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94059" r:id="rId1"/>
  </p:sldMasterIdLst>
  <p:notesMasterIdLst>
    <p:notesMasterId r:id="rId35"/>
  </p:notesMasterIdLst>
  <p:handoutMasterIdLst>
    <p:handoutMasterId r:id="rId36"/>
  </p:handoutMasterIdLst>
  <p:sldIdLst>
    <p:sldId id="490" r:id="rId2"/>
    <p:sldId id="610" r:id="rId3"/>
    <p:sldId id="626" r:id="rId4"/>
    <p:sldId id="600" r:id="rId5"/>
    <p:sldId id="613" r:id="rId6"/>
    <p:sldId id="614" r:id="rId7"/>
    <p:sldId id="615" r:id="rId8"/>
    <p:sldId id="606" r:id="rId9"/>
    <p:sldId id="558" r:id="rId10"/>
    <p:sldId id="502" r:id="rId11"/>
    <p:sldId id="554" r:id="rId12"/>
    <p:sldId id="620" r:id="rId13"/>
    <p:sldId id="617" r:id="rId14"/>
    <p:sldId id="628" r:id="rId15"/>
    <p:sldId id="629" r:id="rId16"/>
    <p:sldId id="619" r:id="rId17"/>
    <p:sldId id="630" r:id="rId18"/>
    <p:sldId id="616" r:id="rId19"/>
    <p:sldId id="622" r:id="rId20"/>
    <p:sldId id="623" r:id="rId21"/>
    <p:sldId id="631" r:id="rId22"/>
    <p:sldId id="632" r:id="rId23"/>
    <p:sldId id="595" r:id="rId24"/>
    <p:sldId id="609" r:id="rId25"/>
    <p:sldId id="642" r:id="rId26"/>
    <p:sldId id="643" r:id="rId27"/>
    <p:sldId id="542" r:id="rId28"/>
    <p:sldId id="633" r:id="rId29"/>
    <p:sldId id="634" r:id="rId30"/>
    <p:sldId id="644" r:id="rId31"/>
    <p:sldId id="637" r:id="rId32"/>
    <p:sldId id="638" r:id="rId33"/>
    <p:sldId id="594" r:id="rId34"/>
  </p:sldIdLst>
  <p:sldSz cx="9144000" cy="5143500" type="screen16x9"/>
  <p:notesSz cx="6669088" cy="9753600"/>
  <p:defaultTex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5pPr>
    <a:lvl6pPr marL="2286000" algn="l" defTabSz="914400" rtl="0" eaLnBrk="1" latinLnBrk="0" hangingPunct="1">
      <a:defRPr sz="2600" b="1" kern="1200">
        <a:solidFill>
          <a:schemeClr val="bg1"/>
        </a:solidFill>
        <a:latin typeface="Verdana" pitchFamily="34" charset="0"/>
        <a:ea typeface="Microsoft YaHei" pitchFamily="34" charset="-122"/>
        <a:cs typeface="+mn-cs"/>
      </a:defRPr>
    </a:lvl6pPr>
    <a:lvl7pPr marL="2743200" algn="l" defTabSz="914400" rtl="0" eaLnBrk="1" latinLnBrk="0" hangingPunct="1">
      <a:defRPr sz="2600" b="1" kern="1200">
        <a:solidFill>
          <a:schemeClr val="bg1"/>
        </a:solidFill>
        <a:latin typeface="Verdana" pitchFamily="34" charset="0"/>
        <a:ea typeface="Microsoft YaHei" pitchFamily="34" charset="-122"/>
        <a:cs typeface="+mn-cs"/>
      </a:defRPr>
    </a:lvl7pPr>
    <a:lvl8pPr marL="3200400" algn="l" defTabSz="914400" rtl="0" eaLnBrk="1" latinLnBrk="0" hangingPunct="1">
      <a:defRPr sz="2600" b="1" kern="1200">
        <a:solidFill>
          <a:schemeClr val="bg1"/>
        </a:solidFill>
        <a:latin typeface="Verdana" pitchFamily="34" charset="0"/>
        <a:ea typeface="Microsoft YaHei" pitchFamily="34" charset="-122"/>
        <a:cs typeface="+mn-cs"/>
      </a:defRPr>
    </a:lvl8pPr>
    <a:lvl9pPr marL="3657600" algn="l" defTabSz="914400" rtl="0" eaLnBrk="1" latinLnBrk="0" hangingPunct="1">
      <a:defRPr sz="2600" b="1" kern="1200">
        <a:solidFill>
          <a:schemeClr val="bg1"/>
        </a:solidFill>
        <a:latin typeface="Verdana" pitchFamily="34" charset="0"/>
        <a:ea typeface="Microsoft YaHei" pitchFamily="34"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74">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99"/>
    <a:srgbClr val="003399"/>
    <a:srgbClr val="CCFFCC"/>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13" autoAdjust="0"/>
    <p:restoredTop sz="82057" autoAdjust="0"/>
  </p:normalViewPr>
  <p:slideViewPr>
    <p:cSldViewPr>
      <p:cViewPr>
        <p:scale>
          <a:sx n="135" d="100"/>
          <a:sy n="135" d="100"/>
        </p:scale>
        <p:origin x="-1056" y="-72"/>
      </p:cViewPr>
      <p:guideLst>
        <p:guide orient="horz" pos="162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74"/>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net1.cec.eu.int\Homes\111\CHANERO\My%20Documents\12-Presentations\2018-04-24,26%20-UNFC\Input%20documents\H2020_Projects_DATA-GRAPHS_2014-2017.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net1.cec.eu.int\Homes\111\CHANERO\My%20Documents\12-Presentations\2018-04-24,26%20-UNFC\Input%20documents\H2020_Projects_DATA-GRAPHS_2014-2017.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en-US" sz="1200" b="1" i="0" u="none" strike="noStrike" baseline="0"/>
              <a:t>EU Contribution</a:t>
            </a:r>
            <a:r>
              <a:rPr lang="en-US" sz="1200"/>
              <a:t> per </a:t>
            </a:r>
            <a:r>
              <a:rPr lang="en-US" sz="1200" b="1" i="0" u="none" strike="noStrike" baseline="0">
                <a:effectLst/>
              </a:rPr>
              <a:t>per EIP Priority Area</a:t>
            </a:r>
            <a:r>
              <a:rPr lang="en-US" sz="1200"/>
              <a:t>,</a:t>
            </a:r>
            <a:r>
              <a:rPr lang="en-US" sz="1200" baseline="0"/>
              <a:t> €</a:t>
            </a:r>
            <a:endParaRPr lang="en-US" sz="1200"/>
          </a:p>
          <a:p>
            <a:pPr>
              <a:defRPr sz="1200"/>
            </a:pPr>
            <a:r>
              <a:rPr lang="en-US" sz="1200"/>
              <a:t>(Total = 291 million €)</a:t>
            </a:r>
          </a:p>
        </c:rich>
      </c:tx>
      <c:layout>
        <c:manualLayout>
          <c:xMode val="edge"/>
          <c:yMode val="edge"/>
          <c:x val="0.17795641320584971"/>
          <c:y val="1.3396624472573839E-2"/>
        </c:manualLayout>
      </c:layout>
      <c:overlay val="0"/>
    </c:title>
    <c:autoTitleDeleted val="0"/>
    <c:plotArea>
      <c:layout>
        <c:manualLayout>
          <c:layoutTarget val="inner"/>
          <c:xMode val="edge"/>
          <c:yMode val="edge"/>
          <c:x val="0.19803059071730011"/>
          <c:y val="0.32247538677918558"/>
          <c:w val="0.58841370113965397"/>
          <c:h val="0.59021308016877638"/>
        </c:manualLayout>
      </c:layout>
      <c:pieChart>
        <c:varyColors val="1"/>
        <c:ser>
          <c:idx val="0"/>
          <c:order val="0"/>
          <c:tx>
            <c:strRef>
              <c:f>'STATS AND GRAPHS'!$P$35</c:f>
              <c:strCache>
                <c:ptCount val="1"/>
              </c:strCache>
            </c:strRef>
          </c:tx>
          <c:dLbls>
            <c:dLbl>
              <c:idx val="3"/>
              <c:layout>
                <c:manualLayout>
                  <c:x val="-5.8112440356432565E-2"/>
                  <c:y val="4.4655414908579494E-2"/>
                </c:manualLayout>
              </c:layout>
              <c:dLblPos val="bestFit"/>
              <c:showLegendKey val="0"/>
              <c:showVal val="0"/>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76C6-4E30-A12D-8727C665154C}"/>
                </c:ext>
              </c:extLst>
            </c:dLbl>
            <c:spPr>
              <a:noFill/>
              <a:ln>
                <a:noFill/>
              </a:ln>
              <a:effectLst/>
            </c:spPr>
            <c:dLblPos val="outEnd"/>
            <c:showLegendKey val="0"/>
            <c:showVal val="0"/>
            <c:showCatName val="1"/>
            <c:showSerName val="0"/>
            <c:showPercent val="1"/>
            <c:showBubbleSize val="0"/>
            <c:separator>; </c:separator>
            <c:showLeaderLines val="1"/>
            <c:extLst xmlns:c16r2="http://schemas.microsoft.com/office/drawing/2015/06/chart">
              <c:ext xmlns:c15="http://schemas.microsoft.com/office/drawing/2012/chart" uri="{CE6537A1-D6FC-4f65-9D91-7224C49458BB}"/>
            </c:extLst>
          </c:dLbls>
          <c:cat>
            <c:strRef>
              <c:f>'STATS AND GRAPHS'!$O$39:$O$45</c:f>
              <c:strCache>
                <c:ptCount val="7"/>
                <c:pt idx="0">
                  <c:v>I.A</c:v>
                </c:pt>
                <c:pt idx="1">
                  <c:v>I.B</c:v>
                </c:pt>
                <c:pt idx="2">
                  <c:v>I.C</c:v>
                </c:pt>
                <c:pt idx="3">
                  <c:v>II.A</c:v>
                </c:pt>
                <c:pt idx="4">
                  <c:v>II.B</c:v>
                </c:pt>
                <c:pt idx="5">
                  <c:v>II.C</c:v>
                </c:pt>
                <c:pt idx="6">
                  <c:v>III</c:v>
                </c:pt>
              </c:strCache>
            </c:strRef>
          </c:cat>
          <c:val>
            <c:numRef>
              <c:f>'STATS AND GRAPHS'!$S$39:$S$45</c:f>
              <c:numCache>
                <c:formatCode>#,##0</c:formatCode>
                <c:ptCount val="7"/>
                <c:pt idx="0">
                  <c:v>6431388.7600000007</c:v>
                </c:pt>
                <c:pt idx="1">
                  <c:v>231212826.47999999</c:v>
                </c:pt>
                <c:pt idx="2">
                  <c:v>18677201</c:v>
                </c:pt>
                <c:pt idx="3">
                  <c:v>5591003.75</c:v>
                </c:pt>
                <c:pt idx="4">
                  <c:v>1498400</c:v>
                </c:pt>
                <c:pt idx="5">
                  <c:v>15264605.17</c:v>
                </c:pt>
                <c:pt idx="6">
                  <c:v>7484853.3799999999</c:v>
                </c:pt>
              </c:numCache>
            </c:numRef>
          </c:val>
          <c:extLst xmlns:c16r2="http://schemas.microsoft.com/office/drawing/2015/06/chart">
            <c:ext xmlns:c16="http://schemas.microsoft.com/office/drawing/2014/chart" uri="{C3380CC4-5D6E-409C-BE32-E72D297353CC}">
              <c16:uniqueId val="{00000001-76C6-4E30-A12D-8727C665154C}"/>
            </c:ext>
          </c:extLst>
        </c:ser>
        <c:dLbls>
          <c:showLegendKey val="0"/>
          <c:showVal val="0"/>
          <c:showCatName val="0"/>
          <c:showSerName val="0"/>
          <c:showPercent val="0"/>
          <c:showBubbleSize val="0"/>
          <c:showLeaderLines val="1"/>
        </c:dLbls>
        <c:firstSliceAng val="0"/>
      </c:pieChart>
    </c:plotArea>
    <c:plotVisOnly val="1"/>
    <c:dispBlanksAs val="zero"/>
    <c:showDLblsOverMax val="0"/>
  </c:chart>
  <c:spPr>
    <a:ln>
      <a:solidFill>
        <a:sysClr val="windowText" lastClr="000000"/>
      </a:solid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200"/>
            </a:pPr>
            <a:r>
              <a:rPr lang="en-US" sz="1200" b="1" i="0" u="none" strike="noStrike" baseline="0" dirty="0"/>
              <a:t>EU Contribution </a:t>
            </a:r>
            <a:r>
              <a:rPr lang="en-US" sz="1200" dirty="0"/>
              <a:t>per </a:t>
            </a:r>
            <a:r>
              <a:rPr lang="en-US" sz="1200" b="1" i="0" u="none" strike="noStrike" baseline="0" dirty="0">
                <a:effectLst/>
              </a:rPr>
              <a:t>EIP Priority Area</a:t>
            </a:r>
            <a:r>
              <a:rPr lang="en-US" sz="1200" dirty="0"/>
              <a:t>, </a:t>
            </a:r>
            <a:r>
              <a:rPr lang="en-US" sz="1200" dirty="0" smtClean="0"/>
              <a:t>€</a:t>
            </a:r>
          </a:p>
          <a:p>
            <a:pPr>
              <a:defRPr sz="1200"/>
            </a:pPr>
            <a:r>
              <a:rPr lang="en-US" sz="800" b="0" dirty="0" smtClean="0"/>
              <a:t>(2014-2017, </a:t>
            </a:r>
            <a:r>
              <a:rPr lang="en-GB" sz="800" b="0" i="0" u="none" strike="noStrike" baseline="0" dirty="0" smtClean="0">
                <a:effectLst/>
              </a:rPr>
              <a:t>€291 million, 54 projects, 560 participants)</a:t>
            </a:r>
            <a:endParaRPr lang="en-US" sz="800" dirty="0"/>
          </a:p>
        </c:rich>
      </c:tx>
      <c:layout>
        <c:manualLayout>
          <c:xMode val="edge"/>
          <c:yMode val="edge"/>
          <c:x val="0.10944528622115274"/>
          <c:y val="1.2025179020512873E-2"/>
        </c:manualLayout>
      </c:layout>
      <c:overlay val="0"/>
    </c:title>
    <c:autoTitleDeleted val="0"/>
    <c:plotArea>
      <c:layout>
        <c:manualLayout>
          <c:layoutTarget val="inner"/>
          <c:xMode val="edge"/>
          <c:yMode val="edge"/>
          <c:x val="0.19803059071730011"/>
          <c:y val="0.32247538677918558"/>
          <c:w val="0.58841370113965397"/>
          <c:h val="0.59021308016877638"/>
        </c:manualLayout>
      </c:layout>
      <c:pieChart>
        <c:varyColors val="1"/>
        <c:ser>
          <c:idx val="0"/>
          <c:order val="0"/>
          <c:tx>
            <c:strRef>
              <c:f>'STATS AND GRAPHS'!$P$35</c:f>
              <c:strCache>
                <c:ptCount val="1"/>
              </c:strCache>
            </c:strRef>
          </c:tx>
          <c:explosion val="3"/>
          <c:dLbls>
            <c:dLbl>
              <c:idx val="0"/>
              <c:layout>
                <c:manualLayout>
                  <c:x val="0.19273012018039828"/>
                  <c:y val="-2.1321582175560228E-2"/>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148-42FB-9B88-BDA801C77C6F}"/>
                </c:ext>
              </c:extLst>
            </c:dLbl>
            <c:dLbl>
              <c:idx val="2"/>
              <c:layout>
                <c:manualLayout>
                  <c:x val="-9.0438558856728413E-2"/>
                  <c:y val="9.1229845648533703E-2"/>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148-42FB-9B88-BDA801C77C6F}"/>
                </c:ext>
              </c:extLst>
            </c:dLbl>
            <c:dLbl>
              <c:idx val="3"/>
              <c:layout>
                <c:manualLayout>
                  <c:x val="-8.9297023836885633E-2"/>
                  <c:y val="2.3630692736526019E-2"/>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D148-42FB-9B88-BDA801C77C6F}"/>
                </c:ext>
              </c:extLst>
            </c:dLbl>
            <c:dLbl>
              <c:idx val="4"/>
              <c:layout>
                <c:manualLayout>
                  <c:x val="-0.1184277397074084"/>
                  <c:y val="-6.6858417246568561E-2"/>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148-42FB-9B88-BDA801C77C6F}"/>
                </c:ext>
              </c:extLst>
            </c:dLbl>
            <c:dLbl>
              <c:idx val="5"/>
              <c:layout>
                <c:manualLayout>
                  <c:x val="3.2337423501407642E-2"/>
                  <c:y val="-0.10794539243114401"/>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D148-42FB-9B88-BDA801C77C6F}"/>
                </c:ext>
              </c:extLst>
            </c:dLbl>
            <c:dLbl>
              <c:idx val="6"/>
              <c:layout>
                <c:manualLayout>
                  <c:x val="0.12311988975220248"/>
                  <c:y val="-9.2279519447334132E-2"/>
                </c:manualLayout>
              </c:layout>
              <c:dLblPos val="bestFit"/>
              <c:showLegendKey val="0"/>
              <c:showVal val="1"/>
              <c:showCatName val="1"/>
              <c:showSerName val="0"/>
              <c:showPercent val="1"/>
              <c:showBubbleSize val="0"/>
              <c:separator>; </c:separator>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7E01-4625-A75C-B887556F9D83}"/>
                </c:ext>
              </c:extLst>
            </c:dLbl>
            <c:spPr>
              <a:noFill/>
              <a:ln>
                <a:noFill/>
              </a:ln>
              <a:effectLst/>
            </c:spPr>
            <c:txPr>
              <a:bodyPr/>
              <a:lstStyle/>
              <a:p>
                <a:pPr>
                  <a:defRPr sz="700"/>
                </a:pPr>
                <a:endParaRPr lang="en-US"/>
              </a:p>
            </c:txPr>
            <c:dLblPos val="outEnd"/>
            <c:showLegendKey val="0"/>
            <c:showVal val="1"/>
            <c:showCatName val="1"/>
            <c:showSerName val="0"/>
            <c:showPercent val="1"/>
            <c:showBubbleSize val="0"/>
            <c:separator>; </c:separator>
            <c:showLeaderLines val="1"/>
            <c:extLst xmlns:c16r2="http://schemas.microsoft.com/office/drawing/2015/06/chart">
              <c:ext xmlns:c15="http://schemas.microsoft.com/office/drawing/2012/chart" uri="{CE6537A1-D6FC-4f65-9D91-7224C49458BB}"/>
            </c:extLst>
          </c:dLbls>
          <c:cat>
            <c:strRef>
              <c:f>'STATS AND GRAPHS'!$O$39:$O$45</c:f>
              <c:strCache>
                <c:ptCount val="7"/>
                <c:pt idx="0">
                  <c:v>I.A</c:v>
                </c:pt>
                <c:pt idx="1">
                  <c:v>I.B</c:v>
                </c:pt>
                <c:pt idx="2">
                  <c:v>I.C</c:v>
                </c:pt>
                <c:pt idx="3">
                  <c:v>II.A</c:v>
                </c:pt>
                <c:pt idx="4">
                  <c:v>II.B</c:v>
                </c:pt>
                <c:pt idx="5">
                  <c:v>II.C</c:v>
                </c:pt>
                <c:pt idx="6">
                  <c:v>III</c:v>
                </c:pt>
              </c:strCache>
            </c:strRef>
          </c:cat>
          <c:val>
            <c:numRef>
              <c:f>'STATS AND GRAPHS'!$X$39:$X$45</c:f>
              <c:numCache>
                <c:formatCode>#,##0</c:formatCode>
                <c:ptCount val="7"/>
                <c:pt idx="0">
                  <c:v>6431388.7600000007</c:v>
                </c:pt>
                <c:pt idx="1">
                  <c:v>231212826.47999999</c:v>
                </c:pt>
                <c:pt idx="2">
                  <c:v>18677201</c:v>
                </c:pt>
                <c:pt idx="3">
                  <c:v>5591003.75</c:v>
                </c:pt>
                <c:pt idx="4">
                  <c:v>1498400</c:v>
                </c:pt>
                <c:pt idx="5">
                  <c:v>15264605.17</c:v>
                </c:pt>
                <c:pt idx="6">
                  <c:v>7484853.3799999999</c:v>
                </c:pt>
              </c:numCache>
            </c:numRef>
          </c:val>
          <c:extLst xmlns:c16r2="http://schemas.microsoft.com/office/drawing/2015/06/chart">
            <c:ext xmlns:c16="http://schemas.microsoft.com/office/drawing/2014/chart" uri="{C3380CC4-5D6E-409C-BE32-E72D297353CC}">
              <c16:uniqueId val="{00000006-D148-42FB-9B88-BDA801C77C6F}"/>
            </c:ext>
          </c:extLst>
        </c:ser>
        <c:dLbls>
          <c:showLegendKey val="0"/>
          <c:showVal val="0"/>
          <c:showCatName val="0"/>
          <c:showSerName val="0"/>
          <c:showPercent val="0"/>
          <c:showBubbleSize val="0"/>
          <c:showLeaderLines val="1"/>
        </c:dLbls>
        <c:firstSliceAng val="0"/>
      </c:pieChart>
    </c:plotArea>
    <c:plotVisOnly val="1"/>
    <c:dispBlanksAs val="zero"/>
    <c:showDLblsOverMax val="0"/>
  </c:chart>
  <c:spPr>
    <a:ln>
      <a:solidFill>
        <a:sysClr val="windowText" lastClr="000000"/>
      </a:solid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B340A-A064-44CC-81B9-B3FB835165B0}" type="doc">
      <dgm:prSet loTypeId="urn:microsoft.com/office/officeart/2005/8/layout/hList6" loCatId="list" qsTypeId="urn:microsoft.com/office/officeart/2005/8/quickstyle/simple1" qsCatId="simple" csTypeId="urn:microsoft.com/office/officeart/2005/8/colors/accent2_2" csCatId="accent2" phldr="1"/>
      <dgm:spPr/>
      <dgm:t>
        <a:bodyPr/>
        <a:lstStyle/>
        <a:p>
          <a:endParaRPr lang="en-GB"/>
        </a:p>
      </dgm:t>
    </dgm:pt>
    <dgm:pt modelId="{8D5D2366-BF77-44DE-8B2C-5246B323240A}">
      <dgm:prSet custT="1"/>
      <dgm:spPr>
        <a:solidFill>
          <a:srgbClr val="0F5494"/>
        </a:solidFill>
      </dgm:spPr>
      <dgm:t>
        <a:bodyPr/>
        <a:lstStyle/>
        <a:p>
          <a:pPr rtl="0">
            <a:spcAft>
              <a:spcPct val="35000"/>
            </a:spcAft>
          </a:pPr>
          <a:r>
            <a:rPr lang="en-GB" sz="700" b="1" dirty="0"/>
            <a:t>Economic importance</a:t>
          </a:r>
        </a:p>
        <a:p>
          <a:pPr rtl="0">
            <a:spcAft>
              <a:spcPts val="0"/>
            </a:spcAft>
          </a:pPr>
          <a:endParaRPr lang="en-GB" sz="700" dirty="0"/>
        </a:p>
      </dgm:t>
    </dgm:pt>
    <dgm:pt modelId="{E287E17A-11A8-45BB-ADA4-07303BA8933E}" type="parTrans" cxnId="{6A3F46D3-E057-4E1E-97BC-DFAF0511CB9B}">
      <dgm:prSet/>
      <dgm:spPr/>
      <dgm:t>
        <a:bodyPr/>
        <a:lstStyle/>
        <a:p>
          <a:endParaRPr lang="en-GB" sz="900"/>
        </a:p>
      </dgm:t>
    </dgm:pt>
    <dgm:pt modelId="{D637D704-960F-4C8A-8D15-4CB2F347D50F}" type="sibTrans" cxnId="{6A3F46D3-E057-4E1E-97BC-DFAF0511CB9B}">
      <dgm:prSet/>
      <dgm:spPr/>
      <dgm:t>
        <a:bodyPr/>
        <a:lstStyle/>
        <a:p>
          <a:endParaRPr lang="en-GB" sz="900"/>
        </a:p>
      </dgm:t>
    </dgm:pt>
    <dgm:pt modelId="{5A0DA270-7D33-46B8-BC72-785800CCEB50}">
      <dgm:prSet custT="1"/>
      <dgm:spPr>
        <a:solidFill>
          <a:srgbClr val="0F5494"/>
        </a:solidFill>
      </dgm:spPr>
      <dgm:t>
        <a:bodyPr/>
        <a:lstStyle/>
        <a:p>
          <a:pPr rtl="0"/>
          <a:r>
            <a:rPr lang="en-GB" sz="700" b="1" dirty="0"/>
            <a:t>Supply risk</a:t>
          </a:r>
          <a:endParaRPr lang="en-GB" sz="700" dirty="0"/>
        </a:p>
      </dgm:t>
    </dgm:pt>
    <dgm:pt modelId="{9248F7E5-D1F9-4835-BA47-CC656E2C5B3C}" type="parTrans" cxnId="{4FB69CE1-685F-473F-9F08-1D99AA380C25}">
      <dgm:prSet/>
      <dgm:spPr/>
      <dgm:t>
        <a:bodyPr/>
        <a:lstStyle/>
        <a:p>
          <a:endParaRPr lang="en-GB" sz="900"/>
        </a:p>
      </dgm:t>
    </dgm:pt>
    <dgm:pt modelId="{3E3DB571-66FF-480B-9F56-B2ADDB0C88E8}" type="sibTrans" cxnId="{4FB69CE1-685F-473F-9F08-1D99AA380C25}">
      <dgm:prSet/>
      <dgm:spPr/>
      <dgm:t>
        <a:bodyPr/>
        <a:lstStyle/>
        <a:p>
          <a:endParaRPr lang="en-GB" sz="900"/>
        </a:p>
      </dgm:t>
    </dgm:pt>
    <dgm:pt modelId="{81AF2A77-8B7A-4DB0-9682-FACAF3FFA4C7}">
      <dgm:prSet custT="1"/>
      <dgm:spPr/>
      <dgm:t>
        <a:bodyPr/>
        <a:lstStyle/>
        <a:p>
          <a:pPr rtl="0"/>
          <a:r>
            <a:rPr lang="en-GB" sz="600" dirty="0"/>
            <a:t>Global supply and EU sourcing</a:t>
          </a:r>
        </a:p>
      </dgm:t>
    </dgm:pt>
    <dgm:pt modelId="{F9241550-0B99-4900-AB2A-9F39435EA129}" type="parTrans" cxnId="{F50234AD-4498-4240-AEE0-77B8E508BFB6}">
      <dgm:prSet/>
      <dgm:spPr/>
      <dgm:t>
        <a:bodyPr/>
        <a:lstStyle/>
        <a:p>
          <a:endParaRPr lang="en-GB" sz="900"/>
        </a:p>
      </dgm:t>
    </dgm:pt>
    <dgm:pt modelId="{0E4D471F-C36F-4357-A90B-B508DC521F9C}" type="sibTrans" cxnId="{F50234AD-4498-4240-AEE0-77B8E508BFB6}">
      <dgm:prSet/>
      <dgm:spPr/>
      <dgm:t>
        <a:bodyPr/>
        <a:lstStyle/>
        <a:p>
          <a:endParaRPr lang="en-GB" sz="900"/>
        </a:p>
      </dgm:t>
    </dgm:pt>
    <dgm:pt modelId="{40435A49-7A2F-4725-B288-22FCC9A826BA}">
      <dgm:prSet custT="1"/>
      <dgm:spPr/>
      <dgm:t>
        <a:bodyPr/>
        <a:lstStyle/>
        <a:p>
          <a:pPr rtl="0"/>
          <a:r>
            <a:rPr lang="en-GB" sz="600" dirty="0"/>
            <a:t>End-of-Life Recycling</a:t>
          </a:r>
          <a:br>
            <a:rPr lang="en-GB" sz="600" dirty="0"/>
          </a:br>
          <a:r>
            <a:rPr lang="en-GB" sz="600" dirty="0"/>
            <a:t>Input Rate</a:t>
          </a:r>
        </a:p>
      </dgm:t>
    </dgm:pt>
    <dgm:pt modelId="{8DFCF2B9-3559-45DC-9269-0B5AC9B201C9}" type="parTrans" cxnId="{E20BA7F4-97DC-4252-9A14-AAACCD20D639}">
      <dgm:prSet/>
      <dgm:spPr/>
      <dgm:t>
        <a:bodyPr/>
        <a:lstStyle/>
        <a:p>
          <a:endParaRPr lang="en-GB" sz="900"/>
        </a:p>
      </dgm:t>
    </dgm:pt>
    <dgm:pt modelId="{C242C1A1-9440-441A-B83B-D4FB75B08F1C}" type="sibTrans" cxnId="{E20BA7F4-97DC-4252-9A14-AAACCD20D639}">
      <dgm:prSet/>
      <dgm:spPr/>
      <dgm:t>
        <a:bodyPr/>
        <a:lstStyle/>
        <a:p>
          <a:endParaRPr lang="en-GB" sz="900"/>
        </a:p>
      </dgm:t>
    </dgm:pt>
    <dgm:pt modelId="{87A90349-F9AB-4A26-8683-07A8711F9AAC}">
      <dgm:prSet custT="1"/>
      <dgm:spPr/>
      <dgm:t>
        <a:bodyPr/>
        <a:lstStyle/>
        <a:p>
          <a:pPr rtl="0">
            <a:spcAft>
              <a:spcPct val="15000"/>
            </a:spcAft>
          </a:pPr>
          <a:r>
            <a:rPr lang="en-GB" sz="700" dirty="0"/>
            <a:t>Importance of a raw material per economic sector </a:t>
          </a:r>
          <a:br>
            <a:rPr lang="en-GB" sz="700" dirty="0"/>
          </a:br>
          <a:r>
            <a:rPr lang="en-GB" sz="700" dirty="0"/>
            <a:t>&amp; importance </a:t>
          </a:r>
          <a:br>
            <a:rPr lang="en-GB" sz="700" dirty="0"/>
          </a:br>
          <a:r>
            <a:rPr lang="en-GB" sz="700" dirty="0"/>
            <a:t>of the sector in the EU economy </a:t>
          </a:r>
          <a:br>
            <a:rPr lang="en-GB" sz="700" dirty="0"/>
          </a:br>
          <a:r>
            <a:rPr lang="en-GB" sz="700" dirty="0"/>
            <a:t>(value added)</a:t>
          </a:r>
        </a:p>
      </dgm:t>
    </dgm:pt>
    <dgm:pt modelId="{8EDFDFD6-36A8-4813-8236-21E2C5707A95}" type="parTrans" cxnId="{B8BA2CBA-3054-464B-87F8-E3496D138319}">
      <dgm:prSet/>
      <dgm:spPr/>
      <dgm:t>
        <a:bodyPr/>
        <a:lstStyle/>
        <a:p>
          <a:endParaRPr lang="en-GB" sz="900"/>
        </a:p>
      </dgm:t>
    </dgm:pt>
    <dgm:pt modelId="{5BC27FD5-F3FE-4385-8559-944BB502098B}" type="sibTrans" cxnId="{B8BA2CBA-3054-464B-87F8-E3496D138319}">
      <dgm:prSet/>
      <dgm:spPr/>
      <dgm:t>
        <a:bodyPr/>
        <a:lstStyle/>
        <a:p>
          <a:endParaRPr lang="en-GB" sz="900"/>
        </a:p>
      </dgm:t>
    </dgm:pt>
    <dgm:pt modelId="{0423E8FA-65E6-464D-811E-F29B775ED027}">
      <dgm:prSet custT="1"/>
      <dgm:spPr/>
      <dgm:t>
        <a:bodyPr/>
        <a:lstStyle/>
        <a:p>
          <a:pPr rtl="0">
            <a:spcAft>
              <a:spcPct val="15000"/>
            </a:spcAft>
          </a:pPr>
          <a:endParaRPr lang="en-GB" sz="500" dirty="0"/>
        </a:p>
      </dgm:t>
    </dgm:pt>
    <dgm:pt modelId="{55E06DF1-7F6C-4D2A-892F-85ED0C183AEB}" type="parTrans" cxnId="{AF51AA92-3CA1-445F-B1AC-D0A902348341}">
      <dgm:prSet/>
      <dgm:spPr/>
      <dgm:t>
        <a:bodyPr/>
        <a:lstStyle/>
        <a:p>
          <a:endParaRPr lang="en-GB" sz="900"/>
        </a:p>
      </dgm:t>
    </dgm:pt>
    <dgm:pt modelId="{19FE62F0-89DE-4D5E-B973-4F050AC0310B}" type="sibTrans" cxnId="{AF51AA92-3CA1-445F-B1AC-D0A902348341}">
      <dgm:prSet/>
      <dgm:spPr/>
      <dgm:t>
        <a:bodyPr/>
        <a:lstStyle/>
        <a:p>
          <a:endParaRPr lang="en-GB" sz="900"/>
        </a:p>
      </dgm:t>
    </dgm:pt>
    <dgm:pt modelId="{ED4B1553-481E-460F-BD11-034537E4CC7C}">
      <dgm:prSet custT="1"/>
      <dgm:spPr/>
      <dgm:t>
        <a:bodyPr/>
        <a:lstStyle/>
        <a:p>
          <a:pPr rtl="0">
            <a:spcAft>
              <a:spcPct val="15000"/>
            </a:spcAft>
          </a:pPr>
          <a:r>
            <a:rPr lang="en-GB" sz="700" dirty="0"/>
            <a:t>Substitution (technical and </a:t>
          </a:r>
          <a:br>
            <a:rPr lang="en-GB" sz="700" dirty="0"/>
          </a:br>
          <a:r>
            <a:rPr lang="en-GB" sz="700" dirty="0"/>
            <a:t>cost performance)</a:t>
          </a:r>
        </a:p>
      </dgm:t>
    </dgm:pt>
    <dgm:pt modelId="{444E905F-BB7A-4074-B6E1-8A79570A3C71}" type="parTrans" cxnId="{7628E142-DB51-4E1A-A0C3-237522731F69}">
      <dgm:prSet/>
      <dgm:spPr/>
      <dgm:t>
        <a:bodyPr/>
        <a:lstStyle/>
        <a:p>
          <a:endParaRPr lang="en-GB" sz="900"/>
        </a:p>
      </dgm:t>
    </dgm:pt>
    <dgm:pt modelId="{4D34E0F7-EF00-443B-8FED-48889DA4D3A5}" type="sibTrans" cxnId="{7628E142-DB51-4E1A-A0C3-237522731F69}">
      <dgm:prSet/>
      <dgm:spPr/>
      <dgm:t>
        <a:bodyPr/>
        <a:lstStyle/>
        <a:p>
          <a:endParaRPr lang="en-GB" sz="900"/>
        </a:p>
      </dgm:t>
    </dgm:pt>
    <dgm:pt modelId="{1C21CC13-FBDD-49CE-8C30-39F9A2EDBD69}">
      <dgm:prSet custT="1"/>
      <dgm:spPr/>
      <dgm:t>
        <a:bodyPr/>
        <a:lstStyle/>
        <a:p>
          <a:pPr rtl="0"/>
          <a:r>
            <a:rPr lang="en-GB" sz="600" dirty="0"/>
            <a:t>Substitution (production, criticality, co/by-production)</a:t>
          </a:r>
        </a:p>
      </dgm:t>
    </dgm:pt>
    <dgm:pt modelId="{370D5134-1708-4C22-9E50-971941B31E94}" type="parTrans" cxnId="{78FF889F-01DC-4302-A570-3332EA1BF3DD}">
      <dgm:prSet/>
      <dgm:spPr/>
      <dgm:t>
        <a:bodyPr/>
        <a:lstStyle/>
        <a:p>
          <a:endParaRPr lang="en-GB" sz="900"/>
        </a:p>
      </dgm:t>
    </dgm:pt>
    <dgm:pt modelId="{19490E6F-212E-490E-B9CB-8C1DB9B188E0}" type="sibTrans" cxnId="{78FF889F-01DC-4302-A570-3332EA1BF3DD}">
      <dgm:prSet/>
      <dgm:spPr/>
      <dgm:t>
        <a:bodyPr/>
        <a:lstStyle/>
        <a:p>
          <a:endParaRPr lang="en-GB" sz="900"/>
        </a:p>
      </dgm:t>
    </dgm:pt>
    <dgm:pt modelId="{CCA8E509-1E6B-473B-AA9D-CB0BB8C8ECF4}">
      <dgm:prSet custT="1"/>
      <dgm:spPr/>
      <dgm:t>
        <a:bodyPr/>
        <a:lstStyle/>
        <a:p>
          <a:pPr rtl="0"/>
          <a:endParaRPr lang="en-GB" sz="500" dirty="0"/>
        </a:p>
      </dgm:t>
    </dgm:pt>
    <dgm:pt modelId="{4EB9E587-68B4-418A-8220-A62AA8EF3D28}" type="parTrans" cxnId="{E482D7B9-6036-48F0-BD18-3E852AD21441}">
      <dgm:prSet/>
      <dgm:spPr/>
      <dgm:t>
        <a:bodyPr/>
        <a:lstStyle/>
        <a:p>
          <a:endParaRPr lang="en-GB" sz="900"/>
        </a:p>
      </dgm:t>
    </dgm:pt>
    <dgm:pt modelId="{A119543B-1B85-45AD-BD1C-70E4D50E3AFB}" type="sibTrans" cxnId="{E482D7B9-6036-48F0-BD18-3E852AD21441}">
      <dgm:prSet/>
      <dgm:spPr/>
      <dgm:t>
        <a:bodyPr/>
        <a:lstStyle/>
        <a:p>
          <a:endParaRPr lang="en-GB" sz="900"/>
        </a:p>
      </dgm:t>
    </dgm:pt>
    <dgm:pt modelId="{AAD31E6C-2BEB-4095-90E9-8EF8216E4F03}">
      <dgm:prSet custT="1"/>
      <dgm:spPr/>
      <dgm:t>
        <a:bodyPr/>
        <a:lstStyle/>
        <a:p>
          <a:pPr rtl="0"/>
          <a:r>
            <a:rPr lang="en-GB" sz="600" dirty="0"/>
            <a:t>Governance performance (WGI)</a:t>
          </a:r>
        </a:p>
      </dgm:t>
    </dgm:pt>
    <dgm:pt modelId="{1ECD7603-722A-48B3-8C51-69A690907249}" type="parTrans" cxnId="{0452DE34-9BF4-4B80-A7CC-2F0926732CAC}">
      <dgm:prSet/>
      <dgm:spPr/>
      <dgm:t>
        <a:bodyPr/>
        <a:lstStyle/>
        <a:p>
          <a:endParaRPr lang="en-GB" sz="900"/>
        </a:p>
      </dgm:t>
    </dgm:pt>
    <dgm:pt modelId="{6317C557-D057-40BC-91D2-E9CE0D0A368B}" type="sibTrans" cxnId="{0452DE34-9BF4-4B80-A7CC-2F0926732CAC}">
      <dgm:prSet/>
      <dgm:spPr/>
      <dgm:t>
        <a:bodyPr/>
        <a:lstStyle/>
        <a:p>
          <a:endParaRPr lang="en-GB" sz="900"/>
        </a:p>
      </dgm:t>
    </dgm:pt>
    <dgm:pt modelId="{7915FC1D-788B-4E7D-A9B3-9B108A77E6FD}">
      <dgm:prSet custT="1"/>
      <dgm:spPr/>
      <dgm:t>
        <a:bodyPr/>
        <a:lstStyle/>
        <a:p>
          <a:pPr rtl="0"/>
          <a:r>
            <a:rPr lang="en-GB" sz="600" dirty="0"/>
            <a:t>Market concentration </a:t>
          </a:r>
          <a:br>
            <a:rPr lang="en-GB" sz="600" dirty="0"/>
          </a:br>
          <a:r>
            <a:rPr lang="en-GB" sz="600" dirty="0"/>
            <a:t>(HHI)</a:t>
          </a:r>
        </a:p>
      </dgm:t>
    </dgm:pt>
    <dgm:pt modelId="{D6C01295-445C-4010-9328-D8E75B46C96D}" type="parTrans" cxnId="{78379F4B-4424-4100-9235-AD79B4238E06}">
      <dgm:prSet/>
      <dgm:spPr/>
      <dgm:t>
        <a:bodyPr/>
        <a:lstStyle/>
        <a:p>
          <a:endParaRPr lang="en-GB" sz="900"/>
        </a:p>
      </dgm:t>
    </dgm:pt>
    <dgm:pt modelId="{0E9AE4B7-80D9-4681-BB4C-188028AEBEB2}" type="sibTrans" cxnId="{78379F4B-4424-4100-9235-AD79B4238E06}">
      <dgm:prSet/>
      <dgm:spPr/>
      <dgm:t>
        <a:bodyPr/>
        <a:lstStyle/>
        <a:p>
          <a:endParaRPr lang="en-GB" sz="900"/>
        </a:p>
      </dgm:t>
    </dgm:pt>
    <dgm:pt modelId="{46BB4A64-B7F1-4AB3-84FB-CB37C6720EBF}">
      <dgm:prSet custT="1"/>
      <dgm:spPr/>
      <dgm:t>
        <a:bodyPr/>
        <a:lstStyle/>
        <a:p>
          <a:pPr rtl="0"/>
          <a:r>
            <a:rPr lang="en-GB" sz="600" dirty="0"/>
            <a:t>Import reliance</a:t>
          </a:r>
        </a:p>
      </dgm:t>
    </dgm:pt>
    <dgm:pt modelId="{39D7659F-DEE2-422B-B8C6-F9C5D541B742}" type="parTrans" cxnId="{9774EEC3-1C6C-4C13-BD43-F5F83F027672}">
      <dgm:prSet/>
      <dgm:spPr/>
      <dgm:t>
        <a:bodyPr/>
        <a:lstStyle/>
        <a:p>
          <a:endParaRPr lang="en-GB" sz="900"/>
        </a:p>
      </dgm:t>
    </dgm:pt>
    <dgm:pt modelId="{4365B269-068F-4D5D-8A3A-54CD6140EE8E}" type="sibTrans" cxnId="{9774EEC3-1C6C-4C13-BD43-F5F83F027672}">
      <dgm:prSet/>
      <dgm:spPr/>
      <dgm:t>
        <a:bodyPr/>
        <a:lstStyle/>
        <a:p>
          <a:endParaRPr lang="en-GB" sz="900"/>
        </a:p>
      </dgm:t>
    </dgm:pt>
    <dgm:pt modelId="{2902F4BB-A681-49FC-B6E7-A083878FF789}">
      <dgm:prSet custT="1"/>
      <dgm:spPr/>
      <dgm:t>
        <a:bodyPr/>
        <a:lstStyle/>
        <a:p>
          <a:pPr rtl="0"/>
          <a:r>
            <a:rPr lang="en-GB" sz="600" dirty="0"/>
            <a:t>Trade agreements and restrictions</a:t>
          </a:r>
        </a:p>
      </dgm:t>
    </dgm:pt>
    <dgm:pt modelId="{E32118CC-4ED1-41EE-8D4A-E66BCCAAF8DF}" type="parTrans" cxnId="{368CC0F7-5931-4289-BE6B-08F4658053A2}">
      <dgm:prSet/>
      <dgm:spPr/>
      <dgm:t>
        <a:bodyPr/>
        <a:lstStyle/>
        <a:p>
          <a:endParaRPr lang="en-GB" sz="900"/>
        </a:p>
      </dgm:t>
    </dgm:pt>
    <dgm:pt modelId="{6CD65AC4-0460-4704-8E31-D986B431E11E}" type="sibTrans" cxnId="{368CC0F7-5931-4289-BE6B-08F4658053A2}">
      <dgm:prSet/>
      <dgm:spPr/>
      <dgm:t>
        <a:bodyPr/>
        <a:lstStyle/>
        <a:p>
          <a:endParaRPr lang="en-GB" sz="900"/>
        </a:p>
      </dgm:t>
    </dgm:pt>
    <dgm:pt modelId="{AB2893F5-DF10-49AB-8BC7-3485DD80AEBB}" type="pres">
      <dgm:prSet presAssocID="{C80B340A-A064-44CC-81B9-B3FB835165B0}" presName="Name0" presStyleCnt="0">
        <dgm:presLayoutVars>
          <dgm:dir/>
          <dgm:resizeHandles val="exact"/>
        </dgm:presLayoutVars>
      </dgm:prSet>
      <dgm:spPr/>
      <dgm:t>
        <a:bodyPr/>
        <a:lstStyle/>
        <a:p>
          <a:endParaRPr lang="en-GB"/>
        </a:p>
      </dgm:t>
    </dgm:pt>
    <dgm:pt modelId="{D662CF4F-14FC-416F-ABC1-4BA5F4BB7E82}" type="pres">
      <dgm:prSet presAssocID="{8D5D2366-BF77-44DE-8B2C-5246B323240A}" presName="node" presStyleLbl="node1" presStyleIdx="0" presStyleCnt="2">
        <dgm:presLayoutVars>
          <dgm:bulletEnabled val="1"/>
        </dgm:presLayoutVars>
      </dgm:prSet>
      <dgm:spPr/>
      <dgm:t>
        <a:bodyPr/>
        <a:lstStyle/>
        <a:p>
          <a:endParaRPr lang="en-GB"/>
        </a:p>
      </dgm:t>
    </dgm:pt>
    <dgm:pt modelId="{28844155-98E8-4A88-9CB6-B3D877140C24}" type="pres">
      <dgm:prSet presAssocID="{D637D704-960F-4C8A-8D15-4CB2F347D50F}" presName="sibTrans" presStyleCnt="0"/>
      <dgm:spPr/>
    </dgm:pt>
    <dgm:pt modelId="{587B8FEB-FB78-4630-A2BE-1D6CBEC29FB1}" type="pres">
      <dgm:prSet presAssocID="{5A0DA270-7D33-46B8-BC72-785800CCEB50}" presName="node" presStyleLbl="node1" presStyleIdx="1" presStyleCnt="2" custScaleX="100339">
        <dgm:presLayoutVars>
          <dgm:bulletEnabled val="1"/>
        </dgm:presLayoutVars>
      </dgm:prSet>
      <dgm:spPr/>
      <dgm:t>
        <a:bodyPr/>
        <a:lstStyle/>
        <a:p>
          <a:endParaRPr lang="en-GB"/>
        </a:p>
      </dgm:t>
    </dgm:pt>
  </dgm:ptLst>
  <dgm:cxnLst>
    <dgm:cxn modelId="{30DFB573-8896-4D03-9C54-2ACC7A796522}" type="presOf" srcId="{0423E8FA-65E6-464D-811E-F29B775ED027}" destId="{D662CF4F-14FC-416F-ABC1-4BA5F4BB7E82}" srcOrd="0" destOrd="3" presId="urn:microsoft.com/office/officeart/2005/8/layout/hList6"/>
    <dgm:cxn modelId="{78FF889F-01DC-4302-A570-3332EA1BF3DD}" srcId="{5A0DA270-7D33-46B8-BC72-785800CCEB50}" destId="{1C21CC13-FBDD-49CE-8C30-39F9A2EDBD69}" srcOrd="6" destOrd="0" parTransId="{370D5134-1708-4C22-9E50-971941B31E94}" sibTransId="{19490E6F-212E-490E-B9CB-8C1DB9B188E0}"/>
    <dgm:cxn modelId="{7093A884-2468-41C1-AFDF-4B0029D174DA}" type="presOf" srcId="{87A90349-F9AB-4A26-8683-07A8711F9AAC}" destId="{D662CF4F-14FC-416F-ABC1-4BA5F4BB7E82}" srcOrd="0" destOrd="1" presId="urn:microsoft.com/office/officeart/2005/8/layout/hList6"/>
    <dgm:cxn modelId="{7628E142-DB51-4E1A-A0C3-237522731F69}" srcId="{8D5D2366-BF77-44DE-8B2C-5246B323240A}" destId="{ED4B1553-481E-460F-BD11-034537E4CC7C}" srcOrd="1" destOrd="0" parTransId="{444E905F-BB7A-4074-B6E1-8A79570A3C71}" sibTransId="{4D34E0F7-EF00-443B-8FED-48889DA4D3A5}"/>
    <dgm:cxn modelId="{78E8059F-8AFB-4842-8712-025A1B59F555}" type="presOf" srcId="{81AF2A77-8B7A-4DB0-9682-FACAF3FFA4C7}" destId="{587B8FEB-FB78-4630-A2BE-1D6CBEC29FB1}" srcOrd="0" destOrd="2" presId="urn:microsoft.com/office/officeart/2005/8/layout/hList6"/>
    <dgm:cxn modelId="{303DE92B-43AF-4F45-BBCA-4492BA2CDA26}" type="presOf" srcId="{1C21CC13-FBDD-49CE-8C30-39F9A2EDBD69}" destId="{587B8FEB-FB78-4630-A2BE-1D6CBEC29FB1}" srcOrd="0" destOrd="7" presId="urn:microsoft.com/office/officeart/2005/8/layout/hList6"/>
    <dgm:cxn modelId="{368CC0F7-5931-4289-BE6B-08F4658053A2}" srcId="{5A0DA270-7D33-46B8-BC72-785800CCEB50}" destId="{2902F4BB-A681-49FC-B6E7-A083878FF789}" srcOrd="5" destOrd="0" parTransId="{E32118CC-4ED1-41EE-8D4A-E66BCCAAF8DF}" sibTransId="{6CD65AC4-0460-4704-8E31-D986B431E11E}"/>
    <dgm:cxn modelId="{4FB69CE1-685F-473F-9F08-1D99AA380C25}" srcId="{C80B340A-A064-44CC-81B9-B3FB835165B0}" destId="{5A0DA270-7D33-46B8-BC72-785800CCEB50}" srcOrd="1" destOrd="0" parTransId="{9248F7E5-D1F9-4835-BA47-CC656E2C5B3C}" sibTransId="{3E3DB571-66FF-480B-9F56-B2ADDB0C88E8}"/>
    <dgm:cxn modelId="{A6E3AC2E-0C0B-4AEE-B6AF-36207406C4DC}" type="presOf" srcId="{7915FC1D-788B-4E7D-A9B3-9B108A77E6FD}" destId="{587B8FEB-FB78-4630-A2BE-1D6CBEC29FB1}" srcOrd="0" destOrd="3" presId="urn:microsoft.com/office/officeart/2005/8/layout/hList6"/>
    <dgm:cxn modelId="{6A3F46D3-E057-4E1E-97BC-DFAF0511CB9B}" srcId="{C80B340A-A064-44CC-81B9-B3FB835165B0}" destId="{8D5D2366-BF77-44DE-8B2C-5246B323240A}" srcOrd="0" destOrd="0" parTransId="{E287E17A-11A8-45BB-ADA4-07303BA8933E}" sibTransId="{D637D704-960F-4C8A-8D15-4CB2F347D50F}"/>
    <dgm:cxn modelId="{B8BA2CBA-3054-464B-87F8-E3496D138319}" srcId="{8D5D2366-BF77-44DE-8B2C-5246B323240A}" destId="{87A90349-F9AB-4A26-8683-07A8711F9AAC}" srcOrd="0" destOrd="0" parTransId="{8EDFDFD6-36A8-4813-8236-21E2C5707A95}" sibTransId="{5BC27FD5-F3FE-4385-8559-944BB502098B}"/>
    <dgm:cxn modelId="{D146364A-2518-4006-829F-6998FD311C08}" type="presOf" srcId="{8D5D2366-BF77-44DE-8B2C-5246B323240A}" destId="{D662CF4F-14FC-416F-ABC1-4BA5F4BB7E82}" srcOrd="0" destOrd="0" presId="urn:microsoft.com/office/officeart/2005/8/layout/hList6"/>
    <dgm:cxn modelId="{E20BA7F4-97DC-4252-9A14-AAACCD20D639}" srcId="{5A0DA270-7D33-46B8-BC72-785800CCEB50}" destId="{40435A49-7A2F-4725-B288-22FCC9A826BA}" srcOrd="7" destOrd="0" parTransId="{8DFCF2B9-3559-45DC-9269-0B5AC9B201C9}" sibTransId="{C242C1A1-9440-441A-B83B-D4FB75B08F1C}"/>
    <dgm:cxn modelId="{195112C1-4E7B-4DA8-9D49-17A8060F4A1F}" type="presOf" srcId="{40435A49-7A2F-4725-B288-22FCC9A826BA}" destId="{587B8FEB-FB78-4630-A2BE-1D6CBEC29FB1}" srcOrd="0" destOrd="8" presId="urn:microsoft.com/office/officeart/2005/8/layout/hList6"/>
    <dgm:cxn modelId="{E482D7B9-6036-48F0-BD18-3E852AD21441}" srcId="{5A0DA270-7D33-46B8-BC72-785800CCEB50}" destId="{CCA8E509-1E6B-473B-AA9D-CB0BB8C8ECF4}" srcOrd="0" destOrd="0" parTransId="{4EB9E587-68B4-418A-8220-A62AA8EF3D28}" sibTransId="{A119543B-1B85-45AD-BD1C-70E4D50E3AFB}"/>
    <dgm:cxn modelId="{0452DE34-9BF4-4B80-A7CC-2F0926732CAC}" srcId="{5A0DA270-7D33-46B8-BC72-785800CCEB50}" destId="{AAD31E6C-2BEB-4095-90E9-8EF8216E4F03}" srcOrd="3" destOrd="0" parTransId="{1ECD7603-722A-48B3-8C51-69A690907249}" sibTransId="{6317C557-D057-40BC-91D2-E9CE0D0A368B}"/>
    <dgm:cxn modelId="{9774EEC3-1C6C-4C13-BD43-F5F83F027672}" srcId="{5A0DA270-7D33-46B8-BC72-785800CCEB50}" destId="{46BB4A64-B7F1-4AB3-84FB-CB37C6720EBF}" srcOrd="4" destOrd="0" parTransId="{39D7659F-DEE2-422B-B8C6-F9C5D541B742}" sibTransId="{4365B269-068F-4D5D-8A3A-54CD6140EE8E}"/>
    <dgm:cxn modelId="{F50234AD-4498-4240-AEE0-77B8E508BFB6}" srcId="{5A0DA270-7D33-46B8-BC72-785800CCEB50}" destId="{81AF2A77-8B7A-4DB0-9682-FACAF3FFA4C7}" srcOrd="1" destOrd="0" parTransId="{F9241550-0B99-4900-AB2A-9F39435EA129}" sibTransId="{0E4D471F-C36F-4357-A90B-B508DC521F9C}"/>
    <dgm:cxn modelId="{AF51AA92-3CA1-445F-B1AC-D0A902348341}" srcId="{8D5D2366-BF77-44DE-8B2C-5246B323240A}" destId="{0423E8FA-65E6-464D-811E-F29B775ED027}" srcOrd="2" destOrd="0" parTransId="{55E06DF1-7F6C-4D2A-892F-85ED0C183AEB}" sibTransId="{19FE62F0-89DE-4D5E-B973-4F050AC0310B}"/>
    <dgm:cxn modelId="{2FA2AB87-D5A8-4549-A8E3-EA3ECFFDCEE2}" type="presOf" srcId="{AAD31E6C-2BEB-4095-90E9-8EF8216E4F03}" destId="{587B8FEB-FB78-4630-A2BE-1D6CBEC29FB1}" srcOrd="0" destOrd="4" presId="urn:microsoft.com/office/officeart/2005/8/layout/hList6"/>
    <dgm:cxn modelId="{401F4E95-AA32-4BF1-A38A-9B2C247D4C73}" type="presOf" srcId="{5A0DA270-7D33-46B8-BC72-785800CCEB50}" destId="{587B8FEB-FB78-4630-A2BE-1D6CBEC29FB1}" srcOrd="0" destOrd="0" presId="urn:microsoft.com/office/officeart/2005/8/layout/hList6"/>
    <dgm:cxn modelId="{294392DB-3A2A-4B4D-9B47-ED0E3E6EE86B}" type="presOf" srcId="{C80B340A-A064-44CC-81B9-B3FB835165B0}" destId="{AB2893F5-DF10-49AB-8BC7-3485DD80AEBB}" srcOrd="0" destOrd="0" presId="urn:microsoft.com/office/officeart/2005/8/layout/hList6"/>
    <dgm:cxn modelId="{8E4C8E68-280A-4563-99DC-516BED9DE9B5}" type="presOf" srcId="{2902F4BB-A681-49FC-B6E7-A083878FF789}" destId="{587B8FEB-FB78-4630-A2BE-1D6CBEC29FB1}" srcOrd="0" destOrd="6" presId="urn:microsoft.com/office/officeart/2005/8/layout/hList6"/>
    <dgm:cxn modelId="{862DD866-4EB5-43FE-BD65-147CD7F4FD2B}" type="presOf" srcId="{46BB4A64-B7F1-4AB3-84FB-CB37C6720EBF}" destId="{587B8FEB-FB78-4630-A2BE-1D6CBEC29FB1}" srcOrd="0" destOrd="5" presId="urn:microsoft.com/office/officeart/2005/8/layout/hList6"/>
    <dgm:cxn modelId="{78379F4B-4424-4100-9235-AD79B4238E06}" srcId="{5A0DA270-7D33-46B8-BC72-785800CCEB50}" destId="{7915FC1D-788B-4E7D-A9B3-9B108A77E6FD}" srcOrd="2" destOrd="0" parTransId="{D6C01295-445C-4010-9328-D8E75B46C96D}" sibTransId="{0E9AE4B7-80D9-4681-BB4C-188028AEBEB2}"/>
    <dgm:cxn modelId="{E55A8AC0-7437-4518-950F-0D193611EAFD}" type="presOf" srcId="{CCA8E509-1E6B-473B-AA9D-CB0BB8C8ECF4}" destId="{587B8FEB-FB78-4630-A2BE-1D6CBEC29FB1}" srcOrd="0" destOrd="1" presId="urn:microsoft.com/office/officeart/2005/8/layout/hList6"/>
    <dgm:cxn modelId="{2F955C0F-AAA4-4D8D-A47B-878BD52CD951}" type="presOf" srcId="{ED4B1553-481E-460F-BD11-034537E4CC7C}" destId="{D662CF4F-14FC-416F-ABC1-4BA5F4BB7E82}" srcOrd="0" destOrd="2" presId="urn:microsoft.com/office/officeart/2005/8/layout/hList6"/>
    <dgm:cxn modelId="{6FC1CB14-3CF7-481F-8103-055E5BC7CF2B}" type="presParOf" srcId="{AB2893F5-DF10-49AB-8BC7-3485DD80AEBB}" destId="{D662CF4F-14FC-416F-ABC1-4BA5F4BB7E82}" srcOrd="0" destOrd="0" presId="urn:microsoft.com/office/officeart/2005/8/layout/hList6"/>
    <dgm:cxn modelId="{5A6EC34A-63CC-4C8B-8FBF-5D583E4A476F}" type="presParOf" srcId="{AB2893F5-DF10-49AB-8BC7-3485DD80AEBB}" destId="{28844155-98E8-4A88-9CB6-B3D877140C24}" srcOrd="1" destOrd="0" presId="urn:microsoft.com/office/officeart/2005/8/layout/hList6"/>
    <dgm:cxn modelId="{C6A94E5A-E9FD-4B3B-A570-DE3DA941BBC6}" type="presParOf" srcId="{AB2893F5-DF10-49AB-8BC7-3485DD80AEBB}" destId="{587B8FEB-FB78-4630-A2BE-1D6CBEC29FB1}" srcOrd="2" destOrd="0" presId="urn:microsoft.com/office/officeart/2005/8/layout/h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AB6018-36DF-4BDC-AB1E-266A97E244FF}"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445C0D89-E517-487A-807D-9DA8E9814DBC}">
      <dgm:prSet custT="1"/>
      <dgm:spPr>
        <a:noFill/>
        <a:ln w="38100">
          <a:solidFill>
            <a:srgbClr val="B16702"/>
          </a:solidFill>
        </a:ln>
      </dgm:spPr>
      <dgm:t>
        <a:bodyPr/>
        <a:lstStyle/>
        <a:p>
          <a:pPr algn="ctr" rtl="0"/>
          <a:r>
            <a:rPr lang="en-US" sz="1400" b="1" dirty="0">
              <a:solidFill>
                <a:srgbClr val="004494"/>
              </a:solidFill>
            </a:rPr>
            <a:t>The value of products, materials and resources is maintained in the economy for as long as possible</a:t>
          </a:r>
          <a:endParaRPr lang="en-GB" sz="1400" b="1" dirty="0">
            <a:solidFill>
              <a:srgbClr val="004494"/>
            </a:solidFill>
          </a:endParaRPr>
        </a:p>
      </dgm:t>
    </dgm:pt>
    <dgm:pt modelId="{2A2B41FA-778B-44BF-AF7E-0F3509D2DF7C}" type="parTrans" cxnId="{D779AFB6-CCEC-4D78-BAFA-6A9897D59198}">
      <dgm:prSet/>
      <dgm:spPr/>
      <dgm:t>
        <a:bodyPr/>
        <a:lstStyle/>
        <a:p>
          <a:endParaRPr lang="en-GB"/>
        </a:p>
      </dgm:t>
    </dgm:pt>
    <dgm:pt modelId="{23E17550-E5EE-44F4-B6BE-7BAAF13FE1BC}" type="sibTrans" cxnId="{D779AFB6-CCEC-4D78-BAFA-6A9897D59198}">
      <dgm:prSet/>
      <dgm:spPr/>
      <dgm:t>
        <a:bodyPr/>
        <a:lstStyle/>
        <a:p>
          <a:endParaRPr lang="en-GB"/>
        </a:p>
      </dgm:t>
    </dgm:pt>
    <dgm:pt modelId="{8BB2E341-67DB-43CC-9866-1AC8F19E7495}">
      <dgm:prSet custT="1"/>
      <dgm:spPr>
        <a:noFill/>
        <a:ln w="38100">
          <a:solidFill>
            <a:schemeClr val="accent2">
              <a:lumMod val="75000"/>
            </a:schemeClr>
          </a:solidFill>
        </a:ln>
      </dgm:spPr>
      <dgm:t>
        <a:bodyPr/>
        <a:lstStyle/>
        <a:p>
          <a:pPr rtl="0"/>
          <a:r>
            <a:rPr lang="en-US" sz="1400" b="1" dirty="0">
              <a:solidFill>
                <a:srgbClr val="004494"/>
              </a:solidFill>
            </a:rPr>
            <a:t>Waste generation is </a:t>
          </a:r>
          <a:r>
            <a:rPr lang="en-US" sz="1400" b="1" dirty="0" err="1">
              <a:solidFill>
                <a:srgbClr val="004494"/>
              </a:solidFill>
            </a:rPr>
            <a:t>minimised</a:t>
          </a:r>
          <a:endParaRPr lang="en-GB" sz="1400" b="1" dirty="0">
            <a:solidFill>
              <a:srgbClr val="004494"/>
            </a:solidFill>
          </a:endParaRPr>
        </a:p>
      </dgm:t>
    </dgm:pt>
    <dgm:pt modelId="{D2B12BB7-23F4-4891-9B24-24467F952626}" type="parTrans" cxnId="{BE682882-1286-4E44-8354-122FCF389944}">
      <dgm:prSet/>
      <dgm:spPr/>
      <dgm:t>
        <a:bodyPr/>
        <a:lstStyle/>
        <a:p>
          <a:endParaRPr lang="en-GB"/>
        </a:p>
      </dgm:t>
    </dgm:pt>
    <dgm:pt modelId="{D06CDFA5-844D-407E-82F5-10BF1D695A06}" type="sibTrans" cxnId="{BE682882-1286-4E44-8354-122FCF389944}">
      <dgm:prSet/>
      <dgm:spPr/>
      <dgm:t>
        <a:bodyPr/>
        <a:lstStyle/>
        <a:p>
          <a:endParaRPr lang="en-GB"/>
        </a:p>
      </dgm:t>
    </dgm:pt>
    <dgm:pt modelId="{65379EB0-D6A3-4DEE-A034-418D245BC0A6}">
      <dgm:prSet custT="1"/>
      <dgm:spPr>
        <a:noFill/>
        <a:ln w="38100">
          <a:solidFill>
            <a:srgbClr val="004494"/>
          </a:solidFill>
        </a:ln>
      </dgm:spPr>
      <dgm:t>
        <a:bodyPr/>
        <a:lstStyle/>
        <a:p>
          <a:pPr rtl="0"/>
          <a:r>
            <a:rPr lang="en-US" sz="1400" b="1" dirty="0">
              <a:solidFill>
                <a:srgbClr val="004494"/>
              </a:solidFill>
            </a:rPr>
            <a:t>Brings economic, social and environmental gains</a:t>
          </a:r>
          <a:endParaRPr lang="en-GB" sz="1400" b="1" dirty="0">
            <a:solidFill>
              <a:srgbClr val="004494"/>
            </a:solidFill>
          </a:endParaRPr>
        </a:p>
      </dgm:t>
    </dgm:pt>
    <dgm:pt modelId="{0AED5CF0-D1DF-4FDA-B58C-9D991D5B0EB4}" type="parTrans" cxnId="{544312A5-2A7C-4EB9-B6CA-3DC31005A851}">
      <dgm:prSet/>
      <dgm:spPr/>
      <dgm:t>
        <a:bodyPr/>
        <a:lstStyle/>
        <a:p>
          <a:endParaRPr lang="en-GB"/>
        </a:p>
      </dgm:t>
    </dgm:pt>
    <dgm:pt modelId="{1143042B-8E8A-43E5-95B7-5314A0ED8F09}" type="sibTrans" cxnId="{544312A5-2A7C-4EB9-B6CA-3DC31005A851}">
      <dgm:prSet/>
      <dgm:spPr/>
      <dgm:t>
        <a:bodyPr/>
        <a:lstStyle/>
        <a:p>
          <a:endParaRPr lang="en-GB"/>
        </a:p>
      </dgm:t>
    </dgm:pt>
    <dgm:pt modelId="{72DC35DE-1F73-4042-AD79-6B9E302FFBC2}">
      <dgm:prSet custT="1"/>
      <dgm:spPr>
        <a:noFill/>
        <a:ln w="38100">
          <a:solidFill>
            <a:schemeClr val="accent5">
              <a:lumMod val="50000"/>
            </a:schemeClr>
          </a:solidFill>
        </a:ln>
      </dgm:spPr>
      <dgm:t>
        <a:bodyPr/>
        <a:lstStyle/>
        <a:p>
          <a:pPr algn="ctr" rtl="0"/>
          <a:r>
            <a:rPr lang="en-GB" sz="1400" b="1" dirty="0">
              <a:solidFill>
                <a:srgbClr val="004494"/>
              </a:solidFill>
            </a:rPr>
            <a:t>Transition towards a Circular Economy</a:t>
          </a:r>
        </a:p>
      </dgm:t>
    </dgm:pt>
    <dgm:pt modelId="{D189E6C1-BCFB-4374-8D01-D50848A928F2}" type="parTrans" cxnId="{4B20DC36-5D64-448D-9105-A2B792D1B326}">
      <dgm:prSet/>
      <dgm:spPr/>
      <dgm:t>
        <a:bodyPr/>
        <a:lstStyle/>
        <a:p>
          <a:endParaRPr lang="en-GB"/>
        </a:p>
      </dgm:t>
    </dgm:pt>
    <dgm:pt modelId="{2552D2D2-19D6-40D6-ADF5-A371E70BEB26}" type="sibTrans" cxnId="{4B20DC36-5D64-448D-9105-A2B792D1B326}">
      <dgm:prSet/>
      <dgm:spPr/>
      <dgm:t>
        <a:bodyPr/>
        <a:lstStyle/>
        <a:p>
          <a:endParaRPr lang="en-GB"/>
        </a:p>
      </dgm:t>
    </dgm:pt>
    <dgm:pt modelId="{59BE1B6C-E07E-4103-8507-2CF4526070B5}" type="pres">
      <dgm:prSet presAssocID="{95AB6018-36DF-4BDC-AB1E-266A97E244FF}" presName="Name0" presStyleCnt="0">
        <dgm:presLayoutVars>
          <dgm:chPref val="1"/>
          <dgm:dir/>
          <dgm:animOne val="branch"/>
          <dgm:animLvl val="lvl"/>
          <dgm:resizeHandles val="exact"/>
        </dgm:presLayoutVars>
      </dgm:prSet>
      <dgm:spPr/>
      <dgm:t>
        <a:bodyPr/>
        <a:lstStyle/>
        <a:p>
          <a:endParaRPr lang="en-GB"/>
        </a:p>
      </dgm:t>
    </dgm:pt>
    <dgm:pt modelId="{DBFC8FC5-7B86-4B11-A38D-4106785254F3}" type="pres">
      <dgm:prSet presAssocID="{72DC35DE-1F73-4042-AD79-6B9E302FFBC2}" presName="root1" presStyleCnt="0"/>
      <dgm:spPr/>
    </dgm:pt>
    <dgm:pt modelId="{5F57DE63-5DD4-461D-9A14-965299E7D1A2}" type="pres">
      <dgm:prSet presAssocID="{72DC35DE-1F73-4042-AD79-6B9E302FFBC2}" presName="LevelOneTextNode" presStyleLbl="node0" presStyleIdx="0" presStyleCnt="1" custAng="5400000" custScaleX="214222" custScaleY="40051" custLinFactNeighborX="-3326" custLinFactNeighborY="-523">
        <dgm:presLayoutVars>
          <dgm:chPref val="3"/>
        </dgm:presLayoutVars>
      </dgm:prSet>
      <dgm:spPr/>
      <dgm:t>
        <a:bodyPr/>
        <a:lstStyle/>
        <a:p>
          <a:endParaRPr lang="en-GB"/>
        </a:p>
      </dgm:t>
    </dgm:pt>
    <dgm:pt modelId="{08ADE4CA-58C9-46A1-8B30-4AC67B97F65B}" type="pres">
      <dgm:prSet presAssocID="{72DC35DE-1F73-4042-AD79-6B9E302FFBC2}" presName="level2hierChild" presStyleCnt="0"/>
      <dgm:spPr/>
    </dgm:pt>
    <dgm:pt modelId="{B4E68629-9C0E-411C-BFEA-2ED7BBBC3706}" type="pres">
      <dgm:prSet presAssocID="{2A2B41FA-778B-44BF-AF7E-0F3509D2DF7C}" presName="conn2-1" presStyleLbl="parChTrans1D2" presStyleIdx="0" presStyleCnt="3"/>
      <dgm:spPr/>
      <dgm:t>
        <a:bodyPr/>
        <a:lstStyle/>
        <a:p>
          <a:endParaRPr lang="en-GB"/>
        </a:p>
      </dgm:t>
    </dgm:pt>
    <dgm:pt modelId="{0B734FBB-1C40-49C5-A5BE-6AAB895F9E85}" type="pres">
      <dgm:prSet presAssocID="{2A2B41FA-778B-44BF-AF7E-0F3509D2DF7C}" presName="connTx" presStyleLbl="parChTrans1D2" presStyleIdx="0" presStyleCnt="3"/>
      <dgm:spPr/>
      <dgm:t>
        <a:bodyPr/>
        <a:lstStyle/>
        <a:p>
          <a:endParaRPr lang="en-GB"/>
        </a:p>
      </dgm:t>
    </dgm:pt>
    <dgm:pt modelId="{AF6CAB22-274A-4E40-A98B-CE0D43FBA3B4}" type="pres">
      <dgm:prSet presAssocID="{445C0D89-E517-487A-807D-9DA8E9814DBC}" presName="root2" presStyleCnt="0"/>
      <dgm:spPr/>
    </dgm:pt>
    <dgm:pt modelId="{4261F6FC-27E5-4705-AA66-9056D7144D62}" type="pres">
      <dgm:prSet presAssocID="{445C0D89-E517-487A-807D-9DA8E9814DBC}" presName="LevelTwoTextNode" presStyleLbl="node2" presStyleIdx="0" presStyleCnt="3" custScaleX="165373" custScaleY="141210">
        <dgm:presLayoutVars>
          <dgm:chPref val="3"/>
        </dgm:presLayoutVars>
      </dgm:prSet>
      <dgm:spPr/>
      <dgm:t>
        <a:bodyPr/>
        <a:lstStyle/>
        <a:p>
          <a:endParaRPr lang="en-GB"/>
        </a:p>
      </dgm:t>
    </dgm:pt>
    <dgm:pt modelId="{6F5BF55A-8744-427A-91FB-AC75384182AC}" type="pres">
      <dgm:prSet presAssocID="{445C0D89-E517-487A-807D-9DA8E9814DBC}" presName="level3hierChild" presStyleCnt="0"/>
      <dgm:spPr/>
    </dgm:pt>
    <dgm:pt modelId="{77CA46FB-792C-475A-BCBA-67A529D8D078}" type="pres">
      <dgm:prSet presAssocID="{D2B12BB7-23F4-4891-9B24-24467F952626}" presName="conn2-1" presStyleLbl="parChTrans1D2" presStyleIdx="1" presStyleCnt="3"/>
      <dgm:spPr/>
      <dgm:t>
        <a:bodyPr/>
        <a:lstStyle/>
        <a:p>
          <a:endParaRPr lang="en-GB"/>
        </a:p>
      </dgm:t>
    </dgm:pt>
    <dgm:pt modelId="{1C147BAF-AA87-49ED-9175-BCF54809CC6B}" type="pres">
      <dgm:prSet presAssocID="{D2B12BB7-23F4-4891-9B24-24467F952626}" presName="connTx" presStyleLbl="parChTrans1D2" presStyleIdx="1" presStyleCnt="3"/>
      <dgm:spPr/>
      <dgm:t>
        <a:bodyPr/>
        <a:lstStyle/>
        <a:p>
          <a:endParaRPr lang="en-GB"/>
        </a:p>
      </dgm:t>
    </dgm:pt>
    <dgm:pt modelId="{32902C75-54C6-4B89-8D0E-5C7F648D4EEB}" type="pres">
      <dgm:prSet presAssocID="{8BB2E341-67DB-43CC-9866-1AC8F19E7495}" presName="root2" presStyleCnt="0"/>
      <dgm:spPr/>
    </dgm:pt>
    <dgm:pt modelId="{015CCC7F-2165-45BD-8023-3420A1FD0F8A}" type="pres">
      <dgm:prSet presAssocID="{8BB2E341-67DB-43CC-9866-1AC8F19E7495}" presName="LevelTwoTextNode" presStyleLbl="node2" presStyleIdx="1" presStyleCnt="3" custScaleX="165373" custScaleY="106029">
        <dgm:presLayoutVars>
          <dgm:chPref val="3"/>
        </dgm:presLayoutVars>
      </dgm:prSet>
      <dgm:spPr/>
      <dgm:t>
        <a:bodyPr/>
        <a:lstStyle/>
        <a:p>
          <a:endParaRPr lang="en-GB"/>
        </a:p>
      </dgm:t>
    </dgm:pt>
    <dgm:pt modelId="{7E9F1DD4-09AD-47C3-ADC6-E72BAB2B58AD}" type="pres">
      <dgm:prSet presAssocID="{8BB2E341-67DB-43CC-9866-1AC8F19E7495}" presName="level3hierChild" presStyleCnt="0"/>
      <dgm:spPr/>
    </dgm:pt>
    <dgm:pt modelId="{D5E35A6A-EEF1-4079-A41B-863ACD0D14AA}" type="pres">
      <dgm:prSet presAssocID="{0AED5CF0-D1DF-4FDA-B58C-9D991D5B0EB4}" presName="conn2-1" presStyleLbl="parChTrans1D2" presStyleIdx="2" presStyleCnt="3"/>
      <dgm:spPr/>
      <dgm:t>
        <a:bodyPr/>
        <a:lstStyle/>
        <a:p>
          <a:endParaRPr lang="en-GB"/>
        </a:p>
      </dgm:t>
    </dgm:pt>
    <dgm:pt modelId="{5772C46E-5C68-4FEB-9A41-D1C92EE5EF64}" type="pres">
      <dgm:prSet presAssocID="{0AED5CF0-D1DF-4FDA-B58C-9D991D5B0EB4}" presName="connTx" presStyleLbl="parChTrans1D2" presStyleIdx="2" presStyleCnt="3"/>
      <dgm:spPr/>
      <dgm:t>
        <a:bodyPr/>
        <a:lstStyle/>
        <a:p>
          <a:endParaRPr lang="en-GB"/>
        </a:p>
      </dgm:t>
    </dgm:pt>
    <dgm:pt modelId="{F794D850-85D3-437B-9973-DFD811AF0DD6}" type="pres">
      <dgm:prSet presAssocID="{65379EB0-D6A3-4DEE-A034-418D245BC0A6}" presName="root2" presStyleCnt="0"/>
      <dgm:spPr/>
    </dgm:pt>
    <dgm:pt modelId="{E4A4ACDE-2953-45FF-862A-C764E02A728A}" type="pres">
      <dgm:prSet presAssocID="{65379EB0-D6A3-4DEE-A034-418D245BC0A6}" presName="LevelTwoTextNode" presStyleLbl="node2" presStyleIdx="2" presStyleCnt="3" custScaleX="166280" custScaleY="106029">
        <dgm:presLayoutVars>
          <dgm:chPref val="3"/>
        </dgm:presLayoutVars>
      </dgm:prSet>
      <dgm:spPr/>
      <dgm:t>
        <a:bodyPr/>
        <a:lstStyle/>
        <a:p>
          <a:endParaRPr lang="en-GB"/>
        </a:p>
      </dgm:t>
    </dgm:pt>
    <dgm:pt modelId="{4E3E602C-7F05-41B8-BE9B-3F483CB9ECD8}" type="pres">
      <dgm:prSet presAssocID="{65379EB0-D6A3-4DEE-A034-418D245BC0A6}" presName="level3hierChild" presStyleCnt="0"/>
      <dgm:spPr/>
    </dgm:pt>
  </dgm:ptLst>
  <dgm:cxnLst>
    <dgm:cxn modelId="{4B20DC36-5D64-448D-9105-A2B792D1B326}" srcId="{95AB6018-36DF-4BDC-AB1E-266A97E244FF}" destId="{72DC35DE-1F73-4042-AD79-6B9E302FFBC2}" srcOrd="0" destOrd="0" parTransId="{D189E6C1-BCFB-4374-8D01-D50848A928F2}" sibTransId="{2552D2D2-19D6-40D6-ADF5-A371E70BEB26}"/>
    <dgm:cxn modelId="{9093619E-0DD4-446F-8293-37C5EC661B3F}" type="presOf" srcId="{D2B12BB7-23F4-4891-9B24-24467F952626}" destId="{77CA46FB-792C-475A-BCBA-67A529D8D078}" srcOrd="0" destOrd="0" presId="urn:microsoft.com/office/officeart/2008/layout/HorizontalMultiLevelHierarchy"/>
    <dgm:cxn modelId="{921162E9-DD57-405C-B86E-4E6CC8526C4D}" type="presOf" srcId="{2A2B41FA-778B-44BF-AF7E-0F3509D2DF7C}" destId="{0B734FBB-1C40-49C5-A5BE-6AAB895F9E85}" srcOrd="1" destOrd="0" presId="urn:microsoft.com/office/officeart/2008/layout/HorizontalMultiLevelHierarchy"/>
    <dgm:cxn modelId="{D779AFB6-CCEC-4D78-BAFA-6A9897D59198}" srcId="{72DC35DE-1F73-4042-AD79-6B9E302FFBC2}" destId="{445C0D89-E517-487A-807D-9DA8E9814DBC}" srcOrd="0" destOrd="0" parTransId="{2A2B41FA-778B-44BF-AF7E-0F3509D2DF7C}" sibTransId="{23E17550-E5EE-44F4-B6BE-7BAAF13FE1BC}"/>
    <dgm:cxn modelId="{560265D3-DDCA-416C-A825-29CD23D0E9EC}" type="presOf" srcId="{0AED5CF0-D1DF-4FDA-B58C-9D991D5B0EB4}" destId="{5772C46E-5C68-4FEB-9A41-D1C92EE5EF64}" srcOrd="1" destOrd="0" presId="urn:microsoft.com/office/officeart/2008/layout/HorizontalMultiLevelHierarchy"/>
    <dgm:cxn modelId="{BE682882-1286-4E44-8354-122FCF389944}" srcId="{72DC35DE-1F73-4042-AD79-6B9E302FFBC2}" destId="{8BB2E341-67DB-43CC-9866-1AC8F19E7495}" srcOrd="1" destOrd="0" parTransId="{D2B12BB7-23F4-4891-9B24-24467F952626}" sibTransId="{D06CDFA5-844D-407E-82F5-10BF1D695A06}"/>
    <dgm:cxn modelId="{9F9C7788-DBAF-4B46-A0C7-6FEB6B95572C}" type="presOf" srcId="{D2B12BB7-23F4-4891-9B24-24467F952626}" destId="{1C147BAF-AA87-49ED-9175-BCF54809CC6B}" srcOrd="1" destOrd="0" presId="urn:microsoft.com/office/officeart/2008/layout/HorizontalMultiLevelHierarchy"/>
    <dgm:cxn modelId="{FC3094FD-DDD6-44A5-82F7-D8E15CF1C9C7}" type="presOf" srcId="{0AED5CF0-D1DF-4FDA-B58C-9D991D5B0EB4}" destId="{D5E35A6A-EEF1-4079-A41B-863ACD0D14AA}" srcOrd="0" destOrd="0" presId="urn:microsoft.com/office/officeart/2008/layout/HorizontalMultiLevelHierarchy"/>
    <dgm:cxn modelId="{EC28E91A-BB3C-40AC-A9B7-10795EDA3C7D}" type="presOf" srcId="{72DC35DE-1F73-4042-AD79-6B9E302FFBC2}" destId="{5F57DE63-5DD4-461D-9A14-965299E7D1A2}" srcOrd="0" destOrd="0" presId="urn:microsoft.com/office/officeart/2008/layout/HorizontalMultiLevelHierarchy"/>
    <dgm:cxn modelId="{5B50723C-6F4A-463E-B019-291BEC952999}" type="presOf" srcId="{8BB2E341-67DB-43CC-9866-1AC8F19E7495}" destId="{015CCC7F-2165-45BD-8023-3420A1FD0F8A}" srcOrd="0" destOrd="0" presId="urn:microsoft.com/office/officeart/2008/layout/HorizontalMultiLevelHierarchy"/>
    <dgm:cxn modelId="{E1B7C61C-C10C-4C71-BE4D-151024570B64}" type="presOf" srcId="{65379EB0-D6A3-4DEE-A034-418D245BC0A6}" destId="{E4A4ACDE-2953-45FF-862A-C764E02A728A}" srcOrd="0" destOrd="0" presId="urn:microsoft.com/office/officeart/2008/layout/HorizontalMultiLevelHierarchy"/>
    <dgm:cxn modelId="{544312A5-2A7C-4EB9-B6CA-3DC31005A851}" srcId="{72DC35DE-1F73-4042-AD79-6B9E302FFBC2}" destId="{65379EB0-D6A3-4DEE-A034-418D245BC0A6}" srcOrd="2" destOrd="0" parTransId="{0AED5CF0-D1DF-4FDA-B58C-9D991D5B0EB4}" sibTransId="{1143042B-8E8A-43E5-95B7-5314A0ED8F09}"/>
    <dgm:cxn modelId="{481227E4-E541-42BC-B2C1-E0C0F1E7868D}" type="presOf" srcId="{445C0D89-E517-487A-807D-9DA8E9814DBC}" destId="{4261F6FC-27E5-4705-AA66-9056D7144D62}" srcOrd="0" destOrd="0" presId="urn:microsoft.com/office/officeart/2008/layout/HorizontalMultiLevelHierarchy"/>
    <dgm:cxn modelId="{D732A3A0-0B31-43D4-8E1F-038F7074639B}" type="presOf" srcId="{2A2B41FA-778B-44BF-AF7E-0F3509D2DF7C}" destId="{B4E68629-9C0E-411C-BFEA-2ED7BBBC3706}" srcOrd="0" destOrd="0" presId="urn:microsoft.com/office/officeart/2008/layout/HorizontalMultiLevelHierarchy"/>
    <dgm:cxn modelId="{BE32D79B-614F-4B9D-8F42-E7355D503283}" type="presOf" srcId="{95AB6018-36DF-4BDC-AB1E-266A97E244FF}" destId="{59BE1B6C-E07E-4103-8507-2CF4526070B5}" srcOrd="0" destOrd="0" presId="urn:microsoft.com/office/officeart/2008/layout/HorizontalMultiLevelHierarchy"/>
    <dgm:cxn modelId="{56D9B3D8-5960-4537-9792-1D6111DB21D5}" type="presParOf" srcId="{59BE1B6C-E07E-4103-8507-2CF4526070B5}" destId="{DBFC8FC5-7B86-4B11-A38D-4106785254F3}" srcOrd="0" destOrd="0" presId="urn:microsoft.com/office/officeart/2008/layout/HorizontalMultiLevelHierarchy"/>
    <dgm:cxn modelId="{B7513CDF-CB19-4AB3-B393-9FE9E85A00DE}" type="presParOf" srcId="{DBFC8FC5-7B86-4B11-A38D-4106785254F3}" destId="{5F57DE63-5DD4-461D-9A14-965299E7D1A2}" srcOrd="0" destOrd="0" presId="urn:microsoft.com/office/officeart/2008/layout/HorizontalMultiLevelHierarchy"/>
    <dgm:cxn modelId="{065DBD87-8FD3-4EF5-9204-C5F1E021F90A}" type="presParOf" srcId="{DBFC8FC5-7B86-4B11-A38D-4106785254F3}" destId="{08ADE4CA-58C9-46A1-8B30-4AC67B97F65B}" srcOrd="1" destOrd="0" presId="urn:microsoft.com/office/officeart/2008/layout/HorizontalMultiLevelHierarchy"/>
    <dgm:cxn modelId="{EF3082E1-89CD-4C13-9EE7-2A34332C270D}" type="presParOf" srcId="{08ADE4CA-58C9-46A1-8B30-4AC67B97F65B}" destId="{B4E68629-9C0E-411C-BFEA-2ED7BBBC3706}" srcOrd="0" destOrd="0" presId="urn:microsoft.com/office/officeart/2008/layout/HorizontalMultiLevelHierarchy"/>
    <dgm:cxn modelId="{6E5DF075-CD4C-4C61-BCC8-155837BA06E1}" type="presParOf" srcId="{B4E68629-9C0E-411C-BFEA-2ED7BBBC3706}" destId="{0B734FBB-1C40-49C5-A5BE-6AAB895F9E85}" srcOrd="0" destOrd="0" presId="urn:microsoft.com/office/officeart/2008/layout/HorizontalMultiLevelHierarchy"/>
    <dgm:cxn modelId="{4F903896-F41B-4A05-AB0E-3017846E542D}" type="presParOf" srcId="{08ADE4CA-58C9-46A1-8B30-4AC67B97F65B}" destId="{AF6CAB22-274A-4E40-A98B-CE0D43FBA3B4}" srcOrd="1" destOrd="0" presId="urn:microsoft.com/office/officeart/2008/layout/HorizontalMultiLevelHierarchy"/>
    <dgm:cxn modelId="{91F34B82-68D1-403C-AD84-CD014D698FC1}" type="presParOf" srcId="{AF6CAB22-274A-4E40-A98B-CE0D43FBA3B4}" destId="{4261F6FC-27E5-4705-AA66-9056D7144D62}" srcOrd="0" destOrd="0" presId="urn:microsoft.com/office/officeart/2008/layout/HorizontalMultiLevelHierarchy"/>
    <dgm:cxn modelId="{80686902-0764-42EE-801A-C026BF3DD562}" type="presParOf" srcId="{AF6CAB22-274A-4E40-A98B-CE0D43FBA3B4}" destId="{6F5BF55A-8744-427A-91FB-AC75384182AC}" srcOrd="1" destOrd="0" presId="urn:microsoft.com/office/officeart/2008/layout/HorizontalMultiLevelHierarchy"/>
    <dgm:cxn modelId="{915CEAA9-B508-4903-8163-1A769729ECAD}" type="presParOf" srcId="{08ADE4CA-58C9-46A1-8B30-4AC67B97F65B}" destId="{77CA46FB-792C-475A-BCBA-67A529D8D078}" srcOrd="2" destOrd="0" presId="urn:microsoft.com/office/officeart/2008/layout/HorizontalMultiLevelHierarchy"/>
    <dgm:cxn modelId="{D0C53C80-654C-42D2-85EE-DA6C36C7D828}" type="presParOf" srcId="{77CA46FB-792C-475A-BCBA-67A529D8D078}" destId="{1C147BAF-AA87-49ED-9175-BCF54809CC6B}" srcOrd="0" destOrd="0" presId="urn:microsoft.com/office/officeart/2008/layout/HorizontalMultiLevelHierarchy"/>
    <dgm:cxn modelId="{70865D65-9F9D-41FC-A4DB-56CBF8A35E20}" type="presParOf" srcId="{08ADE4CA-58C9-46A1-8B30-4AC67B97F65B}" destId="{32902C75-54C6-4B89-8D0E-5C7F648D4EEB}" srcOrd="3" destOrd="0" presId="urn:microsoft.com/office/officeart/2008/layout/HorizontalMultiLevelHierarchy"/>
    <dgm:cxn modelId="{ACEDE971-3116-4E18-AD26-1EE84C202BE1}" type="presParOf" srcId="{32902C75-54C6-4B89-8D0E-5C7F648D4EEB}" destId="{015CCC7F-2165-45BD-8023-3420A1FD0F8A}" srcOrd="0" destOrd="0" presId="urn:microsoft.com/office/officeart/2008/layout/HorizontalMultiLevelHierarchy"/>
    <dgm:cxn modelId="{E07B5F9B-D3F3-41B1-BAC7-897D07289050}" type="presParOf" srcId="{32902C75-54C6-4B89-8D0E-5C7F648D4EEB}" destId="{7E9F1DD4-09AD-47C3-ADC6-E72BAB2B58AD}" srcOrd="1" destOrd="0" presId="urn:microsoft.com/office/officeart/2008/layout/HorizontalMultiLevelHierarchy"/>
    <dgm:cxn modelId="{2C2FB26A-897B-422E-B842-C2404E20C933}" type="presParOf" srcId="{08ADE4CA-58C9-46A1-8B30-4AC67B97F65B}" destId="{D5E35A6A-EEF1-4079-A41B-863ACD0D14AA}" srcOrd="4" destOrd="0" presId="urn:microsoft.com/office/officeart/2008/layout/HorizontalMultiLevelHierarchy"/>
    <dgm:cxn modelId="{8150A654-4425-422D-8B3F-70C6C410F686}" type="presParOf" srcId="{D5E35A6A-EEF1-4079-A41B-863ACD0D14AA}" destId="{5772C46E-5C68-4FEB-9A41-D1C92EE5EF64}" srcOrd="0" destOrd="0" presId="urn:microsoft.com/office/officeart/2008/layout/HorizontalMultiLevelHierarchy"/>
    <dgm:cxn modelId="{20252CC8-3AB4-4A0F-AA42-916ADB091D4C}" type="presParOf" srcId="{08ADE4CA-58C9-46A1-8B30-4AC67B97F65B}" destId="{F794D850-85D3-437B-9973-DFD811AF0DD6}" srcOrd="5" destOrd="0" presId="urn:microsoft.com/office/officeart/2008/layout/HorizontalMultiLevelHierarchy"/>
    <dgm:cxn modelId="{4CC8679A-BB6B-4738-974D-C0463F75EB2F}" type="presParOf" srcId="{F794D850-85D3-437B-9973-DFD811AF0DD6}" destId="{E4A4ACDE-2953-45FF-862A-C764E02A728A}" srcOrd="0" destOrd="0" presId="urn:microsoft.com/office/officeart/2008/layout/HorizontalMultiLevelHierarchy"/>
    <dgm:cxn modelId="{CFB79668-58AB-469C-B097-D23A2A5E5D1D}" type="presParOf" srcId="{F794D850-85D3-437B-9973-DFD811AF0DD6}" destId="{4E3E602C-7F05-41B8-BE9B-3F483CB9ECD8}" srcOrd="1" destOrd="0" presId="urn:microsoft.com/office/officeart/2008/layout/HorizontalMultiLevelHierarchy"/>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62CF4F-14FC-416F-ABC1-4BA5F4BB7E82}">
      <dsp:nvSpPr>
        <dsp:cNvPr id="0" name=""/>
        <dsp:cNvSpPr/>
      </dsp:nvSpPr>
      <dsp:spPr>
        <a:xfrm rot="16200000">
          <a:off x="-575764" y="576200"/>
          <a:ext cx="2243087" cy="1090687"/>
        </a:xfrm>
        <a:prstGeom prst="flowChartManualOperation">
          <a:avLst/>
        </a:prstGeom>
        <a:solidFill>
          <a:srgbClr val="0F549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0" rIns="44450" bIns="0" numCol="1" spcCol="1270" anchor="t" anchorCtr="0">
          <a:noAutofit/>
        </a:bodyPr>
        <a:lstStyle/>
        <a:p>
          <a:pPr lvl="0" algn="l" defTabSz="311150" rtl="0">
            <a:lnSpc>
              <a:spcPct val="90000"/>
            </a:lnSpc>
            <a:spcBef>
              <a:spcPct val="0"/>
            </a:spcBef>
            <a:spcAft>
              <a:spcPct val="35000"/>
            </a:spcAft>
          </a:pPr>
          <a:r>
            <a:rPr lang="en-GB" sz="700" b="1" kern="1200" dirty="0"/>
            <a:t>Economic importance</a:t>
          </a:r>
        </a:p>
        <a:p>
          <a:pPr lvl="0" algn="l" defTabSz="311150" rtl="0">
            <a:lnSpc>
              <a:spcPct val="90000"/>
            </a:lnSpc>
            <a:spcBef>
              <a:spcPct val="0"/>
            </a:spcBef>
            <a:spcAft>
              <a:spcPts val="0"/>
            </a:spcAft>
          </a:pPr>
          <a:endParaRPr lang="en-GB" sz="700" kern="1200" dirty="0"/>
        </a:p>
        <a:p>
          <a:pPr marL="57150" lvl="1" indent="-57150" algn="l" defTabSz="311150" rtl="0">
            <a:lnSpc>
              <a:spcPct val="90000"/>
            </a:lnSpc>
            <a:spcBef>
              <a:spcPct val="0"/>
            </a:spcBef>
            <a:spcAft>
              <a:spcPct val="15000"/>
            </a:spcAft>
            <a:buChar char="••"/>
          </a:pPr>
          <a:r>
            <a:rPr lang="en-GB" sz="700" kern="1200" dirty="0"/>
            <a:t>Importance of a raw material per economic sector </a:t>
          </a:r>
          <a:br>
            <a:rPr lang="en-GB" sz="700" kern="1200" dirty="0"/>
          </a:br>
          <a:r>
            <a:rPr lang="en-GB" sz="700" kern="1200" dirty="0"/>
            <a:t>&amp; importance </a:t>
          </a:r>
          <a:br>
            <a:rPr lang="en-GB" sz="700" kern="1200" dirty="0"/>
          </a:br>
          <a:r>
            <a:rPr lang="en-GB" sz="700" kern="1200" dirty="0"/>
            <a:t>of the sector in the EU economy </a:t>
          </a:r>
          <a:br>
            <a:rPr lang="en-GB" sz="700" kern="1200" dirty="0"/>
          </a:br>
          <a:r>
            <a:rPr lang="en-GB" sz="700" kern="1200" dirty="0"/>
            <a:t>(value added)</a:t>
          </a:r>
        </a:p>
        <a:p>
          <a:pPr marL="57150" lvl="1" indent="-57150" algn="l" defTabSz="311150" rtl="0">
            <a:lnSpc>
              <a:spcPct val="90000"/>
            </a:lnSpc>
            <a:spcBef>
              <a:spcPct val="0"/>
            </a:spcBef>
            <a:spcAft>
              <a:spcPct val="15000"/>
            </a:spcAft>
            <a:buChar char="••"/>
          </a:pPr>
          <a:r>
            <a:rPr lang="en-GB" sz="700" kern="1200" dirty="0"/>
            <a:t>Substitution (technical and </a:t>
          </a:r>
          <a:br>
            <a:rPr lang="en-GB" sz="700" kern="1200" dirty="0"/>
          </a:br>
          <a:r>
            <a:rPr lang="en-GB" sz="700" kern="1200" dirty="0"/>
            <a:t>cost performance)</a:t>
          </a:r>
        </a:p>
        <a:p>
          <a:pPr marL="57150" lvl="1" indent="-57150" algn="l" defTabSz="222250" rtl="0">
            <a:lnSpc>
              <a:spcPct val="90000"/>
            </a:lnSpc>
            <a:spcBef>
              <a:spcPct val="0"/>
            </a:spcBef>
            <a:spcAft>
              <a:spcPct val="15000"/>
            </a:spcAft>
            <a:buChar char="••"/>
          </a:pPr>
          <a:endParaRPr lang="en-GB" sz="500" kern="1200" dirty="0"/>
        </a:p>
      </dsp:txBody>
      <dsp:txXfrm rot="5400000">
        <a:off x="436" y="448617"/>
        <a:ext cx="1090687" cy="1345853"/>
      </dsp:txXfrm>
    </dsp:sp>
    <dsp:sp modelId="{587B8FEB-FB78-4630-A2BE-1D6CBEC29FB1}">
      <dsp:nvSpPr>
        <dsp:cNvPr id="0" name=""/>
        <dsp:cNvSpPr/>
      </dsp:nvSpPr>
      <dsp:spPr>
        <a:xfrm rot="16200000">
          <a:off x="598573" y="574351"/>
          <a:ext cx="2243087" cy="1094385"/>
        </a:xfrm>
        <a:prstGeom prst="flowChartManualOperation">
          <a:avLst/>
        </a:prstGeom>
        <a:solidFill>
          <a:srgbClr val="0F549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0" rIns="44450" bIns="0" numCol="1" spcCol="1270" anchor="t" anchorCtr="0">
          <a:noAutofit/>
        </a:bodyPr>
        <a:lstStyle/>
        <a:p>
          <a:pPr lvl="0" algn="l" defTabSz="311150" rtl="0">
            <a:lnSpc>
              <a:spcPct val="90000"/>
            </a:lnSpc>
            <a:spcBef>
              <a:spcPct val="0"/>
            </a:spcBef>
            <a:spcAft>
              <a:spcPct val="35000"/>
            </a:spcAft>
          </a:pPr>
          <a:r>
            <a:rPr lang="en-GB" sz="700" b="1" kern="1200" dirty="0"/>
            <a:t>Supply risk</a:t>
          </a:r>
          <a:endParaRPr lang="en-GB" sz="700" kern="1200" dirty="0"/>
        </a:p>
        <a:p>
          <a:pPr marL="57150" lvl="1" indent="-57150" algn="l" defTabSz="222250" rtl="0">
            <a:lnSpc>
              <a:spcPct val="90000"/>
            </a:lnSpc>
            <a:spcBef>
              <a:spcPct val="0"/>
            </a:spcBef>
            <a:spcAft>
              <a:spcPct val="15000"/>
            </a:spcAft>
            <a:buChar char="••"/>
          </a:pPr>
          <a:endParaRPr lang="en-GB" sz="500" kern="1200" dirty="0"/>
        </a:p>
        <a:p>
          <a:pPr marL="57150" lvl="1" indent="-57150" algn="l" defTabSz="266700" rtl="0">
            <a:lnSpc>
              <a:spcPct val="90000"/>
            </a:lnSpc>
            <a:spcBef>
              <a:spcPct val="0"/>
            </a:spcBef>
            <a:spcAft>
              <a:spcPct val="15000"/>
            </a:spcAft>
            <a:buChar char="••"/>
          </a:pPr>
          <a:r>
            <a:rPr lang="en-GB" sz="600" kern="1200" dirty="0"/>
            <a:t>Global supply and EU sourcing</a:t>
          </a:r>
        </a:p>
        <a:p>
          <a:pPr marL="57150" lvl="1" indent="-57150" algn="l" defTabSz="266700" rtl="0">
            <a:lnSpc>
              <a:spcPct val="90000"/>
            </a:lnSpc>
            <a:spcBef>
              <a:spcPct val="0"/>
            </a:spcBef>
            <a:spcAft>
              <a:spcPct val="15000"/>
            </a:spcAft>
            <a:buChar char="••"/>
          </a:pPr>
          <a:r>
            <a:rPr lang="en-GB" sz="600" kern="1200" dirty="0"/>
            <a:t>Market concentration </a:t>
          </a:r>
          <a:br>
            <a:rPr lang="en-GB" sz="600" kern="1200" dirty="0"/>
          </a:br>
          <a:r>
            <a:rPr lang="en-GB" sz="600" kern="1200" dirty="0"/>
            <a:t>(HHI)</a:t>
          </a:r>
        </a:p>
        <a:p>
          <a:pPr marL="57150" lvl="1" indent="-57150" algn="l" defTabSz="266700" rtl="0">
            <a:lnSpc>
              <a:spcPct val="90000"/>
            </a:lnSpc>
            <a:spcBef>
              <a:spcPct val="0"/>
            </a:spcBef>
            <a:spcAft>
              <a:spcPct val="15000"/>
            </a:spcAft>
            <a:buChar char="••"/>
          </a:pPr>
          <a:r>
            <a:rPr lang="en-GB" sz="600" kern="1200" dirty="0"/>
            <a:t>Governance performance (WGI)</a:t>
          </a:r>
        </a:p>
        <a:p>
          <a:pPr marL="57150" lvl="1" indent="-57150" algn="l" defTabSz="266700" rtl="0">
            <a:lnSpc>
              <a:spcPct val="90000"/>
            </a:lnSpc>
            <a:spcBef>
              <a:spcPct val="0"/>
            </a:spcBef>
            <a:spcAft>
              <a:spcPct val="15000"/>
            </a:spcAft>
            <a:buChar char="••"/>
          </a:pPr>
          <a:r>
            <a:rPr lang="en-GB" sz="600" kern="1200" dirty="0"/>
            <a:t>Import reliance</a:t>
          </a:r>
        </a:p>
        <a:p>
          <a:pPr marL="57150" lvl="1" indent="-57150" algn="l" defTabSz="266700" rtl="0">
            <a:lnSpc>
              <a:spcPct val="90000"/>
            </a:lnSpc>
            <a:spcBef>
              <a:spcPct val="0"/>
            </a:spcBef>
            <a:spcAft>
              <a:spcPct val="15000"/>
            </a:spcAft>
            <a:buChar char="••"/>
          </a:pPr>
          <a:r>
            <a:rPr lang="en-GB" sz="600" kern="1200" dirty="0"/>
            <a:t>Trade agreements and restrictions</a:t>
          </a:r>
        </a:p>
        <a:p>
          <a:pPr marL="57150" lvl="1" indent="-57150" algn="l" defTabSz="266700" rtl="0">
            <a:lnSpc>
              <a:spcPct val="90000"/>
            </a:lnSpc>
            <a:spcBef>
              <a:spcPct val="0"/>
            </a:spcBef>
            <a:spcAft>
              <a:spcPct val="15000"/>
            </a:spcAft>
            <a:buChar char="••"/>
          </a:pPr>
          <a:r>
            <a:rPr lang="en-GB" sz="600" kern="1200" dirty="0"/>
            <a:t>Substitution (production, criticality, co/by-production)</a:t>
          </a:r>
        </a:p>
        <a:p>
          <a:pPr marL="57150" lvl="1" indent="-57150" algn="l" defTabSz="266700" rtl="0">
            <a:lnSpc>
              <a:spcPct val="90000"/>
            </a:lnSpc>
            <a:spcBef>
              <a:spcPct val="0"/>
            </a:spcBef>
            <a:spcAft>
              <a:spcPct val="15000"/>
            </a:spcAft>
            <a:buChar char="••"/>
          </a:pPr>
          <a:r>
            <a:rPr lang="en-GB" sz="600" kern="1200" dirty="0"/>
            <a:t>End-of-Life Recycling</a:t>
          </a:r>
          <a:br>
            <a:rPr lang="en-GB" sz="600" kern="1200" dirty="0"/>
          </a:br>
          <a:r>
            <a:rPr lang="en-GB" sz="600" kern="1200" dirty="0"/>
            <a:t>Input Rate</a:t>
          </a:r>
        </a:p>
      </dsp:txBody>
      <dsp:txXfrm rot="5400000">
        <a:off x="1172924" y="448617"/>
        <a:ext cx="1094385" cy="13458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E35A6A-EEF1-4079-A41B-863ACD0D14AA}">
      <dsp:nvSpPr>
        <dsp:cNvPr id="0" name=""/>
        <dsp:cNvSpPr/>
      </dsp:nvSpPr>
      <dsp:spPr>
        <a:xfrm>
          <a:off x="2623675" y="1496344"/>
          <a:ext cx="395282" cy="868101"/>
        </a:xfrm>
        <a:custGeom>
          <a:avLst/>
          <a:gdLst/>
          <a:ahLst/>
          <a:cxnLst/>
          <a:rect l="0" t="0" r="0" b="0"/>
          <a:pathLst>
            <a:path>
              <a:moveTo>
                <a:pt x="0" y="0"/>
              </a:moveTo>
              <a:lnTo>
                <a:pt x="197641" y="0"/>
              </a:lnTo>
              <a:lnTo>
                <a:pt x="197641" y="868101"/>
              </a:lnTo>
              <a:lnTo>
                <a:pt x="395282" y="86810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97469" y="1906549"/>
        <a:ext cx="47692" cy="47692"/>
      </dsp:txXfrm>
    </dsp:sp>
    <dsp:sp modelId="{77CA46FB-792C-475A-BCBA-67A529D8D078}">
      <dsp:nvSpPr>
        <dsp:cNvPr id="0" name=""/>
        <dsp:cNvSpPr/>
      </dsp:nvSpPr>
      <dsp:spPr>
        <a:xfrm>
          <a:off x="2623675" y="1496344"/>
          <a:ext cx="395282" cy="116665"/>
        </a:xfrm>
        <a:custGeom>
          <a:avLst/>
          <a:gdLst/>
          <a:ahLst/>
          <a:cxnLst/>
          <a:rect l="0" t="0" r="0" b="0"/>
          <a:pathLst>
            <a:path>
              <a:moveTo>
                <a:pt x="0" y="0"/>
              </a:moveTo>
              <a:lnTo>
                <a:pt x="197641" y="0"/>
              </a:lnTo>
              <a:lnTo>
                <a:pt x="197641" y="116665"/>
              </a:lnTo>
              <a:lnTo>
                <a:pt x="395282" y="1166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811012" y="1544374"/>
        <a:ext cx="20606" cy="20606"/>
      </dsp:txXfrm>
    </dsp:sp>
    <dsp:sp modelId="{B4E68629-9C0E-411C-BFEA-2ED7BBBC3706}">
      <dsp:nvSpPr>
        <dsp:cNvPr id="0" name=""/>
        <dsp:cNvSpPr/>
      </dsp:nvSpPr>
      <dsp:spPr>
        <a:xfrm>
          <a:off x="2623675" y="760695"/>
          <a:ext cx="395282" cy="735649"/>
        </a:xfrm>
        <a:custGeom>
          <a:avLst/>
          <a:gdLst/>
          <a:ahLst/>
          <a:cxnLst/>
          <a:rect l="0" t="0" r="0" b="0"/>
          <a:pathLst>
            <a:path>
              <a:moveTo>
                <a:pt x="0" y="735649"/>
              </a:moveTo>
              <a:lnTo>
                <a:pt x="197641" y="735649"/>
              </a:lnTo>
              <a:lnTo>
                <a:pt x="197641" y="0"/>
              </a:lnTo>
              <a:lnTo>
                <a:pt x="39528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800438" y="1107642"/>
        <a:ext cx="41756" cy="41756"/>
      </dsp:txXfrm>
    </dsp:sp>
    <dsp:sp modelId="{5F57DE63-5DD4-461D-9A14-965299E7D1A2}">
      <dsp:nvSpPr>
        <dsp:cNvPr id="0" name=""/>
        <dsp:cNvSpPr/>
      </dsp:nvSpPr>
      <dsp:spPr>
        <a:xfrm>
          <a:off x="1404965" y="882076"/>
          <a:ext cx="1208882" cy="1228537"/>
        </a:xfrm>
        <a:prstGeom prst="rect">
          <a:avLst/>
        </a:prstGeom>
        <a:noFill/>
        <a:ln w="38100" cap="flat" cmpd="sng" algn="ctr">
          <a:solidFill>
            <a:schemeClr val="accent5">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GB" sz="1400" b="1" kern="1200" dirty="0">
              <a:solidFill>
                <a:srgbClr val="004494"/>
              </a:solidFill>
            </a:rPr>
            <a:t>Transition towards a Circular Economy</a:t>
          </a:r>
        </a:p>
      </dsp:txBody>
      <dsp:txXfrm>
        <a:off x="1404965" y="882076"/>
        <a:ext cx="1208882" cy="1228537"/>
      </dsp:txXfrm>
    </dsp:sp>
    <dsp:sp modelId="{4261F6FC-27E5-4705-AA66-9056D7144D62}">
      <dsp:nvSpPr>
        <dsp:cNvPr id="0" name=""/>
        <dsp:cNvSpPr/>
      </dsp:nvSpPr>
      <dsp:spPr>
        <a:xfrm>
          <a:off x="3018957" y="355784"/>
          <a:ext cx="3110733" cy="809822"/>
        </a:xfrm>
        <a:prstGeom prst="rect">
          <a:avLst/>
        </a:prstGeom>
        <a:noFill/>
        <a:ln w="38100" cap="flat" cmpd="sng" algn="ctr">
          <a:solidFill>
            <a:srgbClr val="B1670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dirty="0">
              <a:solidFill>
                <a:srgbClr val="004494"/>
              </a:solidFill>
            </a:rPr>
            <a:t>The value of products, materials and resources is maintained in the economy for as long as possible</a:t>
          </a:r>
          <a:endParaRPr lang="en-GB" sz="1400" b="1" kern="1200" dirty="0">
            <a:solidFill>
              <a:srgbClr val="004494"/>
            </a:solidFill>
          </a:endParaRPr>
        </a:p>
      </dsp:txBody>
      <dsp:txXfrm>
        <a:off x="3018957" y="355784"/>
        <a:ext cx="3110733" cy="809822"/>
      </dsp:txXfrm>
    </dsp:sp>
    <dsp:sp modelId="{015CCC7F-2165-45BD-8023-3420A1FD0F8A}">
      <dsp:nvSpPr>
        <dsp:cNvPr id="0" name=""/>
        <dsp:cNvSpPr/>
      </dsp:nvSpPr>
      <dsp:spPr>
        <a:xfrm>
          <a:off x="3018957" y="1308978"/>
          <a:ext cx="3110733" cy="608063"/>
        </a:xfrm>
        <a:prstGeom prst="rect">
          <a:avLst/>
        </a:prstGeom>
        <a:noFill/>
        <a:ln w="3810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dirty="0">
              <a:solidFill>
                <a:srgbClr val="004494"/>
              </a:solidFill>
            </a:rPr>
            <a:t>Waste generation is </a:t>
          </a:r>
          <a:r>
            <a:rPr lang="en-US" sz="1400" b="1" kern="1200" dirty="0" err="1">
              <a:solidFill>
                <a:srgbClr val="004494"/>
              </a:solidFill>
            </a:rPr>
            <a:t>minimised</a:t>
          </a:r>
          <a:endParaRPr lang="en-GB" sz="1400" b="1" kern="1200" dirty="0">
            <a:solidFill>
              <a:srgbClr val="004494"/>
            </a:solidFill>
          </a:endParaRPr>
        </a:p>
      </dsp:txBody>
      <dsp:txXfrm>
        <a:off x="3018957" y="1308978"/>
        <a:ext cx="3110733" cy="608063"/>
      </dsp:txXfrm>
    </dsp:sp>
    <dsp:sp modelId="{E4A4ACDE-2953-45FF-862A-C764E02A728A}">
      <dsp:nvSpPr>
        <dsp:cNvPr id="0" name=""/>
        <dsp:cNvSpPr/>
      </dsp:nvSpPr>
      <dsp:spPr>
        <a:xfrm>
          <a:off x="3018957" y="2060414"/>
          <a:ext cx="3127794" cy="608063"/>
        </a:xfrm>
        <a:prstGeom prst="rect">
          <a:avLst/>
        </a:prstGeom>
        <a:noFill/>
        <a:ln w="38100" cap="flat" cmpd="sng" algn="ctr">
          <a:solidFill>
            <a:srgbClr val="00449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dirty="0">
              <a:solidFill>
                <a:srgbClr val="004494"/>
              </a:solidFill>
            </a:rPr>
            <a:t>Brings economic, social and environmental gains</a:t>
          </a:r>
          <a:endParaRPr lang="en-GB" sz="1400" b="1" kern="1200" dirty="0">
            <a:solidFill>
              <a:srgbClr val="004494"/>
            </a:solidFill>
          </a:endParaRPr>
        </a:p>
      </dsp:txBody>
      <dsp:txXfrm>
        <a:off x="3018957" y="2060414"/>
        <a:ext cx="3127794" cy="608063"/>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65" cy="486666"/>
          </a:xfrm>
          <a:prstGeom prst="rect">
            <a:avLst/>
          </a:prstGeom>
        </p:spPr>
        <p:txBody>
          <a:bodyPr vert="horz" lIns="89642" tIns="44821" rIns="89642" bIns="44821" rtlCol="0"/>
          <a:lstStyle>
            <a:lvl1pPr algn="l">
              <a:defRPr sz="1200"/>
            </a:lvl1pPr>
          </a:lstStyle>
          <a:p>
            <a:pPr>
              <a:defRPr/>
            </a:pPr>
            <a:endParaRPr lang="en-GB"/>
          </a:p>
        </p:txBody>
      </p:sp>
      <p:sp>
        <p:nvSpPr>
          <p:cNvPr id="3" name="Date Placeholder 2"/>
          <p:cNvSpPr>
            <a:spLocks noGrp="1"/>
          </p:cNvSpPr>
          <p:nvPr>
            <p:ph type="dt" sz="quarter" idx="1"/>
          </p:nvPr>
        </p:nvSpPr>
        <p:spPr>
          <a:xfrm>
            <a:off x="3776866" y="0"/>
            <a:ext cx="2890665" cy="486666"/>
          </a:xfrm>
          <a:prstGeom prst="rect">
            <a:avLst/>
          </a:prstGeom>
        </p:spPr>
        <p:txBody>
          <a:bodyPr vert="horz" lIns="89642" tIns="44821" rIns="89642" bIns="44821" rtlCol="0"/>
          <a:lstStyle>
            <a:lvl1pPr algn="r">
              <a:defRPr sz="1200"/>
            </a:lvl1pPr>
          </a:lstStyle>
          <a:p>
            <a:pPr>
              <a:defRPr/>
            </a:pPr>
            <a:fld id="{E9995B7E-9297-4788-BD04-FDAE8B256B83}" type="datetimeFigureOut">
              <a:rPr lang="en-GB"/>
              <a:pPr>
                <a:defRPr/>
              </a:pPr>
              <a:t>15/05/2018</a:t>
            </a:fld>
            <a:endParaRPr lang="en-GB"/>
          </a:p>
        </p:txBody>
      </p:sp>
      <p:sp>
        <p:nvSpPr>
          <p:cNvPr id="4" name="Footer Placeholder 3"/>
          <p:cNvSpPr>
            <a:spLocks noGrp="1"/>
          </p:cNvSpPr>
          <p:nvPr>
            <p:ph type="ftr" sz="quarter" idx="2"/>
          </p:nvPr>
        </p:nvSpPr>
        <p:spPr>
          <a:xfrm>
            <a:off x="0" y="9265374"/>
            <a:ext cx="2890665" cy="486666"/>
          </a:xfrm>
          <a:prstGeom prst="rect">
            <a:avLst/>
          </a:prstGeom>
        </p:spPr>
        <p:txBody>
          <a:bodyPr vert="horz" lIns="89642" tIns="44821" rIns="89642" bIns="44821"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776866" y="9265374"/>
            <a:ext cx="2890665" cy="486666"/>
          </a:xfrm>
          <a:prstGeom prst="rect">
            <a:avLst/>
          </a:prstGeom>
        </p:spPr>
        <p:txBody>
          <a:bodyPr vert="horz" lIns="89642" tIns="44821" rIns="89642" bIns="44821" rtlCol="0" anchor="b"/>
          <a:lstStyle>
            <a:lvl1pPr algn="r">
              <a:defRPr sz="1200"/>
            </a:lvl1pPr>
          </a:lstStyle>
          <a:p>
            <a:pPr>
              <a:defRPr/>
            </a:pPr>
            <a:fld id="{E3D5C8DD-8332-4AAB-B514-D86577453086}" type="slidenum">
              <a:rPr lang="en-GB"/>
              <a:pPr>
                <a:defRPr/>
              </a:pPr>
              <a:t>‹#›</a:t>
            </a:fld>
            <a:endParaRPr lang="en-GB"/>
          </a:p>
        </p:txBody>
      </p:sp>
    </p:spTree>
    <p:extLst>
      <p:ext uri="{BB962C8B-B14F-4D97-AF65-F5344CB8AC3E}">
        <p14:creationId xmlns:p14="http://schemas.microsoft.com/office/powerpoint/2010/main" val="30332143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AutoShape 1"/>
          <p:cNvSpPr>
            <a:spLocks noChangeArrowheads="1"/>
          </p:cNvSpPr>
          <p:nvPr/>
        </p:nvSpPr>
        <p:spPr bwMode="auto">
          <a:xfrm>
            <a:off x="0" y="0"/>
            <a:ext cx="6669088" cy="97536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003" tIns="45502" rIns="91003" bIns="45502" anchor="ctr"/>
          <a:lstStyle/>
          <a:p>
            <a:endParaRPr lang="en-US" altLang="en-US"/>
          </a:p>
        </p:txBody>
      </p:sp>
      <p:sp>
        <p:nvSpPr>
          <p:cNvPr id="36867" name="Text Box 2"/>
          <p:cNvSpPr txBox="1">
            <a:spLocks noChangeArrowheads="1"/>
          </p:cNvSpPr>
          <p:nvPr/>
        </p:nvSpPr>
        <p:spPr bwMode="auto">
          <a:xfrm>
            <a:off x="0" y="0"/>
            <a:ext cx="2890665" cy="48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003" tIns="45502" rIns="91003" bIns="45502" anchor="ctr"/>
          <a:lstStyle/>
          <a:p>
            <a:endParaRPr lang="en-US" altLang="en-US"/>
          </a:p>
        </p:txBody>
      </p:sp>
      <p:sp>
        <p:nvSpPr>
          <p:cNvPr id="36868" name="Text Box 3"/>
          <p:cNvSpPr txBox="1">
            <a:spLocks noChangeArrowheads="1"/>
          </p:cNvSpPr>
          <p:nvPr/>
        </p:nvSpPr>
        <p:spPr bwMode="auto">
          <a:xfrm>
            <a:off x="3776866" y="0"/>
            <a:ext cx="2890665" cy="48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003" tIns="45502" rIns="91003" bIns="45502" anchor="ctr"/>
          <a:lstStyle/>
          <a:p>
            <a:endParaRPr lang="en-US" altLang="en-US"/>
          </a:p>
        </p:txBody>
      </p:sp>
      <p:sp>
        <p:nvSpPr>
          <p:cNvPr id="36869" name="Rectangle 4"/>
          <p:cNvSpPr>
            <a:spLocks noGrp="1" noRot="1" noChangeAspect="1" noChangeArrowheads="1"/>
          </p:cNvSpPr>
          <p:nvPr>
            <p:ph type="sldImg"/>
          </p:nvPr>
        </p:nvSpPr>
        <p:spPr bwMode="auto">
          <a:xfrm>
            <a:off x="85725" y="731838"/>
            <a:ext cx="6497638" cy="3656012"/>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p:nvPr>
        </p:nvSpPr>
        <p:spPr bwMode="auto">
          <a:xfrm>
            <a:off x="666598" y="4632687"/>
            <a:ext cx="5335893" cy="4386234"/>
          </a:xfrm>
          <a:prstGeom prst="rect">
            <a:avLst/>
          </a:prstGeom>
          <a:noFill/>
          <a:ln>
            <a:noFill/>
          </a:ln>
          <a:effectLst/>
          <a:extLst/>
        </p:spPr>
        <p:txBody>
          <a:bodyPr vert="horz" wrap="square" lIns="89571" tIns="44785" rIns="89571" bIns="44785" numCol="1" anchor="t" anchorCtr="0" compatLnSpc="1">
            <a:prstTxWarp prst="textNoShape">
              <a:avLst/>
            </a:prstTxWarp>
          </a:bodyPr>
          <a:lstStyle/>
          <a:p>
            <a:pPr lvl="0"/>
            <a:endParaRPr lang="en-US" altLang="en-US" noProof="0"/>
          </a:p>
        </p:txBody>
      </p:sp>
      <p:sp>
        <p:nvSpPr>
          <p:cNvPr id="36871" name="Text Box 6"/>
          <p:cNvSpPr txBox="1">
            <a:spLocks noChangeArrowheads="1"/>
          </p:cNvSpPr>
          <p:nvPr/>
        </p:nvSpPr>
        <p:spPr bwMode="auto">
          <a:xfrm>
            <a:off x="0" y="9263815"/>
            <a:ext cx="2890665" cy="48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003" tIns="45502" rIns="91003" bIns="45502" anchor="ctr"/>
          <a:lstStyle/>
          <a:p>
            <a:endParaRPr lang="en-US" altLang="en-US"/>
          </a:p>
        </p:txBody>
      </p:sp>
      <p:sp>
        <p:nvSpPr>
          <p:cNvPr id="33799" name="Rectangle 7"/>
          <p:cNvSpPr>
            <a:spLocks noGrp="1" noChangeArrowheads="1"/>
          </p:cNvSpPr>
          <p:nvPr>
            <p:ph type="sldNum"/>
          </p:nvPr>
        </p:nvSpPr>
        <p:spPr bwMode="auto">
          <a:xfrm>
            <a:off x="3776866" y="9263814"/>
            <a:ext cx="2889107" cy="486666"/>
          </a:xfrm>
          <a:prstGeom prst="rect">
            <a:avLst/>
          </a:prstGeom>
          <a:noFill/>
          <a:ln>
            <a:noFill/>
          </a:ln>
          <a:effectLst/>
          <a:extLst/>
        </p:spPr>
        <p:txBody>
          <a:bodyPr vert="horz" wrap="square" lIns="89571" tIns="44785" rIns="89571" bIns="44785" numCol="1" anchor="b" anchorCtr="0" compatLnSpc="1">
            <a:prstTxWarp prst="textNoShape">
              <a:avLst/>
            </a:prstTxWarp>
          </a:bodyPr>
          <a:lstStyle>
            <a:lvl1pPr algn="r" eaLnBrk="1" hangingPunct="1">
              <a:buClrTx/>
              <a:buFontTx/>
              <a:buNone/>
              <a:tabLst>
                <a:tab pos="718998" algn="l"/>
                <a:tab pos="1439552" algn="l"/>
                <a:tab pos="2160105" algn="l"/>
                <a:tab pos="2880660" algn="l"/>
              </a:tabLst>
              <a:defRPr sz="1200">
                <a:solidFill>
                  <a:srgbClr val="000000"/>
                </a:solidFill>
                <a:latin typeface="Arial" pitchFamily="34" charset="0"/>
              </a:defRPr>
            </a:lvl1pPr>
          </a:lstStyle>
          <a:p>
            <a:pPr>
              <a:defRPr/>
            </a:pPr>
            <a:fld id="{36272023-5BFC-4022-9467-6E69423C8908}" type="slidenum">
              <a:rPr lang="en-GB" altLang="en-US"/>
              <a:pPr>
                <a:defRPr/>
              </a:pPr>
              <a:t>‹#›</a:t>
            </a:fld>
            <a:endParaRPr lang="en-GB" altLang="en-US"/>
          </a:p>
        </p:txBody>
      </p:sp>
    </p:spTree>
    <p:extLst>
      <p:ext uri="{BB962C8B-B14F-4D97-AF65-F5344CB8AC3E}">
        <p14:creationId xmlns:p14="http://schemas.microsoft.com/office/powerpoint/2010/main" val="15223286"/>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c.europa.eu/growth/sectors/raw-materials/policy-strategy_e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c.europa.eu/growth/sectors/raw-materials/specific-interest/critical_pl" TargetMode="External"/><Relationship Id="rId7" Type="http://schemas.openxmlformats.org/officeDocument/2006/relationships/hyperlink" Target="http://ec.europa.eu/environment/resource_efficiency/targets_indicators/scoreboard/pdf/EU%20Resource%20Efficiency%20Scoreboard%202015.pdf"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ec.europa.eu/environment/resource_efficiency/about/roadmap/index_en.htm" TargetMode="External"/><Relationship Id="rId5" Type="http://schemas.openxmlformats.org/officeDocument/2006/relationships/hyperlink" Target="http://ec.europa.eu/info/strategy/european-semester/framework/europe-2020-strategy_en" TargetMode="External"/><Relationship Id="rId4" Type="http://schemas.openxmlformats.org/officeDocument/2006/relationships/hyperlink" Target="http://ec.europa.eu/environment/resource_efficiency/index_en.htm"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c.europa.eu/clima/policies/lowcarbon/ccs_en"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ec.europa.eu/clima/policies/ets_en"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c.europa.eu/growth/sectors/raw-materials/policy-strategy_en"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eurare.eu/countries/home.html" TargetMode="External"/><Relationship Id="rId7" Type="http://schemas.openxmlformats.org/officeDocument/2006/relationships/hyperlink" Target="http://www.eurare.eu/technologies/ionicLiquidExtraction.html"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www.eurare.eu/regulation.html" TargetMode="External"/><Relationship Id="rId5" Type="http://schemas.openxmlformats.org/officeDocument/2006/relationships/hyperlink" Target="http://www.eurare.eu/technologies/hydrometallurgy.html" TargetMode="External"/><Relationship Id="rId4" Type="http://schemas.openxmlformats.org/officeDocument/2006/relationships/hyperlink" Target="http://www.eurare.eu/technologies/miningBeneficiation.html"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eur-lex.europa.eu/legal-content/EN/TXT/?uri=CELEX:52015DC0614&amp;locale=en"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eur-lex.europa.eu/legal-content/EN/TXT/?uri=CELEX:52015DC0614&amp;locale=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charset="0"/>
            </a:endParaRPr>
          </a:p>
        </p:txBody>
      </p:sp>
      <p:sp>
        <p:nvSpPr>
          <p:cNvPr id="37892"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93174">
              <a:tabLst>
                <a:tab pos="718592" algn="l"/>
                <a:tab pos="1440300" algn="l"/>
                <a:tab pos="2160450" algn="l"/>
                <a:tab pos="2883718" algn="l"/>
              </a:tabLst>
              <a:defRPr sz="2600" b="1">
                <a:solidFill>
                  <a:schemeClr val="bg1"/>
                </a:solidFill>
                <a:latin typeface="Verdana" pitchFamily="34" charset="0"/>
                <a:ea typeface="Microsoft YaHei" pitchFamily="34" charset="-122"/>
              </a:defRPr>
            </a:lvl1pPr>
            <a:lvl2pPr defTabSz="893174">
              <a:tabLst>
                <a:tab pos="718592" algn="l"/>
                <a:tab pos="1440300" algn="l"/>
                <a:tab pos="2160450" algn="l"/>
                <a:tab pos="2883718" algn="l"/>
              </a:tabLst>
              <a:defRPr sz="2600" b="1">
                <a:solidFill>
                  <a:schemeClr val="bg1"/>
                </a:solidFill>
                <a:latin typeface="Verdana" pitchFamily="34" charset="0"/>
                <a:ea typeface="Microsoft YaHei" pitchFamily="34" charset="-122"/>
              </a:defRPr>
            </a:lvl2pPr>
            <a:lvl3pPr defTabSz="893174">
              <a:tabLst>
                <a:tab pos="718592" algn="l"/>
                <a:tab pos="1440300" algn="l"/>
                <a:tab pos="2160450" algn="l"/>
                <a:tab pos="2883718" algn="l"/>
              </a:tabLst>
              <a:defRPr sz="2600" b="1">
                <a:solidFill>
                  <a:schemeClr val="bg1"/>
                </a:solidFill>
                <a:latin typeface="Verdana" pitchFamily="34" charset="0"/>
                <a:ea typeface="Microsoft YaHei" pitchFamily="34" charset="-122"/>
              </a:defRPr>
            </a:lvl3pPr>
            <a:lvl4pPr defTabSz="893174">
              <a:tabLst>
                <a:tab pos="718592" algn="l"/>
                <a:tab pos="1440300" algn="l"/>
                <a:tab pos="2160450" algn="l"/>
                <a:tab pos="2883718" algn="l"/>
              </a:tabLst>
              <a:defRPr sz="2600" b="1">
                <a:solidFill>
                  <a:schemeClr val="bg1"/>
                </a:solidFill>
                <a:latin typeface="Verdana" pitchFamily="34" charset="0"/>
                <a:ea typeface="Microsoft YaHei" pitchFamily="34" charset="-122"/>
              </a:defRPr>
            </a:lvl4pPr>
            <a:lvl5pPr defTabSz="893174">
              <a:tabLst>
                <a:tab pos="718592" algn="l"/>
                <a:tab pos="1440300" algn="l"/>
                <a:tab pos="2160450" algn="l"/>
                <a:tab pos="2883718" algn="l"/>
              </a:tabLst>
              <a:defRPr sz="2600" b="1">
                <a:solidFill>
                  <a:schemeClr val="bg1"/>
                </a:solidFill>
                <a:latin typeface="Verdana" pitchFamily="34" charset="0"/>
                <a:ea typeface="Microsoft YaHei" pitchFamily="34" charset="-122"/>
              </a:defRPr>
            </a:lvl5pPr>
            <a:lvl6pPr marL="2469086" indent="-224462" defTabSz="893174" eaLnBrk="0" fontAlgn="base" hangingPunct="0">
              <a:spcBef>
                <a:spcPct val="0"/>
              </a:spcBef>
              <a:spcAft>
                <a:spcPct val="0"/>
              </a:spcAft>
              <a:buClr>
                <a:srgbClr val="000000"/>
              </a:buClr>
              <a:buSzPct val="100000"/>
              <a:buFont typeface="Times New Roman" pitchFamily="18" charset="0"/>
              <a:tabLst>
                <a:tab pos="718592" algn="l"/>
                <a:tab pos="1440300" algn="l"/>
                <a:tab pos="2160450" algn="l"/>
                <a:tab pos="2883718" algn="l"/>
              </a:tabLst>
              <a:defRPr sz="2600" b="1">
                <a:solidFill>
                  <a:schemeClr val="bg1"/>
                </a:solidFill>
                <a:latin typeface="Verdana" pitchFamily="34" charset="0"/>
                <a:ea typeface="Microsoft YaHei" pitchFamily="34" charset="-122"/>
              </a:defRPr>
            </a:lvl6pPr>
            <a:lvl7pPr marL="2918010" indent="-224462" defTabSz="893174" eaLnBrk="0" fontAlgn="base" hangingPunct="0">
              <a:spcBef>
                <a:spcPct val="0"/>
              </a:spcBef>
              <a:spcAft>
                <a:spcPct val="0"/>
              </a:spcAft>
              <a:buClr>
                <a:srgbClr val="000000"/>
              </a:buClr>
              <a:buSzPct val="100000"/>
              <a:buFont typeface="Times New Roman" pitchFamily="18" charset="0"/>
              <a:tabLst>
                <a:tab pos="718592" algn="l"/>
                <a:tab pos="1440300" algn="l"/>
                <a:tab pos="2160450" algn="l"/>
                <a:tab pos="2883718" algn="l"/>
              </a:tabLst>
              <a:defRPr sz="2600" b="1">
                <a:solidFill>
                  <a:schemeClr val="bg1"/>
                </a:solidFill>
                <a:latin typeface="Verdana" pitchFamily="34" charset="0"/>
                <a:ea typeface="Microsoft YaHei" pitchFamily="34" charset="-122"/>
              </a:defRPr>
            </a:lvl7pPr>
            <a:lvl8pPr marL="3366935" indent="-224462" defTabSz="893174" eaLnBrk="0" fontAlgn="base" hangingPunct="0">
              <a:spcBef>
                <a:spcPct val="0"/>
              </a:spcBef>
              <a:spcAft>
                <a:spcPct val="0"/>
              </a:spcAft>
              <a:buClr>
                <a:srgbClr val="000000"/>
              </a:buClr>
              <a:buSzPct val="100000"/>
              <a:buFont typeface="Times New Roman" pitchFamily="18" charset="0"/>
              <a:tabLst>
                <a:tab pos="718592" algn="l"/>
                <a:tab pos="1440300" algn="l"/>
                <a:tab pos="2160450" algn="l"/>
                <a:tab pos="2883718" algn="l"/>
              </a:tabLst>
              <a:defRPr sz="2600" b="1">
                <a:solidFill>
                  <a:schemeClr val="bg1"/>
                </a:solidFill>
                <a:latin typeface="Verdana" pitchFamily="34" charset="0"/>
                <a:ea typeface="Microsoft YaHei" pitchFamily="34" charset="-122"/>
              </a:defRPr>
            </a:lvl8pPr>
            <a:lvl9pPr marL="3815860" indent="-224462" defTabSz="893174" eaLnBrk="0" fontAlgn="base" hangingPunct="0">
              <a:spcBef>
                <a:spcPct val="0"/>
              </a:spcBef>
              <a:spcAft>
                <a:spcPct val="0"/>
              </a:spcAft>
              <a:buClr>
                <a:srgbClr val="000000"/>
              </a:buClr>
              <a:buSzPct val="100000"/>
              <a:buFont typeface="Times New Roman" pitchFamily="18" charset="0"/>
              <a:tabLst>
                <a:tab pos="718592" algn="l"/>
                <a:tab pos="1440300" algn="l"/>
                <a:tab pos="2160450" algn="l"/>
                <a:tab pos="2883718" algn="l"/>
              </a:tabLst>
              <a:defRPr sz="2600" b="1">
                <a:solidFill>
                  <a:schemeClr val="bg1"/>
                </a:solidFill>
                <a:latin typeface="Verdana" pitchFamily="34" charset="0"/>
                <a:ea typeface="Microsoft YaHei" pitchFamily="34" charset="-122"/>
              </a:defRPr>
            </a:lvl9pPr>
          </a:lstStyle>
          <a:p>
            <a:fld id="{E64BE353-D6E2-4E99-B245-E1554F4A73F1}" type="slidenum">
              <a:rPr lang="en-GB" altLang="en-US" sz="1200">
                <a:solidFill>
                  <a:srgbClr val="000000"/>
                </a:solidFill>
                <a:latin typeface="Arial" charset="0"/>
              </a:rPr>
              <a:pPr/>
              <a:t>1</a:t>
            </a:fld>
            <a:endParaRPr lang="en-GB" altLang="en-US" sz="1200" dirty="0">
              <a:solidFill>
                <a:srgbClr val="000000"/>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800" b="0" i="0" u="none" dirty="0"/>
              <a:t>In</a:t>
            </a:r>
            <a:r>
              <a:rPr lang="en-GB" sz="800" b="0" i="0" u="none" baseline="0" dirty="0"/>
              <a:t> July 2014  President Junker announced </a:t>
            </a:r>
            <a:endParaRPr lang="en-GB" sz="800" b="0" i="0" u="none" dirty="0"/>
          </a:p>
          <a:p>
            <a:pPr>
              <a:defRPr/>
            </a:pPr>
            <a:endParaRPr lang="en-GB" sz="800" b="1" i="0" u="sng" dirty="0"/>
          </a:p>
          <a:p>
            <a:pPr>
              <a:defRPr/>
            </a:pPr>
            <a:r>
              <a:rPr lang="en-GB" sz="800" b="1" i="0" u="sng" dirty="0"/>
              <a:t>Commission priorities 2015-2019</a:t>
            </a:r>
          </a:p>
          <a:p>
            <a:r>
              <a:rPr lang="en-GB" sz="800" dirty="0"/>
              <a:t>The list provides a factual tool for </a:t>
            </a:r>
            <a:r>
              <a:rPr lang="en-GB" sz="800" u="sng" dirty="0"/>
              <a:t>trade, innovation and industrial policy measures</a:t>
            </a:r>
            <a:r>
              <a:rPr lang="en-GB" sz="800" dirty="0"/>
              <a:t> to strengthen the competitiveness of European industry in line with the </a:t>
            </a:r>
            <a:r>
              <a:rPr lang="en-GB" sz="800" u="sng" dirty="0"/>
              <a:t>renewed industrial strategy for Europe</a:t>
            </a:r>
            <a:r>
              <a:rPr lang="en-GB" sz="800" dirty="0"/>
              <a:t>, for instance by: </a:t>
            </a:r>
          </a:p>
          <a:p>
            <a:pPr marL="171707" indent="-171707">
              <a:buFont typeface="Arial" panose="020B0604020202020204" pitchFamily="34" charset="0"/>
              <a:buChar char="•"/>
            </a:pPr>
            <a:r>
              <a:rPr lang="en-GB" sz="800" dirty="0"/>
              <a:t>identifying investment needs which can help alleviate Europe's reliance on imports of raw materials;</a:t>
            </a:r>
          </a:p>
          <a:p>
            <a:pPr marL="171707" indent="-171707">
              <a:buFont typeface="Arial" panose="020B0604020202020204" pitchFamily="34" charset="0"/>
              <a:buChar char="•"/>
            </a:pPr>
            <a:r>
              <a:rPr lang="en-GB" sz="800" dirty="0"/>
              <a:t>guiding support to innovation on raw materials supply under the EU's Horizon 2020 research and innovation programme;</a:t>
            </a:r>
          </a:p>
          <a:p>
            <a:pPr marL="171707" indent="-171707">
              <a:buFont typeface="Arial" panose="020B0604020202020204" pitchFamily="34" charset="0"/>
              <a:buChar char="•"/>
            </a:pPr>
            <a:r>
              <a:rPr lang="en-GB" sz="800" dirty="0"/>
              <a:t>drawing attention to the importance of critical raw materials for the transition to a low-carbon, resource-efficient and more circular economy. </a:t>
            </a:r>
          </a:p>
          <a:p>
            <a:pPr>
              <a:defRPr/>
            </a:pPr>
            <a:r>
              <a:rPr lang="en-GB" sz="800" dirty="0"/>
              <a:t>It is also in line with other EU policy initiatives such as energy union, low-carbon and circular economy, review of foreign direct investments.</a:t>
            </a:r>
            <a:endParaRPr lang="en-GB" sz="800" i="1" dirty="0"/>
          </a:p>
          <a:p>
            <a:r>
              <a:rPr lang="en-GB" sz="800" dirty="0"/>
              <a:t>The Commission is taking account of the list through a wide range of actions in the areas of </a:t>
            </a:r>
            <a:r>
              <a:rPr lang="en-GB" sz="800" u="sng" dirty="0"/>
              <a:t>trade (negotiating FTAs, challenging trade-distortive measures), international relations, research and innovation, knowledge base and circular economy</a:t>
            </a:r>
            <a:r>
              <a:rPr lang="en-GB" sz="800" dirty="0"/>
              <a:t>. </a:t>
            </a:r>
          </a:p>
          <a:p>
            <a:r>
              <a:rPr lang="en-GB" sz="800" dirty="0"/>
              <a:t>For instance, critical raw materials are a priority area in the </a:t>
            </a:r>
            <a:r>
              <a:rPr lang="en-GB" sz="800" u="sng" dirty="0"/>
              <a:t>EU Circular Economy Action Plan </a:t>
            </a:r>
            <a:r>
              <a:rPr lang="en-GB" sz="800" dirty="0"/>
              <a:t>in order to foster their efficient use and recycling. </a:t>
            </a:r>
          </a:p>
          <a:p>
            <a:pPr>
              <a:spcBef>
                <a:spcPts val="376"/>
              </a:spcBef>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endParaRPr lang="en-GB" altLang="en-US" sz="800" dirty="0">
              <a:latin typeface="Times New Roman" pitchFamily="18" charset="0"/>
            </a:endParaRPr>
          </a:p>
          <a:p>
            <a:pPr>
              <a:spcBef>
                <a:spcPts val="376"/>
              </a:spcBef>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endParaRPr lang="en-GB" altLang="en-US" sz="800" dirty="0">
              <a:latin typeface="Times New Roman" pitchFamily="18" charset="0"/>
            </a:endParaRPr>
          </a:p>
          <a:p>
            <a:pPr>
              <a:spcBef>
                <a:spcPts val="376"/>
              </a:spcBef>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en-GB" altLang="en-US" sz="800" dirty="0">
                <a:latin typeface="Times New Roman" pitchFamily="18" charset="0"/>
              </a:rPr>
              <a:t>The</a:t>
            </a:r>
            <a:r>
              <a:rPr lang="en-GB" altLang="en-US" sz="800" baseline="0" dirty="0">
                <a:latin typeface="Times New Roman" pitchFamily="18" charset="0"/>
              </a:rPr>
              <a:t> EU RM policy framework is based on </a:t>
            </a:r>
            <a:r>
              <a:rPr lang="en-GB" altLang="en-US" sz="800" dirty="0">
                <a:latin typeface="Times New Roman" pitchFamily="18" charset="0"/>
              </a:rPr>
              <a:t>the European </a:t>
            </a:r>
            <a:r>
              <a:rPr lang="en-GB" altLang="en-US" sz="800" b="1" dirty="0">
                <a:latin typeface="Times New Roman" pitchFamily="18" charset="0"/>
              </a:rPr>
              <a:t>Raw Materials Initiative</a:t>
            </a:r>
            <a:r>
              <a:rPr lang="en-GB" altLang="en-US" sz="800" dirty="0">
                <a:latin typeface="Times New Roman" pitchFamily="18" charset="0"/>
              </a:rPr>
              <a:t>, adopted in 2008,</a:t>
            </a:r>
            <a:r>
              <a:rPr lang="en-GB" altLang="en-US" sz="800" baseline="0" dirty="0">
                <a:latin typeface="Times New Roman" pitchFamily="18" charset="0"/>
              </a:rPr>
              <a:t> </a:t>
            </a:r>
            <a:r>
              <a:rPr lang="en-GB" altLang="en-US" sz="800" dirty="0">
                <a:latin typeface="Times New Roman" pitchFamily="18" charset="0"/>
              </a:rPr>
              <a:t>an integrated strategy to tackle challenges related to access to raw materials.</a:t>
            </a:r>
            <a:endParaRPr lang="fr-FR" altLang="en-US" sz="800" u="sng" dirty="0">
              <a:latin typeface="Arial" panose="020B0604020202020204" pitchFamily="34" charset="0"/>
              <a:ea typeface="Microsoft YaHei" panose="020B0503020204020204" pitchFamily="34" charset="-122"/>
            </a:endParaRPr>
          </a:p>
          <a:p>
            <a:pPr>
              <a:spcBef>
                <a:spcPts val="376"/>
              </a:spcBef>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fr-FR" altLang="en-US" sz="800" u="sng" dirty="0" err="1">
                <a:latin typeface="Arial" panose="020B0604020202020204" pitchFamily="34" charset="0"/>
                <a:ea typeface="Microsoft YaHei" panose="020B0503020204020204" pitchFamily="34" charset="-122"/>
              </a:rPr>
              <a:t>Raw</a:t>
            </a:r>
            <a:r>
              <a:rPr lang="fr-FR" altLang="en-US" sz="800" u="sng" dirty="0">
                <a:latin typeface="Arial" panose="020B0604020202020204" pitchFamily="34" charset="0"/>
                <a:ea typeface="Microsoft YaHei" panose="020B0503020204020204" pitchFamily="34" charset="-122"/>
              </a:rPr>
              <a:t> </a:t>
            </a:r>
            <a:r>
              <a:rPr lang="fr-FR" altLang="en-US" sz="800" u="sng" dirty="0" err="1">
                <a:latin typeface="Arial" panose="020B0604020202020204" pitchFamily="34" charset="0"/>
                <a:ea typeface="Microsoft YaHei" panose="020B0503020204020204" pitchFamily="34" charset="-122"/>
              </a:rPr>
              <a:t>materials</a:t>
            </a:r>
            <a:r>
              <a:rPr lang="fr-FR" altLang="en-US" sz="800" u="sng" dirty="0">
                <a:latin typeface="Arial" panose="020B0604020202020204" pitchFamily="34" charset="0"/>
                <a:ea typeface="Microsoft YaHei" panose="020B0503020204020204" pitchFamily="34" charset="-122"/>
              </a:rPr>
              <a:t> challenges:</a:t>
            </a:r>
            <a:endParaRPr lang="en-GB" altLang="en-US" sz="800" dirty="0">
              <a:latin typeface="Arial" panose="020B0604020202020204" pitchFamily="34" charset="0"/>
              <a:ea typeface="Microsoft YaHei" panose="020B0503020204020204" pitchFamily="34" charset="-122"/>
            </a:endParaRPr>
          </a:p>
          <a:p>
            <a:pPr>
              <a:spcBef>
                <a:spcPts val="376"/>
              </a:spcBef>
              <a:buFontTx/>
              <a:buChar char="•"/>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en-GB" altLang="en-US" sz="800" dirty="0">
                <a:latin typeface="Arial" panose="020B0604020202020204" pitchFamily="34" charset="0"/>
                <a:ea typeface="Microsoft YaHei" panose="020B0503020204020204" pitchFamily="34" charset="-122"/>
              </a:rPr>
              <a:t>Continued growth by emerging countries will keep pressure on demand for raw materials</a:t>
            </a:r>
          </a:p>
          <a:p>
            <a:pPr>
              <a:spcBef>
                <a:spcPts val="376"/>
              </a:spcBef>
              <a:buFontTx/>
              <a:buChar char="•"/>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en-GB" altLang="en-US" sz="800" dirty="0">
                <a:latin typeface="Arial" panose="020B0604020202020204" pitchFamily="34" charset="0"/>
                <a:ea typeface="Microsoft YaHei" panose="020B0503020204020204" pitchFamily="34" charset="-122"/>
              </a:rPr>
              <a:t>Demand also increasingly driven by demand for new technologies</a:t>
            </a:r>
          </a:p>
          <a:p>
            <a:pPr>
              <a:spcBef>
                <a:spcPts val="376"/>
              </a:spcBef>
              <a:buFontTx/>
              <a:buChar char="•"/>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en-GB" altLang="en-US" sz="800" dirty="0">
                <a:latin typeface="Arial" panose="020B0604020202020204" pitchFamily="34" charset="0"/>
                <a:ea typeface="Microsoft YaHei" panose="020B0503020204020204" pitchFamily="34" charset="-122"/>
              </a:rPr>
              <a:t>EU highly dependent on imports of important raw materials which are increasingly affected by market distortions </a:t>
            </a:r>
          </a:p>
          <a:p>
            <a:pPr>
              <a:spcBef>
                <a:spcPts val="376"/>
              </a:spcBef>
              <a:buFontTx/>
              <a:buChar char="•"/>
              <a:tabLst>
                <a:tab pos="165348" algn="l"/>
                <a:tab pos="1085889" algn="l"/>
                <a:tab pos="2009610" algn="l"/>
                <a:tab pos="2933331" algn="l"/>
                <a:tab pos="3855463" algn="l"/>
                <a:tab pos="4779183" algn="l"/>
                <a:tab pos="5702905" algn="l"/>
                <a:tab pos="6621856" algn="l"/>
                <a:tab pos="7545576" algn="l"/>
                <a:tab pos="8469298" algn="l"/>
                <a:tab pos="9391429" algn="l"/>
                <a:tab pos="10313560" algn="l"/>
              </a:tabLst>
            </a:pPr>
            <a:r>
              <a:rPr lang="en-GB" altLang="en-US" sz="800" dirty="0">
                <a:latin typeface="Arial" panose="020B0604020202020204" pitchFamily="34" charset="0"/>
                <a:ea typeface="Microsoft YaHei" panose="020B0503020204020204" pitchFamily="34" charset="-122"/>
              </a:rPr>
              <a:t>Potential in Europe, but exploration, extraction and recycling of raw materials have been facing technological, social and/or economic challenges in a strongly regulated environment</a:t>
            </a:r>
          </a:p>
          <a:p>
            <a:pPr>
              <a:defRPr/>
            </a:pPr>
            <a:endParaRPr lang="en-GB" sz="800" b="1" dirty="0"/>
          </a:p>
          <a:p>
            <a:pPr>
              <a:defRPr/>
            </a:pPr>
            <a:r>
              <a:rPr lang="en-GB" sz="800" b="1" dirty="0"/>
              <a:t>The EIP is a stakeholder platform</a:t>
            </a:r>
            <a:r>
              <a:rPr lang="en-GB" sz="800" dirty="0"/>
              <a:t> that brings together representatives from industry, public services, academia and NGOs. It covers all non-energy, non-agricultural raw materials (i.e. metals, minerals and biotic materials – both primary and secondary production).</a:t>
            </a:r>
          </a:p>
          <a:p>
            <a:pPr>
              <a:defRPr/>
            </a:pPr>
            <a:endParaRPr lang="en-GB" sz="800" dirty="0"/>
          </a:p>
          <a:p>
            <a:pPr>
              <a:defRPr/>
            </a:pPr>
            <a:r>
              <a:rPr lang="en-GB" sz="800" b="1" dirty="0"/>
              <a:t>The EIP plays a central role in the EU's raw materials policy framework: </a:t>
            </a:r>
            <a:endParaRPr lang="en-GB" sz="800" dirty="0"/>
          </a:p>
          <a:p>
            <a:pPr marL="171433" indent="-171433">
              <a:buFont typeface="Arial" panose="020B0604020202020204" pitchFamily="34" charset="0"/>
              <a:buChar char="•"/>
              <a:defRPr/>
            </a:pPr>
            <a:r>
              <a:rPr lang="en-GB" sz="800" dirty="0"/>
              <a:t>It reinforces the </a:t>
            </a:r>
            <a:r>
              <a:rPr lang="en-GB" sz="800" b="1" dirty="0"/>
              <a:t>Raw Materials Initiative</a:t>
            </a:r>
            <a:r>
              <a:rPr lang="en-GB" sz="800" dirty="0"/>
              <a:t> by translating the strategic policy framework into concrete actions and by mobilising the stakeholder community to implement them;</a:t>
            </a:r>
          </a:p>
          <a:p>
            <a:pPr marL="171433" indent="-171433">
              <a:buFont typeface="Arial" panose="020B0604020202020204" pitchFamily="34" charset="0"/>
              <a:buChar char="•"/>
              <a:defRPr/>
            </a:pPr>
            <a:r>
              <a:rPr lang="en-GB" sz="800" dirty="0"/>
              <a:t>It has been instrumental in </a:t>
            </a:r>
            <a:r>
              <a:rPr lang="en-GB" sz="800" b="1" dirty="0"/>
              <a:t>securing R&amp;I funding</a:t>
            </a:r>
            <a:r>
              <a:rPr lang="en-GB" sz="800" dirty="0"/>
              <a:t>: while Framework Programme 7 (the R&amp;I funding tool for the period 2007-2013) only included approximately €180 million for raw materials R&amp;I, </a:t>
            </a:r>
            <a:r>
              <a:rPr lang="en-GB" sz="800" b="1" dirty="0"/>
              <a:t>Horizon 2020</a:t>
            </a:r>
            <a:r>
              <a:rPr lang="en-GB" sz="800" dirty="0"/>
              <a:t> (the R&amp;I funding tool for 2014-2020) reserved </a:t>
            </a:r>
            <a:r>
              <a:rPr lang="en-GB" sz="800" b="1" dirty="0"/>
              <a:t>€600 million</a:t>
            </a:r>
            <a:r>
              <a:rPr lang="en-GB" sz="800" dirty="0"/>
              <a:t> for research on the challenges related to raw materials.</a:t>
            </a:r>
          </a:p>
          <a:p>
            <a:pPr marL="171433" indent="-171433">
              <a:buFont typeface="Arial" panose="020B0604020202020204" pitchFamily="34" charset="0"/>
              <a:buChar char="•"/>
              <a:defRPr/>
            </a:pPr>
            <a:endParaRPr lang="en-GB" sz="800" dirty="0"/>
          </a:p>
          <a:p>
            <a:pPr>
              <a:defRPr/>
            </a:pPr>
            <a:r>
              <a:rPr lang="en-GB" sz="800" b="1" dirty="0"/>
              <a:t>The Strategic Implementation Plan (SIP)</a:t>
            </a:r>
            <a:r>
              <a:rPr lang="en-GB" sz="800" dirty="0"/>
              <a:t> is the EIP’s action plan. It incorporates inputs from EU governments, industry, academia and NGOs, consulted at meetings of the EIP’s Operational Groups. It was endorsed by the EIP’s High Level Steering Group on 25 September 2013.</a:t>
            </a:r>
            <a:endParaRPr lang="en-GB" sz="800" b="1" dirty="0"/>
          </a:p>
          <a:p>
            <a:pPr>
              <a:defRPr/>
            </a:pPr>
            <a:r>
              <a:rPr lang="en-GB" sz="800" b="1" i="1" dirty="0"/>
              <a:t>The EIP's objectives:</a:t>
            </a:r>
          </a:p>
          <a:p>
            <a:pPr>
              <a:defRPr/>
            </a:pPr>
            <a:r>
              <a:rPr lang="en-GB" sz="800" i="1" dirty="0"/>
              <a:t>The overall objective of the EIP on Raw Materials is to contribute to the 2020 objectives of the EU’s Industrial Policy — increasing the share of industry to 20 % of GDP — and the objectives of the flagship initiatives ‘Innovation Union’ and ‘Resource Efficient Europe’, by ensuring the sustainable supply of raw materials to the European economy whilst increasing benefits for society as a whole.</a:t>
            </a:r>
          </a:p>
          <a:p>
            <a:pPr>
              <a:defRPr/>
            </a:pPr>
            <a:r>
              <a:rPr lang="en-GB" sz="800" i="1" dirty="0"/>
              <a:t>This will be achieved by:</a:t>
            </a:r>
          </a:p>
          <a:p>
            <a:pPr marL="172205" indent="-172205">
              <a:buFont typeface="Arial" panose="020B0604020202020204" pitchFamily="34" charset="0"/>
              <a:buChar char="•"/>
              <a:defRPr/>
            </a:pPr>
            <a:r>
              <a:rPr lang="en-GB" sz="800" i="1" dirty="0"/>
              <a:t>Reducing import dependency and promoting production and exports by improving supply conditions from EU, diversifying raw materials sourcing and improving resource efficiency (including recycling) and finding alternative raw materials.</a:t>
            </a:r>
          </a:p>
          <a:p>
            <a:pPr marL="172205" indent="-172205">
              <a:buFont typeface="Arial" panose="020B0604020202020204" pitchFamily="34" charset="0"/>
              <a:buChar char="•"/>
              <a:defRPr/>
            </a:pPr>
            <a:r>
              <a:rPr lang="en-GB" sz="800" i="1" dirty="0"/>
              <a:t>Putting Europe at the forefront in raw materials sectors and mitigating the related negative environmental, social and health impacts.’</a:t>
            </a:r>
          </a:p>
          <a:p>
            <a:pPr algn="l"/>
            <a:r>
              <a:rPr lang="en-GB" sz="800" b="1" i="1" dirty="0">
                <a:solidFill>
                  <a:srgbClr val="333399"/>
                </a:solidFill>
                <a:effectLst/>
                <a:latin typeface="inherit"/>
              </a:rPr>
              <a:t>Targets</a:t>
            </a:r>
            <a:endParaRPr lang="en-GB" sz="800" b="0" i="1" dirty="0">
              <a:solidFill>
                <a:srgbClr val="29A2EB"/>
              </a:solidFill>
              <a:effectLst/>
              <a:latin typeface="Verdana"/>
            </a:endParaRPr>
          </a:p>
          <a:p>
            <a:pPr algn="l"/>
            <a:r>
              <a:rPr lang="en-GB" sz="800" b="0" i="1" dirty="0">
                <a:solidFill>
                  <a:srgbClr val="000000"/>
                </a:solidFill>
                <a:effectLst/>
                <a:latin typeface="Verdana"/>
              </a:rPr>
              <a:t>The Strategic Implementation Plan makes the above objectives more concrete by setting </a:t>
            </a:r>
            <a:r>
              <a:rPr lang="en-GB" sz="800" b="1" i="1" dirty="0">
                <a:solidFill>
                  <a:srgbClr val="000000"/>
                </a:solidFill>
                <a:effectLst/>
                <a:latin typeface="inherit"/>
              </a:rPr>
              <a:t>specific targets</a:t>
            </a:r>
            <a:r>
              <a:rPr lang="en-GB" sz="800" b="0" i="1" dirty="0">
                <a:solidFill>
                  <a:srgbClr val="000000"/>
                </a:solidFill>
                <a:effectLst/>
                <a:latin typeface="Verdana"/>
              </a:rPr>
              <a:t> for the EIP to meet by 2020:</a:t>
            </a:r>
          </a:p>
          <a:p>
            <a:pPr algn="l">
              <a:buFont typeface="Arial"/>
              <a:buChar char="•"/>
            </a:pPr>
            <a:r>
              <a:rPr lang="en-GB" sz="800" b="0" i="1" dirty="0">
                <a:solidFill>
                  <a:srgbClr val="000000"/>
                </a:solidFill>
                <a:effectLst/>
                <a:latin typeface="Verdana"/>
              </a:rPr>
              <a:t>Up to 10</a:t>
            </a:r>
            <a:r>
              <a:rPr lang="en-GB" sz="800" b="0" i="1" dirty="0">
                <a:solidFill>
                  <a:srgbClr val="000000"/>
                </a:solidFill>
                <a:effectLst/>
                <a:latin typeface="inherit"/>
              </a:rPr>
              <a:t> innovative pilot actions</a:t>
            </a:r>
            <a:r>
              <a:rPr lang="en-GB" sz="800" b="0" i="1" dirty="0">
                <a:solidFill>
                  <a:srgbClr val="000000"/>
                </a:solidFill>
                <a:effectLst/>
                <a:latin typeface="Verdana"/>
              </a:rPr>
              <a:t> on exploration, mining, processing, and recycling for innovative production of raw materials;</a:t>
            </a:r>
          </a:p>
          <a:p>
            <a:pPr algn="l">
              <a:buFont typeface="Arial"/>
              <a:buChar char="•"/>
            </a:pPr>
            <a:r>
              <a:rPr lang="en-GB" sz="800" b="0" i="1" dirty="0">
                <a:solidFill>
                  <a:srgbClr val="000000"/>
                </a:solidFill>
                <a:effectLst/>
                <a:latin typeface="inherit"/>
              </a:rPr>
              <a:t>Substitutes for at least 3 applications of critical and scarce raw materials;</a:t>
            </a:r>
            <a:endParaRPr lang="en-GB" sz="800" b="0" i="1" dirty="0">
              <a:solidFill>
                <a:srgbClr val="000000"/>
              </a:solidFill>
              <a:effectLst/>
              <a:latin typeface="Verdana"/>
            </a:endParaRPr>
          </a:p>
          <a:p>
            <a:pPr algn="l">
              <a:buFont typeface="Arial"/>
              <a:buChar char="•"/>
            </a:pPr>
            <a:r>
              <a:rPr lang="en-GB" sz="800" b="0" i="1" dirty="0">
                <a:solidFill>
                  <a:srgbClr val="000000"/>
                </a:solidFill>
                <a:effectLst/>
                <a:latin typeface="inherit"/>
              </a:rPr>
              <a:t>Framework conditions for primary raw materials </a:t>
            </a:r>
            <a:r>
              <a:rPr lang="en-GB" sz="800" b="0" i="1" dirty="0">
                <a:solidFill>
                  <a:srgbClr val="000000"/>
                </a:solidFill>
                <a:effectLst/>
                <a:latin typeface="Verdana"/>
              </a:rPr>
              <a:t>that would provide a stable and competitive supply from EU sources and facilitate its public acceptance;</a:t>
            </a:r>
          </a:p>
          <a:p>
            <a:pPr algn="l">
              <a:buFont typeface="Arial"/>
              <a:buChar char="•"/>
            </a:pPr>
            <a:r>
              <a:rPr lang="en-GB" sz="800" b="0" i="1" dirty="0">
                <a:solidFill>
                  <a:srgbClr val="000000"/>
                </a:solidFill>
                <a:effectLst/>
                <a:latin typeface="inherit"/>
              </a:rPr>
              <a:t>Framework conditions for enhanced efficiency in material use and in waste prevention, re-use and recycling, and raw materials efficient product design;</a:t>
            </a:r>
            <a:endParaRPr lang="en-GB" sz="800" b="0" i="1" dirty="0">
              <a:solidFill>
                <a:srgbClr val="000000"/>
              </a:solidFill>
              <a:effectLst/>
              <a:latin typeface="Verdana"/>
            </a:endParaRPr>
          </a:p>
          <a:p>
            <a:pPr algn="l">
              <a:buFont typeface="Arial"/>
              <a:buChar char="•"/>
            </a:pPr>
            <a:r>
              <a:rPr lang="en-GB" sz="800" b="0" i="1" dirty="0">
                <a:solidFill>
                  <a:srgbClr val="000000"/>
                </a:solidFill>
                <a:effectLst/>
                <a:latin typeface="inherit"/>
              </a:rPr>
              <a:t>European raw materials knowledge base with information, flows and dynamic modelling system for primary and secondary raw materials</a:t>
            </a:r>
            <a:r>
              <a:rPr lang="en-GB" sz="800" b="0" i="1" dirty="0">
                <a:solidFill>
                  <a:srgbClr val="000000"/>
                </a:solidFill>
                <a:effectLst/>
                <a:latin typeface="Verdana"/>
              </a:rPr>
              <a:t>;</a:t>
            </a:r>
          </a:p>
          <a:p>
            <a:pPr algn="l">
              <a:buFont typeface="Arial"/>
              <a:buChar char="•"/>
            </a:pPr>
            <a:r>
              <a:rPr lang="en-GB" sz="800" b="0" i="1" dirty="0">
                <a:solidFill>
                  <a:srgbClr val="000000"/>
                </a:solidFill>
                <a:effectLst/>
                <a:latin typeface="inherit"/>
              </a:rPr>
              <a:t>Network of Research, Education and Training Centres</a:t>
            </a:r>
            <a:r>
              <a:rPr lang="en-GB" sz="800" b="0" i="1" dirty="0">
                <a:solidFill>
                  <a:srgbClr val="000000"/>
                </a:solidFill>
                <a:effectLst/>
                <a:latin typeface="Verdana"/>
              </a:rPr>
              <a:t> on sustainable raw materials management organised as a Knowledge and Innovation Community;</a:t>
            </a:r>
          </a:p>
          <a:p>
            <a:pPr algn="l">
              <a:buFont typeface="Arial"/>
              <a:buChar char="•"/>
            </a:pPr>
            <a:r>
              <a:rPr lang="en-GB" sz="800" b="0" i="1" dirty="0">
                <a:solidFill>
                  <a:srgbClr val="000000"/>
                </a:solidFill>
                <a:effectLst/>
                <a:latin typeface="inherit"/>
              </a:rPr>
              <a:t>Pro-active international co-operation strategy of the EU</a:t>
            </a:r>
            <a:r>
              <a:rPr lang="en-GB" sz="800" b="0" i="1" dirty="0">
                <a:solidFill>
                  <a:srgbClr val="000000"/>
                </a:solidFill>
                <a:effectLst/>
                <a:latin typeface="Verdana"/>
              </a:rPr>
              <a:t> at bilateral and multilateral level, promoting synergies with countries such as the US, Japan, Australia, Canada, Latin America and African Union across the different areas covered by the EIP.</a:t>
            </a:r>
          </a:p>
          <a:p>
            <a:pPr algn="l">
              <a:buFont typeface="Arial"/>
              <a:buChar char="•"/>
            </a:pPr>
            <a:endParaRPr lang="en-GB" sz="800" b="0" i="1" dirty="0">
              <a:solidFill>
                <a:srgbClr val="000000"/>
              </a:solidFill>
              <a:effectLst/>
              <a:latin typeface="Verdana"/>
            </a:endParaRPr>
          </a:p>
          <a:p>
            <a:pPr>
              <a:defRPr/>
            </a:pPr>
            <a:r>
              <a:rPr lang="en-GB" sz="800" b="1" i="1" dirty="0"/>
              <a:t>A long-term vision for the EU economy must have a solid strategy on raw materials supply</a:t>
            </a:r>
            <a:endParaRPr lang="en-GB" sz="800" i="1" dirty="0"/>
          </a:p>
          <a:p>
            <a:pPr>
              <a:defRPr/>
            </a:pPr>
            <a:r>
              <a:rPr lang="en-GB" sz="800" i="1" dirty="0"/>
              <a:t>In view of these challenges </a:t>
            </a:r>
            <a:r>
              <a:rPr lang="en-GB" sz="800" b="1" i="1" dirty="0"/>
              <a:t>it is thus important that the EU further pursues a robust integrated raw materials policy framework</a:t>
            </a:r>
            <a:r>
              <a:rPr lang="en-GB" sz="800" i="1" dirty="0"/>
              <a:t>. The EU's raw materials policy framework is based on the </a:t>
            </a:r>
            <a:r>
              <a:rPr lang="en-GB" sz="800" i="1" dirty="0">
                <a:hlinkClick r:id="rId3"/>
              </a:rPr>
              <a:t>Raw Materials Initiative</a:t>
            </a:r>
            <a:r>
              <a:rPr lang="en-GB" sz="800" i="1" dirty="0"/>
              <a:t>, which is currently supported by the EIP. However the fact that the Raw Materials Initiative was last updated and endorsed by the Council and the European Parliament in 2011 may </a:t>
            </a:r>
            <a:r>
              <a:rPr lang="en-GB" sz="800" b="1" i="1" dirty="0"/>
              <a:t>call for a reflection on how the security of supply of raw materials can remain integrated in the EU's long-term thinking</a:t>
            </a:r>
            <a:r>
              <a:rPr lang="en-GB" sz="800" i="1" dirty="0"/>
              <a:t>.</a:t>
            </a:r>
          </a:p>
          <a:p>
            <a:pPr>
              <a:defRPr/>
            </a:pPr>
            <a:r>
              <a:rPr lang="en-GB" sz="800" i="1" dirty="0"/>
              <a:t>Such a strategy will need to take into account relevant </a:t>
            </a:r>
            <a:r>
              <a:rPr lang="en-GB" sz="800" b="1" i="1" dirty="0"/>
              <a:t>economic developments</a:t>
            </a:r>
            <a:r>
              <a:rPr lang="en-GB" sz="800" i="1" dirty="0"/>
              <a:t>, such as fluctuating prices for raw materials, which may lead to structural under-investment, but also </a:t>
            </a:r>
            <a:r>
              <a:rPr lang="en-GB" sz="800" b="1" i="1" dirty="0"/>
              <a:t>political and geopolitical evolutions</a:t>
            </a:r>
            <a:r>
              <a:rPr lang="en-GB" sz="800" i="1" dirty="0"/>
              <a:t>. It will also need to </a:t>
            </a:r>
            <a:r>
              <a:rPr lang="en-GB" sz="800" b="1" i="1" dirty="0"/>
              <a:t>align with other EU policies</a:t>
            </a:r>
            <a:r>
              <a:rPr lang="en-GB" sz="800" i="1" dirty="0"/>
              <a:t>, such as the climate and energy, the circular economy, trade etc.</a:t>
            </a:r>
          </a:p>
          <a:p>
            <a:pPr>
              <a:defRPr/>
            </a:pPr>
            <a:endParaRPr lang="en-GB" sz="1000" b="1" dirty="0"/>
          </a:p>
        </p:txBody>
      </p:sp>
      <p:sp>
        <p:nvSpPr>
          <p:cNvPr id="38916"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1pPr>
            <a:lvl2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2pPr>
            <a:lvl3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3pPr>
            <a:lvl4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4pPr>
            <a:lvl5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5pPr>
            <a:lvl6pPr marL="2469086"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6pPr>
            <a:lvl7pPr marL="291801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7pPr>
            <a:lvl8pPr marL="3366935"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8pPr>
            <a:lvl9pPr marL="381586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9pPr>
          </a:lstStyle>
          <a:p>
            <a:fld id="{D91C91FF-644E-47FB-9C9B-F914E2F5AC4B}" type="slidenum">
              <a:rPr lang="en-GB" altLang="en-US" sz="1200">
                <a:solidFill>
                  <a:srgbClr val="000000"/>
                </a:solidFill>
                <a:latin typeface="Arial" charset="0"/>
              </a:rPr>
              <a:pPr/>
              <a:t>10</a:t>
            </a:fld>
            <a:endParaRPr lang="en-GB" altLang="en-US" sz="1200">
              <a:solidFill>
                <a:srgbClr val="000000"/>
              </a:solidFill>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896291" eaLnBrk="1" hangingPunct="1">
              <a:buClrTx/>
              <a:buSzTx/>
            </a:pPr>
            <a:r>
              <a:rPr lang="fr-FR" sz="800" b="1" dirty="0" err="1"/>
              <a:t>Raw</a:t>
            </a:r>
            <a:r>
              <a:rPr lang="fr-FR" sz="800" b="1" dirty="0"/>
              <a:t> </a:t>
            </a:r>
            <a:r>
              <a:rPr lang="fr-FR" sz="800" b="1" dirty="0" err="1"/>
              <a:t>materials</a:t>
            </a:r>
            <a:r>
              <a:rPr lang="fr-FR" sz="800" b="1" dirty="0"/>
              <a:t> are essential for </a:t>
            </a:r>
            <a:r>
              <a:rPr lang="fr-FR" sz="800" b="1" dirty="0" err="1"/>
              <a:t>Europe's</a:t>
            </a:r>
            <a:r>
              <a:rPr lang="fr-FR" sz="800" b="1" dirty="0"/>
              <a:t> </a:t>
            </a:r>
            <a:r>
              <a:rPr lang="fr-FR" sz="800" b="1" dirty="0" err="1"/>
              <a:t>economy</a:t>
            </a:r>
            <a:r>
              <a:rPr lang="fr-FR" sz="800" dirty="0"/>
              <a:t>. </a:t>
            </a:r>
            <a:r>
              <a:rPr lang="fr-FR" sz="800" dirty="0" err="1"/>
              <a:t>In</a:t>
            </a:r>
            <a:r>
              <a:rPr lang="fr-FR" sz="800" dirty="0"/>
              <a:t> 2014, the extraction of non-</a:t>
            </a:r>
            <a:r>
              <a:rPr lang="fr-FR" sz="800" dirty="0" err="1"/>
              <a:t>energy</a:t>
            </a:r>
            <a:r>
              <a:rPr lang="fr-FR" sz="800" dirty="0"/>
              <a:t> </a:t>
            </a:r>
            <a:r>
              <a:rPr lang="fr-FR" sz="800" dirty="0" err="1"/>
              <a:t>raw</a:t>
            </a:r>
            <a:r>
              <a:rPr lang="fr-FR" sz="800" dirty="0"/>
              <a:t> </a:t>
            </a:r>
            <a:r>
              <a:rPr lang="fr-FR" sz="800" dirty="0" err="1"/>
              <a:t>materials</a:t>
            </a:r>
            <a:r>
              <a:rPr lang="fr-FR" sz="800" dirty="0"/>
              <a:t> </a:t>
            </a:r>
            <a:r>
              <a:rPr lang="fr-FR" sz="800" dirty="0" err="1"/>
              <a:t>generated</a:t>
            </a:r>
            <a:r>
              <a:rPr lang="fr-FR" sz="800" dirty="0"/>
              <a:t> a turnover of </a:t>
            </a:r>
            <a:r>
              <a:rPr lang="fr-FR" sz="800" dirty="0" err="1"/>
              <a:t>around</a:t>
            </a:r>
            <a:r>
              <a:rPr lang="fr-FR" sz="800" dirty="0"/>
              <a:t> €65 billion and </a:t>
            </a:r>
            <a:r>
              <a:rPr lang="fr-FR" sz="800" dirty="0" err="1"/>
              <a:t>employed</a:t>
            </a:r>
            <a:r>
              <a:rPr lang="fr-FR" sz="800" dirty="0"/>
              <a:t> 310,000 people. </a:t>
            </a:r>
          </a:p>
          <a:p>
            <a:endParaRPr lang="en-GB" sz="800" dirty="0"/>
          </a:p>
          <a:p>
            <a:r>
              <a:rPr lang="en-GB" sz="800" dirty="0"/>
              <a:t>The </a:t>
            </a:r>
            <a:r>
              <a:rPr lang="en-GB" sz="800" b="1" dirty="0"/>
              <a:t>EU is self-sufficient</a:t>
            </a:r>
            <a:r>
              <a:rPr lang="en-GB" sz="800" dirty="0"/>
              <a:t> in the production of </a:t>
            </a:r>
            <a:r>
              <a:rPr lang="en-GB" sz="800" b="1" dirty="0"/>
              <a:t>construction minerals.</a:t>
            </a:r>
            <a:endParaRPr lang="en-GB" sz="800" dirty="0"/>
          </a:p>
          <a:p>
            <a:r>
              <a:rPr lang="en-GB" sz="800" dirty="0"/>
              <a:t>Has a </a:t>
            </a:r>
            <a:r>
              <a:rPr lang="en-GB" sz="800" b="1" dirty="0"/>
              <a:t>large production</a:t>
            </a:r>
            <a:r>
              <a:rPr lang="en-GB" sz="800" dirty="0"/>
              <a:t> of </a:t>
            </a:r>
            <a:r>
              <a:rPr lang="en-GB" sz="800" b="1" dirty="0"/>
              <a:t>some industrial minerals </a:t>
            </a:r>
            <a:r>
              <a:rPr lang="en-GB" sz="800" dirty="0"/>
              <a:t>but</a:t>
            </a:r>
            <a:r>
              <a:rPr lang="en-GB" sz="800" b="1" dirty="0"/>
              <a:t> for many other is a net importer.</a:t>
            </a:r>
            <a:endParaRPr lang="en-GB" sz="800" dirty="0"/>
          </a:p>
          <a:p>
            <a:r>
              <a:rPr lang="en-GB" sz="800" b="1" dirty="0"/>
              <a:t>For several metals, including rare earths and Platinum Group Metals (PGMs), the EU completely relies on imports.</a:t>
            </a:r>
            <a:endParaRPr lang="en-GB" sz="800" dirty="0"/>
          </a:p>
          <a:p>
            <a:endParaRPr lang="en-GB" sz="800" dirty="0"/>
          </a:p>
          <a:p>
            <a:r>
              <a:rPr lang="en-GB" sz="800" dirty="0"/>
              <a:t>Finally, regarding recycling, the </a:t>
            </a:r>
            <a:r>
              <a:rPr lang="en-GB" sz="800" b="1" dirty="0"/>
              <a:t>use of recycled metal scrap represents around 40% to 60% of input to EU metal</a:t>
            </a:r>
            <a:r>
              <a:rPr lang="en-GB" sz="800" dirty="0"/>
              <a:t> </a:t>
            </a:r>
            <a:r>
              <a:rPr lang="en-GB" sz="800" b="1" dirty="0"/>
              <a:t>production</a:t>
            </a:r>
            <a:r>
              <a:rPr lang="en-GB" sz="800" dirty="0"/>
              <a:t>, while recycled aggregates only cover 8% of demand, according to industry estimates. </a:t>
            </a:r>
          </a:p>
          <a:p>
            <a:endParaRPr lang="en-GB" sz="800" dirty="0"/>
          </a:p>
          <a:p>
            <a:r>
              <a:rPr lang="en-GB" sz="800" dirty="0"/>
              <a:t>The </a:t>
            </a:r>
            <a:r>
              <a:rPr lang="en-GB" sz="800" b="1" dirty="0"/>
              <a:t>EU’s supply of non-energy raw materials</a:t>
            </a:r>
            <a:r>
              <a:rPr lang="en-GB" sz="800" dirty="0"/>
              <a:t> faces several </a:t>
            </a:r>
            <a:r>
              <a:rPr lang="en-GB" sz="800" b="1" dirty="0"/>
              <a:t>challenges</a:t>
            </a:r>
            <a:r>
              <a:rPr lang="en-GB" sz="800" dirty="0"/>
              <a:t>:</a:t>
            </a:r>
          </a:p>
          <a:p>
            <a:pPr lvl="0"/>
            <a:r>
              <a:rPr lang="en-GB" sz="800" b="1" dirty="0"/>
              <a:t>Domestic EU potential is often not easy to exploit</a:t>
            </a:r>
            <a:r>
              <a:rPr lang="en-GB" sz="800" dirty="0"/>
              <a:t>, or takes too long to come on stream.</a:t>
            </a:r>
          </a:p>
          <a:p>
            <a:pPr lvl="0"/>
            <a:r>
              <a:rPr lang="en-GB" sz="800" b="1" dirty="0"/>
              <a:t>Competition</a:t>
            </a:r>
            <a:r>
              <a:rPr lang="en-GB" sz="800" dirty="0"/>
              <a:t> for access to raw materials </a:t>
            </a:r>
            <a:r>
              <a:rPr lang="en-GB" sz="800" b="1" dirty="0"/>
              <a:t>in third countries</a:t>
            </a:r>
            <a:r>
              <a:rPr lang="en-GB" sz="800" dirty="0"/>
              <a:t>, and</a:t>
            </a:r>
          </a:p>
          <a:p>
            <a:pPr lvl="0"/>
            <a:r>
              <a:rPr lang="en-GB" sz="800" b="1" dirty="0"/>
              <a:t>Market distortions</a:t>
            </a:r>
            <a:r>
              <a:rPr lang="en-GB" sz="800" dirty="0"/>
              <a:t> affecting free and fair trade.</a:t>
            </a:r>
          </a:p>
          <a:p>
            <a:pPr defTabSz="896291" eaLnBrk="1" hangingPunct="1">
              <a:buClrTx/>
              <a:buSzTx/>
            </a:pPr>
            <a:endParaRPr lang="en-GB" altLang="en-US" sz="800" dirty="0">
              <a:solidFill>
                <a:schemeClr val="tx1"/>
              </a:solidFill>
              <a:latin typeface="Arial" charset="0"/>
              <a:cs typeface="Arial" charset="0"/>
            </a:endParaRPr>
          </a:p>
          <a:p>
            <a:r>
              <a:rPr lang="en-GB" sz="800" dirty="0"/>
              <a:t>In response to these challenges, the European Commission launched the </a:t>
            </a:r>
            <a:r>
              <a:rPr lang="en-GB" sz="800" b="1" dirty="0"/>
              <a:t>“Raw Materials Initiative" (RMI) in 2008</a:t>
            </a:r>
            <a:r>
              <a:rPr lang="en-GB" sz="800" dirty="0"/>
              <a:t> which is the </a:t>
            </a:r>
            <a:r>
              <a:rPr lang="en-GB" sz="800" b="1" dirty="0"/>
              <a:t>'overarching' EU policy on raw materials</a:t>
            </a:r>
            <a:r>
              <a:rPr lang="en-GB" sz="800" dirty="0"/>
              <a:t>. </a:t>
            </a:r>
          </a:p>
          <a:p>
            <a:r>
              <a:rPr lang="en-GB" sz="800" dirty="0"/>
              <a:t>This comprehensive strategy </a:t>
            </a:r>
            <a:r>
              <a:rPr lang="en-GB" sz="800" b="1" dirty="0"/>
              <a:t>aims to secure the supply of all non-energy raw materials for the European economy</a:t>
            </a:r>
            <a:r>
              <a:rPr lang="en-GB" sz="800" dirty="0"/>
              <a:t>. And it does so by working on </a:t>
            </a:r>
            <a:r>
              <a:rPr lang="en-GB" sz="800" b="1" dirty="0"/>
              <a:t>diversifying</a:t>
            </a:r>
            <a:r>
              <a:rPr lang="en-GB" sz="800" dirty="0"/>
              <a:t> the sources of raw materials. In particular, it aims: </a:t>
            </a:r>
          </a:p>
          <a:p>
            <a:pPr lvl="0"/>
            <a:r>
              <a:rPr lang="en-GB" sz="800" dirty="0"/>
              <a:t>First, to ensure a </a:t>
            </a:r>
            <a:r>
              <a:rPr lang="en-GB" sz="800" b="1" dirty="0"/>
              <a:t>fair and sustainable supply</a:t>
            </a:r>
            <a:r>
              <a:rPr lang="en-GB" sz="800" dirty="0"/>
              <a:t> of raw materials </a:t>
            </a:r>
            <a:r>
              <a:rPr lang="en-GB" sz="800" b="1" dirty="0"/>
              <a:t>from global markets</a:t>
            </a:r>
            <a:r>
              <a:rPr lang="en-GB" sz="800" dirty="0"/>
              <a:t>; </a:t>
            </a:r>
          </a:p>
          <a:p>
            <a:pPr lvl="0"/>
            <a:r>
              <a:rPr lang="en-GB" sz="800" dirty="0"/>
              <a:t>Second, to ensure a </a:t>
            </a:r>
            <a:r>
              <a:rPr lang="en-GB" sz="800" b="1" dirty="0"/>
              <a:t>sustainable supply</a:t>
            </a:r>
            <a:r>
              <a:rPr lang="en-GB" sz="800" dirty="0"/>
              <a:t> of primary raw materials </a:t>
            </a:r>
            <a:r>
              <a:rPr lang="en-GB" sz="800" b="1" dirty="0"/>
              <a:t>within the EU</a:t>
            </a:r>
            <a:r>
              <a:rPr lang="en-GB" sz="800" dirty="0"/>
              <a:t>; and; </a:t>
            </a:r>
          </a:p>
          <a:p>
            <a:pPr lvl="0"/>
            <a:r>
              <a:rPr lang="en-GB" sz="800" dirty="0"/>
              <a:t>Third, to foster </a:t>
            </a:r>
            <a:r>
              <a:rPr lang="en-GB" sz="800" b="1" dirty="0"/>
              <a:t>resource efficiency</a:t>
            </a:r>
            <a:r>
              <a:rPr lang="en-GB" sz="800" dirty="0"/>
              <a:t> and promote supply of secondary raw materials through </a:t>
            </a:r>
            <a:r>
              <a:rPr lang="en-GB" sz="800" b="1" dirty="0"/>
              <a:t>recycling</a:t>
            </a:r>
            <a:r>
              <a:rPr lang="en-GB" sz="800" dirty="0"/>
              <a:t>. </a:t>
            </a:r>
          </a:p>
          <a:p>
            <a:r>
              <a:rPr lang="en-GB" sz="800" dirty="0"/>
              <a:t>I will focus on the second pillar which is the most relevant for today's event but I will also say a few words about the state of play of the third pillar.</a:t>
            </a:r>
          </a:p>
          <a:p>
            <a:pPr defTabSz="896291" eaLnBrk="1" hangingPunct="1">
              <a:buClrTx/>
              <a:buSzTx/>
            </a:pPr>
            <a:endParaRPr lang="en-GB" altLang="en-US" sz="800" dirty="0">
              <a:solidFill>
                <a:schemeClr val="tx1"/>
              </a:solidFill>
              <a:latin typeface="Arial" charset="0"/>
              <a:cs typeface="Arial" charset="0"/>
            </a:endParaRPr>
          </a:p>
          <a:p>
            <a:pPr defTabSz="896291" eaLnBrk="1" hangingPunct="1">
              <a:buClrTx/>
              <a:buSzTx/>
            </a:pPr>
            <a:endParaRPr lang="en-GB" altLang="en-US" sz="800" dirty="0">
              <a:solidFill>
                <a:schemeClr val="tx1"/>
              </a:solidFill>
              <a:latin typeface="Arial" charset="0"/>
              <a:cs typeface="Arial" charset="0"/>
            </a:endParaRPr>
          </a:p>
          <a:p>
            <a:pPr defTabSz="896291" eaLnBrk="1" hangingPunct="1">
              <a:buClrTx/>
              <a:buSzTx/>
            </a:pPr>
            <a:r>
              <a:rPr lang="en-GB" altLang="en-US" sz="800" dirty="0">
                <a:solidFill>
                  <a:schemeClr val="tx1"/>
                </a:solidFill>
                <a:latin typeface="Arial" charset="0"/>
                <a:cs typeface="Arial" charset="0"/>
              </a:rPr>
              <a:t>Raw materials are </a:t>
            </a:r>
            <a:r>
              <a:rPr lang="en-GB" altLang="en-US" sz="800" b="1" dirty="0">
                <a:solidFill>
                  <a:schemeClr val="tx1"/>
                </a:solidFill>
                <a:latin typeface="Arial" charset="0"/>
                <a:cs typeface="Arial" charset="0"/>
              </a:rPr>
              <a:t>crucial for a strong European industry</a:t>
            </a:r>
            <a:r>
              <a:rPr lang="en-GB" altLang="en-US" sz="800" dirty="0">
                <a:solidFill>
                  <a:schemeClr val="tx1"/>
                </a:solidFill>
                <a:latin typeface="Arial" charset="0"/>
                <a:cs typeface="Arial" charset="0"/>
              </a:rPr>
              <a:t> as they are used to produce a broad range of everyday products, such as smartphones, solar panels, wind turbines, electric vehicles or energy efficient lightning. </a:t>
            </a:r>
          </a:p>
          <a:p>
            <a:pPr defTabSz="896291" eaLnBrk="1" hangingPunct="1">
              <a:buClrTx/>
              <a:buSzTx/>
            </a:pPr>
            <a:r>
              <a:rPr lang="en-GB" altLang="en-US" sz="800" dirty="0">
                <a:solidFill>
                  <a:schemeClr val="tx1"/>
                </a:solidFill>
                <a:latin typeface="Arial" charset="0"/>
                <a:cs typeface="Arial" charset="0"/>
              </a:rPr>
              <a:t>The EU is highly dependent on raw materials to sustain businesses and the economy. It has been estimated that 30 million jobs in the EU are directly reliant on access to raw materials, while </a:t>
            </a:r>
            <a:r>
              <a:rPr lang="en-GB" altLang="en-US" sz="800" b="1" dirty="0">
                <a:solidFill>
                  <a:schemeClr val="tx1"/>
                </a:solidFill>
                <a:latin typeface="Arial" charset="0"/>
                <a:cs typeface="Arial" charset="0"/>
              </a:rPr>
              <a:t>EU’s industry and economy are reliant on international markets to provide access to many important raw materials since they are produced and supplied by third countries</a:t>
            </a:r>
            <a:r>
              <a:rPr lang="en-GB" altLang="en-US" sz="800" dirty="0">
                <a:solidFill>
                  <a:schemeClr val="tx1"/>
                </a:solidFill>
                <a:latin typeface="Arial" charset="0"/>
                <a:cs typeface="Arial" charset="0"/>
              </a:rPr>
              <a:t>. </a:t>
            </a:r>
          </a:p>
          <a:p>
            <a:pPr defTabSz="896291" eaLnBrk="1" hangingPunct="1">
              <a:buClrTx/>
              <a:buSzTx/>
            </a:pPr>
            <a:r>
              <a:rPr lang="en-GB" altLang="en-US" sz="800" dirty="0">
                <a:solidFill>
                  <a:schemeClr val="tx1"/>
                </a:solidFill>
                <a:latin typeface="Arial" charset="0"/>
                <a:cs typeface="Arial" charset="0"/>
              </a:rPr>
              <a:t>Most critical raw materials come from China (e.g. rare earth elements, magnesium, antimony or germanium), but Brazil (niobium), USA (beryllium and helium), Russia (palladium) and South Africa (iridium, platinum, rhodium and ruthenium) are also important suppliers of critical raw materials.</a:t>
            </a:r>
          </a:p>
          <a:p>
            <a:pPr defTabSz="896291" eaLnBrk="1" hangingPunct="1">
              <a:buClrTx/>
              <a:buSzTx/>
            </a:pPr>
            <a:endParaRPr lang="fr-FR" altLang="en-US" sz="800" dirty="0">
              <a:solidFill>
                <a:schemeClr val="tx1"/>
              </a:solidFill>
              <a:latin typeface="Arial" charset="0"/>
              <a:cs typeface="Arial" charset="0"/>
            </a:endParaRPr>
          </a:p>
          <a:p>
            <a:pPr defTabSz="896291" eaLnBrk="1" hangingPunct="1">
              <a:buClrTx/>
              <a:buSzTx/>
            </a:pPr>
            <a:r>
              <a:rPr lang="en-GB" altLang="en-US" sz="800" i="1" dirty="0">
                <a:latin typeface="Arial" charset="0"/>
                <a:ea typeface="Times New Roman" pitchFamily="18" charset="0"/>
                <a:cs typeface="Arial" charset="0"/>
              </a:rPr>
              <a:t>The CRMs are particularly important for </a:t>
            </a:r>
            <a:r>
              <a:rPr lang="en-GB" altLang="en-US" sz="800" b="1" i="1" dirty="0">
                <a:latin typeface="Arial" charset="0"/>
                <a:ea typeface="Times New Roman" pitchFamily="18" charset="0"/>
                <a:cs typeface="Arial" charset="0"/>
              </a:rPr>
              <a:t>high tech products and emerging innovations </a:t>
            </a:r>
            <a:r>
              <a:rPr lang="en-GB" altLang="en-US" sz="800" i="1" dirty="0">
                <a:latin typeface="Arial" charset="0"/>
                <a:ea typeface="Times New Roman" pitchFamily="18" charset="0"/>
                <a:cs typeface="Arial" charset="0"/>
              </a:rPr>
              <a:t>- technological progress and quality of life are reliant on access to a growing number of raw materials. For example, a </a:t>
            </a:r>
            <a:r>
              <a:rPr lang="en-GB" altLang="en-US" sz="800" i="1" dirty="0" err="1">
                <a:latin typeface="Arial" charset="0"/>
                <a:ea typeface="Times New Roman" pitchFamily="18" charset="0"/>
                <a:cs typeface="Arial" charset="0"/>
              </a:rPr>
              <a:t>smartphone</a:t>
            </a:r>
            <a:r>
              <a:rPr lang="en-GB" altLang="en-US" sz="800" i="1" dirty="0">
                <a:latin typeface="Arial" charset="0"/>
                <a:ea typeface="Times New Roman" pitchFamily="18" charset="0"/>
                <a:cs typeface="Arial" charset="0"/>
              </a:rPr>
              <a:t> might contain up to 50 different kinds of metals, </a:t>
            </a:r>
            <a:r>
              <a:rPr lang="en-GB" altLang="en-US" sz="800" i="1" dirty="0">
                <a:solidFill>
                  <a:schemeClr val="tx1"/>
                </a:solidFill>
                <a:latin typeface="Arial" charset="0"/>
                <a:cs typeface="Arial" charset="0"/>
              </a:rPr>
              <a:t>all of which contribute to its small size, light weight and functionality</a:t>
            </a:r>
            <a:r>
              <a:rPr lang="en-GB" altLang="en-US" sz="800" i="1" dirty="0">
                <a:latin typeface="Arial" charset="0"/>
                <a:cs typeface="Times New Roman" pitchFamily="18" charset="0"/>
              </a:rPr>
              <a:t>. Raw materials are closely linked to clean technologies. They are irreplaceable in solar panels, wind turbines, electric vehicles, and energy efficient lighting. For example, the production of low-carbon technologies – necessary for the EU to meet its climate and energy objectives – is expected to increase the demand for certain raw materials by a factor of 20 by 2030</a:t>
            </a:r>
            <a:r>
              <a:rPr lang="en-GB" altLang="en-US" sz="800" i="1" dirty="0">
                <a:latin typeface="Arial" charset="0"/>
                <a:cs typeface="Arial" charset="0"/>
              </a:rPr>
              <a:t> </a:t>
            </a:r>
            <a:r>
              <a:rPr lang="en-GB" altLang="en-US" sz="800" baseline="30000" dirty="0">
                <a:latin typeface="Arial" charset="0"/>
                <a:cs typeface="Times New Roman" pitchFamily="18" charset="0"/>
                <a:hlinkClick r:id="rId3"/>
              </a:rPr>
              <a:t>https://ec.europa.eu/growth/sectors/raw-materials/specific-interest/critical_pl</a:t>
            </a:r>
            <a:endParaRPr lang="en-GB" altLang="en-US" sz="800" baseline="30000" dirty="0">
              <a:latin typeface="Arial" charset="0"/>
              <a:cs typeface="Times New Roman" pitchFamily="18" charset="0"/>
            </a:endParaRPr>
          </a:p>
          <a:p>
            <a:pPr defTabSz="896291" eaLnBrk="1" hangingPunct="1">
              <a:buClrTx/>
              <a:buSzTx/>
            </a:pPr>
            <a:endParaRPr lang="en-GB" altLang="en-US" sz="800" dirty="0">
              <a:latin typeface="Arial" charset="0"/>
              <a:cs typeface="Arial" charset="0"/>
            </a:endParaRPr>
          </a:p>
          <a:p>
            <a:pPr defTabSz="896291" eaLnBrk="1" hangingPunct="1">
              <a:spcBef>
                <a:spcPts val="344"/>
              </a:spcBef>
              <a:buClrTx/>
              <a:buSzTx/>
            </a:pPr>
            <a:r>
              <a:rPr lang="fr-FR" altLang="en-US" sz="800" dirty="0" err="1">
                <a:solidFill>
                  <a:schemeClr val="tx1"/>
                </a:solidFill>
                <a:latin typeface="Arial" charset="0"/>
                <a:cs typeface="Arial" charset="0"/>
              </a:rPr>
              <a:t>Securing</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reliable</a:t>
            </a:r>
            <a:r>
              <a:rPr lang="fr-FR" altLang="en-US" sz="800" dirty="0">
                <a:solidFill>
                  <a:schemeClr val="tx1"/>
                </a:solidFill>
                <a:latin typeface="Arial" charset="0"/>
                <a:cs typeface="Arial" charset="0"/>
              </a:rPr>
              <a:t> and </a:t>
            </a:r>
            <a:r>
              <a:rPr lang="fr-FR" altLang="en-US" sz="800" dirty="0" err="1">
                <a:solidFill>
                  <a:schemeClr val="tx1"/>
                </a:solidFill>
                <a:latin typeface="Arial" charset="0"/>
                <a:cs typeface="Arial" charset="0"/>
              </a:rPr>
              <a:t>unhindered</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access</a:t>
            </a:r>
            <a:r>
              <a:rPr lang="fr-FR" altLang="en-US" sz="800" dirty="0">
                <a:solidFill>
                  <a:schemeClr val="tx1"/>
                </a:solidFill>
                <a:latin typeface="Arial" charset="0"/>
                <a:cs typeface="Arial" charset="0"/>
              </a:rPr>
              <a:t> to certain </a:t>
            </a:r>
            <a:r>
              <a:rPr lang="fr-FR" altLang="en-US" sz="800" dirty="0" err="1">
                <a:solidFill>
                  <a:schemeClr val="tx1"/>
                </a:solidFill>
                <a:latin typeface="Arial" charset="0"/>
                <a:cs typeface="Arial" charset="0"/>
              </a:rPr>
              <a:t>raw</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materials</a:t>
            </a:r>
            <a:r>
              <a:rPr lang="fr-FR" altLang="en-US" sz="800" dirty="0">
                <a:solidFill>
                  <a:schemeClr val="tx1"/>
                </a:solidFill>
                <a:latin typeface="Arial" charset="0"/>
                <a:cs typeface="Arial" charset="0"/>
              </a:rPr>
              <a:t> has been a </a:t>
            </a:r>
            <a:r>
              <a:rPr lang="fr-FR" altLang="en-US" sz="800" dirty="0" err="1">
                <a:solidFill>
                  <a:schemeClr val="tx1"/>
                </a:solidFill>
                <a:latin typeface="Arial" charset="0"/>
                <a:cs typeface="Arial" charset="0"/>
              </a:rPr>
              <a:t>growing</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concern</a:t>
            </a:r>
            <a:r>
              <a:rPr lang="fr-FR" altLang="en-US" sz="800" dirty="0">
                <a:solidFill>
                  <a:schemeClr val="tx1"/>
                </a:solidFill>
                <a:latin typeface="Arial" charset="0"/>
                <a:cs typeface="Arial" charset="0"/>
              </a:rPr>
              <a:t> for the EU. To </a:t>
            </a:r>
            <a:r>
              <a:rPr lang="fr-FR" altLang="en-US" sz="800" dirty="0" err="1">
                <a:solidFill>
                  <a:schemeClr val="tx1"/>
                </a:solidFill>
                <a:latin typeface="Arial" charset="0"/>
                <a:cs typeface="Arial" charset="0"/>
              </a:rPr>
              <a:t>address</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this</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challange</a:t>
            </a:r>
            <a:r>
              <a:rPr lang="fr-FR" altLang="en-US" sz="800" dirty="0">
                <a:solidFill>
                  <a:schemeClr val="tx1"/>
                </a:solidFill>
                <a:latin typeface="Arial" charset="0"/>
                <a:cs typeface="Arial" charset="0"/>
              </a:rPr>
              <a:t>, </a:t>
            </a:r>
            <a:r>
              <a:rPr lang="en-GB" altLang="en-US" sz="800" dirty="0">
                <a:latin typeface="Arial" charset="0"/>
                <a:cs typeface="Arial" charset="0"/>
              </a:rPr>
              <a:t>in 2008, the European Commission launched the EU </a:t>
            </a:r>
            <a:r>
              <a:rPr lang="en-GB" altLang="en-US" sz="800" b="1" dirty="0">
                <a:latin typeface="Arial" charset="0"/>
                <a:cs typeface="Arial" charset="0"/>
              </a:rPr>
              <a:t>Raw Materials Initiative</a:t>
            </a:r>
            <a:r>
              <a:rPr lang="en-GB" altLang="en-US" sz="800" dirty="0">
                <a:latin typeface="Arial" charset="0"/>
                <a:cs typeface="Arial" charset="0"/>
              </a:rPr>
              <a:t>, an integrated strategy to tackle challenges related to access to raw materials, with a </a:t>
            </a:r>
            <a:r>
              <a:rPr lang="en-GB" altLang="en-US" sz="800" b="1" dirty="0">
                <a:latin typeface="Arial" charset="0"/>
                <a:cs typeface="Arial" charset="0"/>
              </a:rPr>
              <a:t>priority action to define critical raw materials (CRMs) for the EU</a:t>
            </a:r>
            <a:r>
              <a:rPr lang="en-GB" altLang="en-US" sz="800" dirty="0">
                <a:latin typeface="Arial" charset="0"/>
                <a:cs typeface="Arial" charset="0"/>
              </a:rPr>
              <a:t>. </a:t>
            </a:r>
            <a:r>
              <a:rPr lang="en-GB" altLang="en-US" sz="800" dirty="0">
                <a:solidFill>
                  <a:schemeClr val="tx1"/>
                </a:solidFill>
                <a:latin typeface="Arial" charset="0"/>
                <a:cs typeface="Arial" charset="0"/>
              </a:rPr>
              <a:t>COM(2008)699</a:t>
            </a:r>
            <a:endParaRPr lang="en-GB" altLang="en-US" sz="800" dirty="0">
              <a:latin typeface="Arial" charset="0"/>
              <a:cs typeface="Arial" charset="0"/>
            </a:endParaRPr>
          </a:p>
          <a:p>
            <a:pPr defTabSz="896291" eaLnBrk="1" hangingPunct="1">
              <a:spcBef>
                <a:spcPts val="344"/>
              </a:spcBef>
              <a:buClrTx/>
            </a:pPr>
            <a:endParaRPr lang="fr-FR" altLang="en-US" sz="800" dirty="0">
              <a:solidFill>
                <a:schemeClr val="tx1"/>
              </a:solidFill>
              <a:latin typeface="Arial" charset="0"/>
              <a:cs typeface="Arial" charset="0"/>
            </a:endParaRPr>
          </a:p>
          <a:p>
            <a:pPr defTabSz="896291" eaLnBrk="1" hangingPunct="1">
              <a:spcBef>
                <a:spcPts val="344"/>
              </a:spcBef>
              <a:buClrTx/>
            </a:pPr>
            <a:r>
              <a:rPr lang="fr-FR" altLang="en-US" sz="800" dirty="0">
                <a:solidFill>
                  <a:schemeClr val="tx1"/>
                </a:solidFill>
                <a:latin typeface="Arial" charset="0"/>
                <a:cs typeface="Arial" charset="0"/>
              </a:rPr>
              <a:t>In 2011, the Commission </a:t>
            </a:r>
            <a:r>
              <a:rPr lang="fr-FR" altLang="en-US" sz="800" dirty="0" err="1">
                <a:solidFill>
                  <a:schemeClr val="tx1"/>
                </a:solidFill>
                <a:latin typeface="Arial" charset="0"/>
                <a:cs typeface="Arial" charset="0"/>
              </a:rPr>
              <a:t>committed</a:t>
            </a:r>
            <a:r>
              <a:rPr lang="fr-FR" altLang="en-US" sz="800" dirty="0">
                <a:solidFill>
                  <a:schemeClr val="tx1"/>
                </a:solidFill>
                <a:latin typeface="Arial" charset="0"/>
                <a:cs typeface="Arial" charset="0"/>
              </a:rPr>
              <a:t> to </a:t>
            </a:r>
            <a:r>
              <a:rPr lang="fr-FR" altLang="en-US" sz="800" dirty="0" err="1">
                <a:solidFill>
                  <a:schemeClr val="tx1"/>
                </a:solidFill>
                <a:latin typeface="Arial" charset="0"/>
                <a:cs typeface="Arial" charset="0"/>
              </a:rPr>
              <a:t>review</a:t>
            </a:r>
            <a:r>
              <a:rPr lang="fr-FR" altLang="en-US" sz="800" dirty="0">
                <a:solidFill>
                  <a:schemeClr val="tx1"/>
                </a:solidFill>
                <a:latin typeface="Arial" charset="0"/>
                <a:cs typeface="Arial" charset="0"/>
              </a:rPr>
              <a:t> and update the </a:t>
            </a:r>
            <a:r>
              <a:rPr lang="fr-FR" altLang="en-US" sz="800" dirty="0" err="1">
                <a:solidFill>
                  <a:schemeClr val="tx1"/>
                </a:solidFill>
                <a:latin typeface="Arial" charset="0"/>
                <a:cs typeface="Arial" charset="0"/>
              </a:rPr>
              <a:t>list</a:t>
            </a:r>
            <a:r>
              <a:rPr lang="fr-FR" altLang="en-US" sz="800" dirty="0">
                <a:solidFill>
                  <a:schemeClr val="tx1"/>
                </a:solidFill>
                <a:latin typeface="Arial" charset="0"/>
                <a:cs typeface="Arial" charset="0"/>
              </a:rPr>
              <a:t> of </a:t>
            </a:r>
            <a:r>
              <a:rPr lang="fr-FR" altLang="en-US" sz="800" dirty="0" err="1">
                <a:solidFill>
                  <a:schemeClr val="tx1"/>
                </a:solidFill>
                <a:latin typeface="Arial" charset="0"/>
                <a:cs typeface="Arial" charset="0"/>
              </a:rPr>
              <a:t>critical</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raw</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materials</a:t>
            </a:r>
            <a:r>
              <a:rPr lang="fr-FR" altLang="en-US" sz="800" dirty="0">
                <a:solidFill>
                  <a:schemeClr val="tx1"/>
                </a:solidFill>
                <a:latin typeface="Arial" charset="0"/>
                <a:cs typeface="Arial" charset="0"/>
              </a:rPr>
              <a:t> for the EU </a:t>
            </a:r>
            <a:r>
              <a:rPr lang="fr-FR" altLang="en-US" sz="800" dirty="0" err="1">
                <a:solidFill>
                  <a:schemeClr val="tx1"/>
                </a:solidFill>
                <a:latin typeface="Arial" charset="0"/>
                <a:cs typeface="Arial" charset="0"/>
              </a:rPr>
              <a:t>at</a:t>
            </a:r>
            <a:r>
              <a:rPr lang="fr-FR" altLang="en-US" sz="800" dirty="0">
                <a:solidFill>
                  <a:schemeClr val="tx1"/>
                </a:solidFill>
                <a:latin typeface="Arial" charset="0"/>
                <a:cs typeface="Arial" charset="0"/>
              </a:rPr>
              <a:t> least </a:t>
            </a:r>
            <a:r>
              <a:rPr lang="fr-FR" altLang="en-US" sz="800" dirty="0" err="1">
                <a:solidFill>
                  <a:schemeClr val="tx1"/>
                </a:solidFill>
                <a:latin typeface="Arial" charset="0"/>
                <a:cs typeface="Arial" charset="0"/>
              </a:rPr>
              <a:t>every</a:t>
            </a:r>
            <a:r>
              <a:rPr lang="fr-FR" altLang="en-US" sz="800" dirty="0">
                <a:solidFill>
                  <a:schemeClr val="tx1"/>
                </a:solidFill>
                <a:latin typeface="Arial" charset="0"/>
                <a:cs typeface="Arial" charset="0"/>
              </a:rPr>
              <a:t> 3 </a:t>
            </a:r>
            <a:r>
              <a:rPr lang="fr-FR" altLang="en-US" sz="800" dirty="0" err="1">
                <a:solidFill>
                  <a:schemeClr val="tx1"/>
                </a:solidFill>
                <a:latin typeface="Arial" charset="0"/>
                <a:cs typeface="Arial" charset="0"/>
              </a:rPr>
              <a:t>years</a:t>
            </a:r>
            <a:r>
              <a:rPr lang="fr-FR" altLang="en-US" sz="800" dirty="0">
                <a:solidFill>
                  <a:schemeClr val="tx1"/>
                </a:solidFill>
                <a:latin typeface="Arial" charset="0"/>
                <a:cs typeface="Arial" charset="0"/>
              </a:rPr>
              <a:t> to </a:t>
            </a:r>
            <a:r>
              <a:rPr lang="fr-FR" altLang="en-US" sz="800" dirty="0" err="1">
                <a:solidFill>
                  <a:schemeClr val="tx1"/>
                </a:solidFill>
                <a:latin typeface="Arial" charset="0"/>
                <a:cs typeface="Arial" charset="0"/>
              </a:rPr>
              <a:t>reflect</a:t>
            </a:r>
            <a:r>
              <a:rPr lang="fr-FR" altLang="en-US" sz="800" dirty="0">
                <a:solidFill>
                  <a:schemeClr val="tx1"/>
                </a:solidFill>
                <a:latin typeface="Arial" charset="0"/>
                <a:cs typeface="Arial" charset="0"/>
              </a:rPr>
              <a:t> production, </a:t>
            </a:r>
            <a:r>
              <a:rPr lang="fr-FR" altLang="en-US" sz="800" dirty="0" err="1">
                <a:solidFill>
                  <a:schemeClr val="tx1"/>
                </a:solidFill>
                <a:latin typeface="Arial" charset="0"/>
                <a:cs typeface="Arial" charset="0"/>
              </a:rPr>
              <a:t>market</a:t>
            </a:r>
            <a:r>
              <a:rPr lang="fr-FR" altLang="en-US" sz="800" dirty="0">
                <a:solidFill>
                  <a:schemeClr val="tx1"/>
                </a:solidFill>
                <a:latin typeface="Arial" charset="0"/>
                <a:cs typeface="Arial" charset="0"/>
              </a:rPr>
              <a:t> and </a:t>
            </a:r>
            <a:r>
              <a:rPr lang="fr-FR" altLang="en-US" sz="800" dirty="0" err="1">
                <a:solidFill>
                  <a:schemeClr val="tx1"/>
                </a:solidFill>
                <a:latin typeface="Arial" charset="0"/>
                <a:cs typeface="Arial" charset="0"/>
              </a:rPr>
              <a:t>technological</a:t>
            </a:r>
            <a:r>
              <a:rPr lang="fr-FR" altLang="en-US" sz="800" dirty="0">
                <a:solidFill>
                  <a:schemeClr val="tx1"/>
                </a:solidFill>
                <a:latin typeface="Arial" charset="0"/>
                <a:cs typeface="Arial" charset="0"/>
              </a:rPr>
              <a:t> </a:t>
            </a:r>
            <a:r>
              <a:rPr lang="fr-FR" altLang="en-US" sz="800" dirty="0" err="1">
                <a:solidFill>
                  <a:schemeClr val="tx1"/>
                </a:solidFill>
                <a:latin typeface="Arial" charset="0"/>
                <a:cs typeface="Arial" charset="0"/>
              </a:rPr>
              <a:t>developments</a:t>
            </a:r>
            <a:r>
              <a:rPr lang="fr-FR" altLang="en-US" sz="800" dirty="0">
                <a:solidFill>
                  <a:schemeClr val="tx1"/>
                </a:solidFill>
                <a:latin typeface="Arial" charset="0"/>
                <a:cs typeface="Arial" charset="0"/>
              </a:rPr>
              <a:t>. </a:t>
            </a:r>
            <a:r>
              <a:rPr lang="en-GB" altLang="en-US" sz="800" dirty="0">
                <a:solidFill>
                  <a:schemeClr val="tx1"/>
                </a:solidFill>
                <a:latin typeface="Arial" charset="0"/>
                <a:cs typeface="Arial" charset="0"/>
              </a:rPr>
              <a:t>COM(2011)25</a:t>
            </a:r>
            <a:endParaRPr lang="en-GB" altLang="en-US" sz="800" dirty="0">
              <a:latin typeface="Arial" charset="0"/>
              <a:cs typeface="Arial" charset="0"/>
            </a:endParaRPr>
          </a:p>
          <a:p>
            <a:pPr defTabSz="896291"/>
            <a:endParaRPr lang="en-GB" altLang="en-US" sz="800" dirty="0">
              <a:latin typeface="Arial" charset="0"/>
              <a:cs typeface="Arial" charset="0"/>
            </a:endParaRPr>
          </a:p>
          <a:p>
            <a:pPr defTabSz="896291"/>
            <a:r>
              <a:rPr lang="en-GB" altLang="en-US" sz="800" dirty="0">
                <a:latin typeface="Arial" charset="0"/>
                <a:cs typeface="Arial" charset="0"/>
              </a:rPr>
              <a:t>A second, revised list of </a:t>
            </a:r>
            <a:r>
              <a:rPr lang="en-GB" altLang="en-US" sz="800" b="1" dirty="0">
                <a:latin typeface="Arial" charset="0"/>
                <a:cs typeface="Arial" charset="0"/>
              </a:rPr>
              <a:t>20 CRMs </a:t>
            </a:r>
            <a:r>
              <a:rPr lang="en-GB" altLang="en-US" sz="800" dirty="0">
                <a:latin typeface="Arial" charset="0"/>
                <a:cs typeface="Arial" charset="0"/>
              </a:rPr>
              <a:t>was adopted in 2014: </a:t>
            </a:r>
            <a:r>
              <a:rPr lang="fr-FR" altLang="en-US" sz="800" dirty="0" err="1">
                <a:latin typeface="Arial" charset="0"/>
                <a:cs typeface="Arial" charset="0"/>
              </a:rPr>
              <a:t>Antimony</a:t>
            </a:r>
            <a:r>
              <a:rPr lang="en-GB" altLang="en-US" sz="800" dirty="0">
                <a:latin typeface="Arial" charset="0"/>
                <a:cs typeface="Arial" charset="0"/>
              </a:rPr>
              <a:t>, </a:t>
            </a:r>
            <a:r>
              <a:rPr lang="fr-FR" altLang="en-US" sz="800" dirty="0" err="1">
                <a:latin typeface="Arial" charset="0"/>
                <a:cs typeface="Arial" charset="0"/>
              </a:rPr>
              <a:t>Beryllium</a:t>
            </a:r>
            <a:r>
              <a:rPr lang="en-GB" altLang="en-US" sz="800" dirty="0">
                <a:latin typeface="Arial" charset="0"/>
                <a:cs typeface="Arial" charset="0"/>
              </a:rPr>
              <a:t>, </a:t>
            </a:r>
            <a:r>
              <a:rPr lang="fr-FR" altLang="en-US" sz="800" dirty="0">
                <a:latin typeface="Arial" charset="0"/>
                <a:cs typeface="Arial" charset="0"/>
              </a:rPr>
              <a:t>Borates</a:t>
            </a:r>
            <a:r>
              <a:rPr lang="en-GB" altLang="en-US" sz="800" dirty="0">
                <a:latin typeface="Arial" charset="0"/>
                <a:cs typeface="Arial" charset="0"/>
              </a:rPr>
              <a:t>, </a:t>
            </a:r>
            <a:r>
              <a:rPr lang="fr-FR" altLang="en-US" sz="800" dirty="0" err="1">
                <a:latin typeface="Arial" charset="0"/>
                <a:cs typeface="Arial" charset="0"/>
              </a:rPr>
              <a:t>Chromium</a:t>
            </a:r>
            <a:r>
              <a:rPr lang="en-GB" altLang="en-US" sz="800" dirty="0">
                <a:latin typeface="Arial" charset="0"/>
                <a:cs typeface="Arial" charset="0"/>
              </a:rPr>
              <a:t>, </a:t>
            </a:r>
            <a:r>
              <a:rPr lang="fr-FR" altLang="en-US" sz="800" dirty="0">
                <a:latin typeface="Arial" charset="0"/>
                <a:cs typeface="Arial" charset="0"/>
              </a:rPr>
              <a:t>Cobalt</a:t>
            </a:r>
            <a:r>
              <a:rPr lang="en-GB" altLang="en-US" sz="800" dirty="0">
                <a:latin typeface="Arial" charset="0"/>
                <a:cs typeface="Arial" charset="0"/>
              </a:rPr>
              <a:t>, </a:t>
            </a:r>
            <a:r>
              <a:rPr lang="fr-FR" altLang="en-US" sz="800" dirty="0">
                <a:latin typeface="Arial" charset="0"/>
                <a:cs typeface="Arial" charset="0"/>
              </a:rPr>
              <a:t>Coking </a:t>
            </a:r>
            <a:r>
              <a:rPr lang="fr-FR" altLang="en-US" sz="800" dirty="0" err="1">
                <a:latin typeface="Arial" charset="0"/>
                <a:cs typeface="Arial" charset="0"/>
              </a:rPr>
              <a:t>coal</a:t>
            </a:r>
            <a:r>
              <a:rPr lang="en-GB" altLang="en-US" sz="800" dirty="0">
                <a:latin typeface="Arial" charset="0"/>
                <a:cs typeface="Arial" charset="0"/>
              </a:rPr>
              <a:t>, </a:t>
            </a:r>
            <a:r>
              <a:rPr lang="fr-FR" altLang="en-US" sz="800" dirty="0" err="1">
                <a:latin typeface="Arial" charset="0"/>
                <a:cs typeface="Arial" charset="0"/>
              </a:rPr>
              <a:t>Fluorspar</a:t>
            </a:r>
            <a:r>
              <a:rPr lang="en-GB" altLang="en-US" sz="800" dirty="0">
                <a:latin typeface="Arial" charset="0"/>
                <a:cs typeface="Arial" charset="0"/>
              </a:rPr>
              <a:t>, </a:t>
            </a:r>
            <a:r>
              <a:rPr lang="fr-FR" altLang="en-US" sz="800" dirty="0">
                <a:latin typeface="Arial" charset="0"/>
                <a:cs typeface="Arial" charset="0"/>
              </a:rPr>
              <a:t>Gallium</a:t>
            </a:r>
            <a:r>
              <a:rPr lang="en-GB" altLang="en-US" sz="800" dirty="0">
                <a:latin typeface="Arial" charset="0"/>
                <a:cs typeface="Arial" charset="0"/>
              </a:rPr>
              <a:t>, </a:t>
            </a:r>
            <a:r>
              <a:rPr lang="fr-FR" altLang="en-US" sz="800" dirty="0">
                <a:latin typeface="Arial" charset="0"/>
                <a:cs typeface="Arial" charset="0"/>
              </a:rPr>
              <a:t>Germanium</a:t>
            </a:r>
            <a:r>
              <a:rPr lang="en-GB" altLang="en-US" sz="800" dirty="0">
                <a:latin typeface="Arial" charset="0"/>
                <a:cs typeface="Arial" charset="0"/>
              </a:rPr>
              <a:t>, </a:t>
            </a:r>
            <a:r>
              <a:rPr lang="fr-FR" altLang="en-US" sz="800" dirty="0">
                <a:latin typeface="Arial" charset="0"/>
                <a:cs typeface="Arial" charset="0"/>
              </a:rPr>
              <a:t>Indium</a:t>
            </a:r>
            <a:r>
              <a:rPr lang="en-GB" altLang="en-US" sz="800" dirty="0">
                <a:latin typeface="Arial" charset="0"/>
                <a:cs typeface="Arial" charset="0"/>
              </a:rPr>
              <a:t>, </a:t>
            </a:r>
            <a:r>
              <a:rPr lang="fr-FR" altLang="en-US" sz="800" dirty="0" err="1">
                <a:latin typeface="Arial" charset="0"/>
                <a:cs typeface="Arial" charset="0"/>
              </a:rPr>
              <a:t>Magnesite</a:t>
            </a:r>
            <a:r>
              <a:rPr lang="en-GB" altLang="en-US" sz="800" dirty="0">
                <a:latin typeface="Arial" charset="0"/>
                <a:cs typeface="Arial" charset="0"/>
              </a:rPr>
              <a:t>, </a:t>
            </a:r>
            <a:r>
              <a:rPr lang="fr-FR" altLang="en-US" sz="800" dirty="0" err="1">
                <a:latin typeface="Arial" charset="0"/>
                <a:cs typeface="Arial" charset="0"/>
              </a:rPr>
              <a:t>Magnesium</a:t>
            </a:r>
            <a:r>
              <a:rPr lang="en-GB" altLang="en-US" sz="800" dirty="0">
                <a:latin typeface="Arial" charset="0"/>
                <a:cs typeface="Arial" charset="0"/>
              </a:rPr>
              <a:t>, </a:t>
            </a:r>
            <a:r>
              <a:rPr lang="fr-FR" altLang="en-US" sz="800" dirty="0">
                <a:latin typeface="Arial" charset="0"/>
                <a:cs typeface="Arial" charset="0"/>
              </a:rPr>
              <a:t>Natural Graphite</a:t>
            </a:r>
            <a:r>
              <a:rPr lang="en-GB" altLang="en-US" sz="800" dirty="0">
                <a:latin typeface="Arial" charset="0"/>
                <a:cs typeface="Arial" charset="0"/>
              </a:rPr>
              <a:t>, </a:t>
            </a:r>
            <a:r>
              <a:rPr lang="fr-FR" altLang="en-US" sz="800" dirty="0">
                <a:latin typeface="Arial" charset="0"/>
                <a:cs typeface="Arial" charset="0"/>
              </a:rPr>
              <a:t>Niobium</a:t>
            </a:r>
            <a:r>
              <a:rPr lang="en-GB" altLang="en-US" sz="800" dirty="0">
                <a:latin typeface="Arial" charset="0"/>
                <a:cs typeface="Arial" charset="0"/>
              </a:rPr>
              <a:t>, </a:t>
            </a:r>
            <a:r>
              <a:rPr lang="fr-FR" altLang="en-US" sz="800" dirty="0" err="1">
                <a:latin typeface="Arial" charset="0"/>
                <a:cs typeface="Arial" charset="0"/>
              </a:rPr>
              <a:t>PGMs</a:t>
            </a:r>
            <a:r>
              <a:rPr lang="en-GB" altLang="en-US" sz="800" dirty="0">
                <a:latin typeface="Arial" charset="0"/>
                <a:cs typeface="Arial" charset="0"/>
              </a:rPr>
              <a:t>, </a:t>
            </a:r>
            <a:r>
              <a:rPr lang="fr-FR" altLang="en-US" sz="800" dirty="0">
                <a:latin typeface="Arial" charset="0"/>
                <a:cs typeface="Arial" charset="0"/>
              </a:rPr>
              <a:t>Phosphate Rock</a:t>
            </a:r>
            <a:r>
              <a:rPr lang="en-GB" altLang="en-US" sz="800" dirty="0">
                <a:latin typeface="Arial" charset="0"/>
                <a:cs typeface="Arial" charset="0"/>
              </a:rPr>
              <a:t>, </a:t>
            </a:r>
            <a:r>
              <a:rPr lang="fr-FR" altLang="en-US" sz="800" dirty="0" err="1">
                <a:latin typeface="Arial" charset="0"/>
                <a:cs typeface="Arial" charset="0"/>
              </a:rPr>
              <a:t>HREEs</a:t>
            </a:r>
            <a:r>
              <a:rPr lang="fr-FR" altLang="en-US" sz="800" dirty="0">
                <a:latin typeface="Arial" charset="0"/>
                <a:cs typeface="Arial" charset="0"/>
              </a:rPr>
              <a:t> (</a:t>
            </a:r>
            <a:r>
              <a:rPr lang="fr-FR" altLang="en-US" sz="800" dirty="0" err="1">
                <a:latin typeface="Arial" charset="0"/>
                <a:cs typeface="Arial" charset="0"/>
              </a:rPr>
              <a:t>Heavy</a:t>
            </a:r>
            <a:r>
              <a:rPr lang="fr-FR" altLang="en-US" sz="800" dirty="0">
                <a:latin typeface="Arial" charset="0"/>
                <a:cs typeface="Arial" charset="0"/>
              </a:rPr>
              <a:t>)</a:t>
            </a:r>
            <a:r>
              <a:rPr lang="en-GB" altLang="en-US" sz="800" dirty="0">
                <a:latin typeface="Arial" charset="0"/>
                <a:cs typeface="Arial" charset="0"/>
              </a:rPr>
              <a:t>, </a:t>
            </a:r>
            <a:r>
              <a:rPr lang="fr-FR" altLang="en-US" sz="800" dirty="0" err="1">
                <a:latin typeface="Arial" charset="0"/>
                <a:cs typeface="Arial" charset="0"/>
              </a:rPr>
              <a:t>LREEs</a:t>
            </a:r>
            <a:r>
              <a:rPr lang="fr-FR" altLang="en-US" sz="800" dirty="0">
                <a:latin typeface="Arial" charset="0"/>
                <a:cs typeface="Arial" charset="0"/>
              </a:rPr>
              <a:t> (Light)</a:t>
            </a:r>
            <a:r>
              <a:rPr lang="en-GB" altLang="en-US" sz="800" dirty="0">
                <a:latin typeface="Arial" charset="0"/>
                <a:cs typeface="Arial" charset="0"/>
              </a:rPr>
              <a:t>, </a:t>
            </a:r>
            <a:r>
              <a:rPr lang="fr-FR" altLang="en-US" sz="800" dirty="0" err="1">
                <a:latin typeface="Arial" charset="0"/>
                <a:cs typeface="Arial" charset="0"/>
              </a:rPr>
              <a:t>Silicon</a:t>
            </a:r>
            <a:r>
              <a:rPr lang="fr-FR" altLang="en-US" sz="800" dirty="0">
                <a:latin typeface="Arial" charset="0"/>
                <a:cs typeface="Arial" charset="0"/>
              </a:rPr>
              <a:t> </a:t>
            </a:r>
            <a:r>
              <a:rPr lang="fr-FR" altLang="en-US" sz="800" dirty="0" err="1">
                <a:latin typeface="Arial" charset="0"/>
                <a:cs typeface="Arial" charset="0"/>
              </a:rPr>
              <a:t>Metal</a:t>
            </a:r>
            <a:r>
              <a:rPr lang="en-GB" altLang="en-US" sz="800" dirty="0">
                <a:latin typeface="Arial" charset="0"/>
                <a:cs typeface="Arial" charset="0"/>
              </a:rPr>
              <a:t>, </a:t>
            </a:r>
            <a:r>
              <a:rPr lang="fr-FR" altLang="en-US" sz="800" dirty="0" err="1">
                <a:latin typeface="Arial" charset="0"/>
                <a:cs typeface="Arial" charset="0"/>
              </a:rPr>
              <a:t>Tungsten</a:t>
            </a:r>
            <a:r>
              <a:rPr lang="fr-FR" altLang="en-US" sz="800" dirty="0">
                <a:latin typeface="Arial" charset="0"/>
                <a:cs typeface="Arial" charset="0"/>
              </a:rPr>
              <a:t>. </a:t>
            </a:r>
            <a:r>
              <a:rPr lang="en-GB" altLang="en-US" sz="800" dirty="0">
                <a:solidFill>
                  <a:schemeClr val="tx1"/>
                </a:solidFill>
                <a:latin typeface="Arial" charset="0"/>
                <a:cs typeface="Arial" charset="0"/>
              </a:rPr>
              <a:t>COM(2014)297</a:t>
            </a:r>
            <a:endParaRPr lang="en-GB" altLang="en-US" sz="800" dirty="0">
              <a:latin typeface="Arial" charset="0"/>
              <a:cs typeface="Arial" charset="0"/>
            </a:endParaRPr>
          </a:p>
          <a:p>
            <a:pPr defTabSz="896291"/>
            <a:endParaRPr lang="en-GB" altLang="en-US" sz="800" dirty="0">
              <a:latin typeface="Arial" charset="0"/>
              <a:cs typeface="Arial" charset="0"/>
            </a:endParaRPr>
          </a:p>
          <a:p>
            <a:pPr defTabSz="896291"/>
            <a:r>
              <a:rPr lang="en-GB" altLang="en-US" sz="800" b="1" dirty="0">
                <a:solidFill>
                  <a:schemeClr val="tx1"/>
                </a:solidFill>
                <a:latin typeface="Arial" charset="0"/>
                <a:cs typeface="Arial" charset="0"/>
              </a:rPr>
              <a:t>On 13 September 2017, as part of the Industry package, the Commission has adopted a new list of critical raw materials for the EU – Communication on the 2017 list of critical raw materials for the EU, COM(2017)490.</a:t>
            </a:r>
            <a:endParaRPr lang="en-GB" altLang="en-US" sz="800" b="1" dirty="0">
              <a:latin typeface="Arial" charset="0"/>
              <a:cs typeface="Arial" charset="0"/>
            </a:endParaRPr>
          </a:p>
          <a:p>
            <a:pPr defTabSz="896291" eaLnBrk="1" hangingPunct="1">
              <a:buClrTx/>
              <a:buSzTx/>
            </a:pPr>
            <a:endParaRPr lang="en-GB" altLang="en-US" sz="800" dirty="0">
              <a:latin typeface="Arial" charset="0"/>
              <a:cs typeface="Arial" charset="0"/>
            </a:endParaRPr>
          </a:p>
          <a:p>
            <a:pPr defTabSz="896291" eaLnBrk="1" hangingPunct="1">
              <a:spcBef>
                <a:spcPts val="368"/>
              </a:spcBef>
            </a:pPr>
            <a:r>
              <a:rPr lang="fr-FR" altLang="en-US" sz="800" i="1" u="sng" dirty="0" err="1">
                <a:latin typeface="Arial" charset="0"/>
                <a:ea typeface="Microsoft YaHei" pitchFamily="34" charset="-122"/>
              </a:rPr>
              <a:t>Raw</a:t>
            </a:r>
            <a:r>
              <a:rPr lang="fr-FR" altLang="en-US" sz="800" i="1" u="sng" dirty="0">
                <a:latin typeface="Arial" charset="0"/>
                <a:ea typeface="Microsoft YaHei" pitchFamily="34" charset="-122"/>
              </a:rPr>
              <a:t> </a:t>
            </a:r>
            <a:r>
              <a:rPr lang="fr-FR" altLang="en-US" sz="800" i="1" u="sng" dirty="0" err="1">
                <a:latin typeface="Arial" charset="0"/>
                <a:ea typeface="Microsoft YaHei" pitchFamily="34" charset="-122"/>
              </a:rPr>
              <a:t>materials</a:t>
            </a:r>
            <a:r>
              <a:rPr lang="fr-FR" altLang="en-US" sz="800" i="1" u="sng" dirty="0">
                <a:latin typeface="Arial" charset="0"/>
                <a:ea typeface="Microsoft YaHei" pitchFamily="34" charset="-122"/>
              </a:rPr>
              <a:t> </a:t>
            </a:r>
            <a:r>
              <a:rPr lang="fr-FR" altLang="en-US" sz="800" i="1" u="sng" dirty="0" err="1">
                <a:latin typeface="Arial" charset="0"/>
                <a:ea typeface="Microsoft YaHei" pitchFamily="34" charset="-122"/>
              </a:rPr>
              <a:t>used</a:t>
            </a:r>
            <a:r>
              <a:rPr lang="fr-FR" altLang="en-US" sz="800" i="1" u="sng" dirty="0">
                <a:latin typeface="Arial" charset="0"/>
                <a:ea typeface="Microsoft YaHei" pitchFamily="34" charset="-122"/>
              </a:rPr>
              <a:t> in </a:t>
            </a:r>
            <a:r>
              <a:rPr lang="fr-FR" altLang="en-US" sz="800" i="1" u="sng" dirty="0" err="1">
                <a:latin typeface="Arial" charset="0"/>
                <a:ea typeface="Microsoft YaHei" pitchFamily="34" charset="-122"/>
              </a:rPr>
              <a:t>several</a:t>
            </a:r>
            <a:r>
              <a:rPr lang="fr-FR" altLang="en-US" sz="800" i="1" u="sng" dirty="0">
                <a:latin typeface="Arial" charset="0"/>
                <a:ea typeface="Microsoft YaHei" pitchFamily="34" charset="-122"/>
              </a:rPr>
              <a:t> applications</a:t>
            </a:r>
            <a:endParaRPr lang="fr-FR" altLang="en-US" sz="800" i="1" dirty="0">
              <a:latin typeface="Arial" charset="0"/>
              <a:ea typeface="Microsoft YaHei" pitchFamily="34" charset="-122"/>
            </a:endParaRPr>
          </a:p>
          <a:p>
            <a:pPr defTabSz="896291" eaLnBrk="1" hangingPunct="1">
              <a:buFontTx/>
              <a:buChar char="•"/>
            </a:pPr>
            <a:r>
              <a:rPr lang="en-GB" altLang="en-US" sz="800" i="1" dirty="0">
                <a:latin typeface="Arial" charset="0"/>
                <a:cs typeface="Arial" charset="0"/>
              </a:rPr>
              <a:t>Essential ingredients for economy and society</a:t>
            </a:r>
          </a:p>
          <a:p>
            <a:pPr defTabSz="896291" eaLnBrk="1" hangingPunct="1">
              <a:buFontTx/>
              <a:buChar char="•"/>
            </a:pPr>
            <a:r>
              <a:rPr lang="en-GB" altLang="en-US" sz="800" i="1" dirty="0">
                <a:latin typeface="Arial" charset="0"/>
                <a:cs typeface="Arial" charset="0"/>
              </a:rPr>
              <a:t>Importance for emerging technologies and “green applications”</a:t>
            </a:r>
          </a:p>
          <a:p>
            <a:pPr defTabSz="896291" eaLnBrk="1" hangingPunct="1">
              <a:buFontTx/>
              <a:buChar char="•"/>
            </a:pPr>
            <a:r>
              <a:rPr lang="en-GB" altLang="en-US" sz="800" i="1" dirty="0">
                <a:latin typeface="Arial" charset="0"/>
                <a:cs typeface="Arial" charset="0"/>
              </a:rPr>
              <a:t>Renewable energy: solar cells, wind turbines</a:t>
            </a:r>
          </a:p>
          <a:p>
            <a:pPr defTabSz="896291" eaLnBrk="1" hangingPunct="1">
              <a:buFontTx/>
              <a:buChar char="•"/>
            </a:pPr>
            <a:r>
              <a:rPr lang="en-GB" altLang="en-US" sz="800" i="1" dirty="0">
                <a:latin typeface="Arial" charset="0"/>
                <a:cs typeface="Arial" charset="0"/>
              </a:rPr>
              <a:t>Energy efficiency: hybrid and electric cars, LED lighting, batteries</a:t>
            </a:r>
          </a:p>
          <a:p>
            <a:pPr defTabSz="896291" eaLnBrk="1" hangingPunct="1">
              <a:buFontTx/>
              <a:buChar char="•"/>
            </a:pPr>
            <a:r>
              <a:rPr lang="en-GB" altLang="en-US" sz="800" i="1" dirty="0">
                <a:latin typeface="Arial" charset="0"/>
                <a:cs typeface="Arial" charset="0"/>
              </a:rPr>
              <a:t>Electronics: </a:t>
            </a:r>
            <a:r>
              <a:rPr lang="en-GB" altLang="en-US" sz="800" i="1" dirty="0" err="1">
                <a:latin typeface="Arial" charset="0"/>
                <a:cs typeface="Arial" charset="0"/>
              </a:rPr>
              <a:t>flatscreens</a:t>
            </a:r>
            <a:r>
              <a:rPr lang="en-GB" altLang="en-US" sz="800" i="1" dirty="0">
                <a:latin typeface="Arial" charset="0"/>
                <a:cs typeface="Arial" charset="0"/>
              </a:rPr>
              <a:t>, mobile phones</a:t>
            </a:r>
          </a:p>
          <a:p>
            <a:pPr defTabSz="896291" eaLnBrk="1" hangingPunct="1">
              <a:buFontTx/>
              <a:buChar char="•"/>
            </a:pPr>
            <a:r>
              <a:rPr lang="en-GB" altLang="en-US" sz="800" i="1" dirty="0">
                <a:latin typeface="Arial" charset="0"/>
                <a:cs typeface="Arial" charset="0"/>
              </a:rPr>
              <a:t>Aerospace: light weight alloys</a:t>
            </a:r>
          </a:p>
          <a:p>
            <a:pPr defTabSz="896291" eaLnBrk="1" hangingPunct="1">
              <a:buFontTx/>
              <a:buChar char="•"/>
            </a:pPr>
            <a:endParaRPr lang="en-GB" altLang="en-US" sz="800" i="1" dirty="0">
              <a:latin typeface="Arial" charset="0"/>
              <a:cs typeface="Arial" charset="0"/>
            </a:endParaRPr>
          </a:p>
          <a:p>
            <a:pPr marL="0" marR="0" indent="0" algn="l" defTabSz="896291" rtl="0" eaLnBrk="1" fontAlgn="base" latinLnBrk="0" hangingPunct="1">
              <a:lnSpc>
                <a:spcPct val="100000"/>
              </a:lnSpc>
              <a:spcBef>
                <a:spcPct val="30000"/>
              </a:spcBef>
              <a:spcAft>
                <a:spcPct val="0"/>
              </a:spcAft>
              <a:buClr>
                <a:srgbClr val="000000"/>
              </a:buClr>
              <a:buSzPct val="100000"/>
              <a:buFontTx/>
              <a:buNone/>
              <a:tabLst/>
              <a:defRPr/>
            </a:pPr>
            <a:r>
              <a:rPr lang="en-GB" sz="800" b="1" dirty="0"/>
              <a:t>Resource Efficiency</a:t>
            </a:r>
          </a:p>
          <a:p>
            <a:r>
              <a:rPr lang="en-GB" sz="800" b="1" dirty="0">
                <a:hlinkClick r:id="rId4"/>
              </a:rPr>
              <a:t>Resource efficiency</a:t>
            </a:r>
            <a:r>
              <a:rPr lang="en-GB" sz="800" dirty="0">
                <a:hlinkClick r:id="rId4"/>
              </a:rPr>
              <a:t> </a:t>
            </a:r>
            <a:r>
              <a:rPr lang="en-GB" sz="800" dirty="0"/>
              <a:t>means using the Earth’s limited resources in a sustainable manner, while minimising impacts on the environment. It allows us to create more with less and to deliver greater value with less input.</a:t>
            </a:r>
          </a:p>
          <a:p>
            <a:r>
              <a:rPr lang="en-GB" sz="800" b="1" dirty="0"/>
              <a:t>The resource-efficient Europe flagship initiative</a:t>
            </a:r>
            <a:r>
              <a:rPr lang="en-GB" sz="800" dirty="0"/>
              <a:t> is part of the </a:t>
            </a:r>
            <a:r>
              <a:rPr lang="en-GB" sz="800" dirty="0">
                <a:hlinkClick r:id="rId5" tooltip="Europe 2020 strategy"/>
              </a:rPr>
              <a:t>Europe 2020 Strategy</a:t>
            </a:r>
            <a:r>
              <a:rPr lang="en-GB" sz="800" dirty="0"/>
              <a:t>, the EU’s growth strategy for a smart, inclusive and sustainable economy. It supports the shift towards sustainable growth via a resource-efficient, low-carbon economy.</a:t>
            </a:r>
          </a:p>
          <a:p>
            <a:r>
              <a:rPr lang="en-GB" sz="800" dirty="0"/>
              <a:t>An important building block of Europe 2020 strategy is the </a:t>
            </a:r>
            <a:r>
              <a:rPr lang="en-GB" sz="800" dirty="0">
                <a:hlinkClick r:id="rId6"/>
              </a:rPr>
              <a:t>Roadmap to a Resource Efficient Europe</a:t>
            </a:r>
            <a:r>
              <a:rPr lang="en-GB" sz="800" dirty="0"/>
              <a:t>. It shows the way to a more sustainable economy, with policy initiatives that aim to stimulate greater innovation for short-term and long-term economic and environmental benefits. The Roadmap to a Resource Efficient Europe (COM(2011) 571) outlines how we can transform Europe’s economy into a sustainable one by 2050. It proposes ways to increase resource productivity and decouple economic growth from resource use and its environmental impact. It illustrates how policies interrelate and build on each other.</a:t>
            </a:r>
          </a:p>
          <a:p>
            <a:r>
              <a:rPr lang="en-GB" sz="800" dirty="0"/>
              <a:t>The EU Resource Efficiency Scoreboard indicators illustrate the progress towards increased resource efficiency of individual MSs and the EU as a whole. The </a:t>
            </a:r>
            <a:r>
              <a:rPr lang="en-GB" sz="800" dirty="0">
                <a:hlinkClick r:id="rId7"/>
              </a:rPr>
              <a:t>EU Resource Efficiency Scoreboard 2015</a:t>
            </a:r>
            <a:r>
              <a:rPr lang="en-GB" sz="800" dirty="0"/>
              <a:t> is the second full analytical report assessing progress towards a resource efficient EU based on data available in September 2015.</a:t>
            </a:r>
          </a:p>
          <a:p>
            <a:pPr defTabSz="896291" eaLnBrk="1" hangingPunct="1">
              <a:buFontTx/>
              <a:buNone/>
            </a:pPr>
            <a:endParaRPr lang="en-GB" altLang="en-US" sz="1000" i="1" dirty="0">
              <a:latin typeface="Arial" charset="0"/>
              <a:cs typeface="Arial" charset="0"/>
            </a:endParaRPr>
          </a:p>
        </p:txBody>
      </p:sp>
      <p:sp>
        <p:nvSpPr>
          <p:cNvPr id="39940"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1pPr>
            <a:lvl2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2pPr>
            <a:lvl3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3pPr>
            <a:lvl4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4pPr>
            <a:lvl5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5pPr>
            <a:lvl6pPr marL="2469086"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6pPr>
            <a:lvl7pPr marL="291801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7pPr>
            <a:lvl8pPr marL="3366935"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8pPr>
            <a:lvl9pPr marL="381586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9pPr>
          </a:lstStyle>
          <a:p>
            <a:fld id="{3A24631B-C829-4022-8C3B-8020FADA1490}" type="slidenum">
              <a:rPr lang="en-GB" altLang="en-US" sz="1200">
                <a:solidFill>
                  <a:srgbClr val="000000"/>
                </a:solidFill>
                <a:latin typeface="Arial" charset="0"/>
              </a:rPr>
              <a:pPr/>
              <a:t>11</a:t>
            </a:fld>
            <a:endParaRPr lang="en-GB" altLang="en-US" sz="1200">
              <a:solidFill>
                <a:srgbClr val="000000"/>
              </a:solidFill>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xmlns="" id="{F5A74576-D690-4F66-8B48-144223876C44}"/>
              </a:ext>
            </a:extLst>
          </p:cNvPr>
          <p:cNvSpPr>
            <a:spLocks noGrp="1" noRot="1" noChangeAspect="1" noTextEdit="1"/>
          </p:cNvSpPr>
          <p:nvPr>
            <p:ph type="sldImg"/>
          </p:nvPr>
        </p:nvSpPr>
        <p:spPr>
          <a:ln/>
        </p:spPr>
      </p:sp>
      <p:sp>
        <p:nvSpPr>
          <p:cNvPr id="114691" name="Notes Placeholder 2">
            <a:extLst>
              <a:ext uri="{FF2B5EF4-FFF2-40B4-BE49-F238E27FC236}">
                <a16:creationId xmlns:a16="http://schemas.microsoft.com/office/drawing/2014/main" xmlns="" id="{2EE69277-F2F7-4943-BA10-130791892EA0}"/>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Wingdings" panose="05000000000000000000" pitchFamily="2" charset="2"/>
              <a:buNone/>
            </a:pPr>
            <a:endParaRPr lang="en-GB" altLang="en-US" sz="1400" dirty="0">
              <a:latin typeface="Times New Roman" panose="02020603050405020304" pitchFamily="18" charset="0"/>
            </a:endParaRPr>
          </a:p>
        </p:txBody>
      </p:sp>
      <p:sp>
        <p:nvSpPr>
          <p:cNvPr id="114692" name="Slide Number Placeholder 3">
            <a:extLst>
              <a:ext uri="{FF2B5EF4-FFF2-40B4-BE49-F238E27FC236}">
                <a16:creationId xmlns:a16="http://schemas.microsoft.com/office/drawing/2014/main" xmlns="" id="{2E544BD1-8C1D-42BA-9CEB-3C995100D12E}"/>
              </a:ext>
            </a:extLst>
          </p:cNvPr>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1pPr>
            <a:lvl2pPr>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2pPr>
            <a:lvl3pPr>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3pPr>
            <a:lvl4pPr>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4pPr>
            <a:lvl5pPr>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5pPr>
            <a:lvl6pPr marL="2514294" indent="-228573" defTabSz="449209" eaLnBrk="0" fontAlgn="base" hangingPunct="0">
              <a:spcBef>
                <a:spcPct val="0"/>
              </a:spcBef>
              <a:spcAft>
                <a:spcPct val="0"/>
              </a:spcAft>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6pPr>
            <a:lvl7pPr marL="2971438" indent="-228573" defTabSz="449209" eaLnBrk="0" fontAlgn="base" hangingPunct="0">
              <a:spcBef>
                <a:spcPct val="0"/>
              </a:spcBef>
              <a:spcAft>
                <a:spcPct val="0"/>
              </a:spcAft>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7pPr>
            <a:lvl8pPr marL="3428583" indent="-228573" defTabSz="449209" eaLnBrk="0" fontAlgn="base" hangingPunct="0">
              <a:spcBef>
                <a:spcPct val="0"/>
              </a:spcBef>
              <a:spcAft>
                <a:spcPct val="0"/>
              </a:spcAft>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8pPr>
            <a:lvl9pPr marL="3885728" indent="-228573" defTabSz="449209" eaLnBrk="0" fontAlgn="base" hangingPunct="0">
              <a:spcBef>
                <a:spcPct val="0"/>
              </a:spcBef>
              <a:spcAft>
                <a:spcPct val="0"/>
              </a:spcAft>
              <a:tabLst>
                <a:tab pos="722226" algn="l"/>
                <a:tab pos="1452387" algn="l"/>
                <a:tab pos="2180960" algn="l"/>
                <a:tab pos="2914295" algn="l"/>
              </a:tabLst>
              <a:defRPr sz="2600" b="1">
                <a:solidFill>
                  <a:schemeClr val="bg1"/>
                </a:solidFill>
                <a:latin typeface="Verdana" panose="020B0604030504040204" pitchFamily="34" charset="0"/>
                <a:ea typeface="Microsoft YaHei" panose="020B0503020204020204" pitchFamily="34" charset="-122"/>
              </a:defRPr>
            </a:lvl9pPr>
          </a:lstStyle>
          <a:p>
            <a:fld id="{4457721E-865A-4B4D-A399-015F31D417A0}" type="slidenum">
              <a:rPr lang="en-GB" altLang="en-US" sz="1200">
                <a:solidFill>
                  <a:srgbClr val="000000"/>
                </a:solidFill>
                <a:latin typeface="Arial" panose="020B0604020202020204" pitchFamily="34" charset="0"/>
              </a:rPr>
              <a:pPr/>
              <a:t>12</a:t>
            </a:fld>
            <a:endParaRPr lang="en-GB"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500297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725" y="731838"/>
            <a:ext cx="6497638" cy="3656012"/>
          </a:xfrm>
        </p:spPr>
      </p:sp>
      <p:sp>
        <p:nvSpPr>
          <p:cNvPr id="3" name="Notes Placeholder 2"/>
          <p:cNvSpPr>
            <a:spLocks noGrp="1"/>
          </p:cNvSpPr>
          <p:nvPr>
            <p:ph type="body" idx="1"/>
          </p:nvPr>
        </p:nvSpPr>
        <p:spPr/>
        <p:txBody>
          <a:bodyPr/>
          <a:lstStyle/>
          <a:p>
            <a:r>
              <a:rPr lang="en-GB" sz="800" b="0" i="0" u="none" strike="noStrike" kern="1200" baseline="0" dirty="0">
                <a:solidFill>
                  <a:srgbClr val="000000"/>
                </a:solidFill>
                <a:latin typeface="Times New Roman" pitchFamily="16" charset="0"/>
                <a:ea typeface="+mn-ea"/>
                <a:cs typeface="+mn-cs"/>
              </a:rPr>
              <a:t>Evaluation and exchange of good practices for the sustainable supply of raw materials within the EU annex A – Good practice cases (March 2014)</a:t>
            </a:r>
          </a:p>
          <a:p>
            <a:pPr marL="0" marR="0" lvl="1"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sz="800" kern="1200" dirty="0">
                <a:latin typeface="Verdana" pitchFamily="34" charset="0"/>
                <a:ea typeface="Microsoft YaHei" pitchFamily="34" charset="-122"/>
                <a:cs typeface="+mn-cs"/>
              </a:rPr>
              <a:t>Study on the review of the list of CRM (published</a:t>
            </a:r>
            <a:r>
              <a:rPr lang="en-GB" sz="800" kern="1200" baseline="0" dirty="0">
                <a:latin typeface="Verdana" pitchFamily="34" charset="0"/>
                <a:ea typeface="Microsoft YaHei" pitchFamily="34" charset="-122"/>
                <a:cs typeface="+mn-cs"/>
              </a:rPr>
              <a:t> in June 2014)</a:t>
            </a:r>
          </a:p>
          <a:p>
            <a:pPr marL="0" marR="0" lvl="1"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sz="800" kern="1200" dirty="0">
                <a:latin typeface="Verdana" pitchFamily="34" charset="0"/>
                <a:ea typeface="Microsoft YaHei" pitchFamily="34" charset="-122"/>
                <a:cs typeface="+mn-cs"/>
              </a:rPr>
              <a:t>Raw materials scoreboard (published</a:t>
            </a:r>
            <a:r>
              <a:rPr lang="en-GB" sz="800" kern="1200" baseline="0" dirty="0">
                <a:latin typeface="Verdana" pitchFamily="34" charset="0"/>
                <a:ea typeface="Microsoft YaHei" pitchFamily="34" charset="-122"/>
                <a:cs typeface="+mn-cs"/>
              </a:rPr>
              <a:t> in September 2016)</a:t>
            </a:r>
          </a:p>
          <a:p>
            <a:r>
              <a:rPr lang="en-GB" sz="800" b="0" dirty="0">
                <a:effectLst/>
              </a:rPr>
              <a:t>Legal framework for mineral extraction and permitting procedures for exploration and exploitation in the EU Final report - Study (July 2017)</a:t>
            </a:r>
          </a:p>
          <a:p>
            <a:r>
              <a:rPr lang="en-GB" sz="800" b="0" i="0" u="none" strike="noStrike" baseline="0" dirty="0">
                <a:solidFill>
                  <a:srgbClr val="000000"/>
                </a:solidFill>
              </a:rPr>
              <a:t>Report on Critical Raw Materials and the Circular Economy (January 2018)</a:t>
            </a:r>
          </a:p>
          <a:p>
            <a:r>
              <a:rPr lang="en-GB" sz="800" b="0" i="0" u="none" strike="noStrike" baseline="0" dirty="0">
                <a:solidFill>
                  <a:srgbClr val="000000"/>
                </a:solidFill>
              </a:rPr>
              <a:t>Communication on a monitoring framework for the circular economy </a:t>
            </a: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 INSPIRE Thematic Working Group </a:t>
            </a:r>
            <a:r>
              <a:rPr lang="en-GB" sz="800" b="0" i="1" u="none" strike="noStrike" kern="1200" baseline="0" dirty="0">
                <a:solidFill>
                  <a:srgbClr val="000000"/>
                </a:solidFill>
                <a:latin typeface="Times New Roman" pitchFamily="16" charset="0"/>
                <a:ea typeface="+mn-ea"/>
                <a:cs typeface="+mn-cs"/>
              </a:rPr>
              <a:t>Mineral Resources (</a:t>
            </a:r>
            <a:r>
              <a:rPr lang="en-GB" sz="800" b="0" i="0" u="none" strike="noStrike" kern="1200" baseline="0" dirty="0">
                <a:solidFill>
                  <a:srgbClr val="000000"/>
                </a:solidFill>
                <a:latin typeface="Times New Roman" pitchFamily="16" charset="0"/>
                <a:ea typeface="+mn-ea"/>
                <a:cs typeface="+mn-cs"/>
              </a:rPr>
              <a:t> 2013)	</a:t>
            </a:r>
            <a:endParaRPr lang="en-GB" sz="800" b="0" i="0" u="none" strike="noStrike" kern="1200" baseline="0" dirty="0" smtClean="0">
              <a:solidFill>
                <a:srgbClr val="000000"/>
              </a:solidFill>
              <a:latin typeface="Times New Roman" pitchFamily="16" charset="0"/>
              <a:ea typeface="+mn-ea"/>
              <a:cs typeface="+mn-cs"/>
            </a:endParaRPr>
          </a:p>
          <a:p>
            <a:endParaRPr lang="en-GB" sz="800" b="0" i="0" u="none" strike="noStrike" kern="1200" baseline="0" dirty="0" smtClean="0">
              <a:solidFill>
                <a:srgbClr val="000000"/>
              </a:solidFill>
              <a:latin typeface="Times New Roman" pitchFamily="16" charset="0"/>
              <a:ea typeface="+mn-ea"/>
              <a:cs typeface="+mn-cs"/>
            </a:endParaRPr>
          </a:p>
          <a:p>
            <a:r>
              <a:rPr lang="en-GB" sz="800" b="1" i="0" u="none" strike="noStrike" kern="1200" baseline="0" dirty="0" smtClean="0">
                <a:solidFill>
                  <a:srgbClr val="000000"/>
                </a:solidFill>
                <a:latin typeface="Times New Roman" pitchFamily="16" charset="0"/>
                <a:ea typeface="+mn-ea"/>
                <a:cs typeface="+mn-cs"/>
              </a:rPr>
              <a:t>EIT – Raw materials</a:t>
            </a:r>
          </a:p>
          <a:p>
            <a:r>
              <a:rPr lang="en-GB" sz="800" dirty="0" smtClean="0">
                <a:effectLst/>
              </a:rPr>
              <a:t>The EIT’s smart investment strategy combines </a:t>
            </a:r>
            <a:r>
              <a:rPr lang="en-GB" sz="800" b="1" dirty="0" smtClean="0">
                <a:effectLst/>
              </a:rPr>
              <a:t>25%</a:t>
            </a:r>
            <a:r>
              <a:rPr lang="en-GB" sz="800" dirty="0" smtClean="0">
                <a:effectLst/>
              </a:rPr>
              <a:t> investment from the EIT with </a:t>
            </a:r>
            <a:r>
              <a:rPr lang="en-GB" sz="800" b="1" dirty="0" smtClean="0">
                <a:effectLst/>
              </a:rPr>
              <a:t>75%</a:t>
            </a:r>
            <a:r>
              <a:rPr lang="en-GB" sz="800" dirty="0" smtClean="0">
                <a:effectLst/>
              </a:rPr>
              <a:t> investment from the Innovation Community partnerships.</a:t>
            </a:r>
            <a:endParaRPr lang="en-GB" sz="800" b="0" i="0" u="none" strike="noStrike" kern="1200" baseline="0" dirty="0">
              <a:solidFill>
                <a:srgbClr val="000000"/>
              </a:solidFill>
              <a:latin typeface="Times New Roman" pitchFamily="16" charset="0"/>
              <a:ea typeface="+mn-ea"/>
              <a:cs typeface="+mn-cs"/>
            </a:endParaRPr>
          </a:p>
          <a:p>
            <a:r>
              <a:rPr lang="en-GB" sz="1200" b="0" i="0" u="none" strike="noStrike" kern="1200" baseline="0" dirty="0">
                <a:solidFill>
                  <a:srgbClr val="000000"/>
                </a:solidFill>
                <a:latin typeface="Times New Roman" pitchFamily="16" charset="0"/>
                <a:ea typeface="+mn-ea"/>
                <a:cs typeface="+mn-cs"/>
              </a:rPr>
              <a:t>	</a:t>
            </a:r>
          </a:p>
          <a:p>
            <a:endParaRPr lang="en-GB" b="0" dirty="0">
              <a:effectLst/>
            </a:endParaRPr>
          </a:p>
          <a:p>
            <a:pPr marL="0" marR="0" lvl="1"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endParaRPr lang="en-GB" sz="1200" kern="1200" dirty="0">
              <a:latin typeface="Verdana" pitchFamily="34" charset="0"/>
              <a:ea typeface="Microsoft YaHei" pitchFamily="34" charset="-122"/>
              <a:cs typeface="+mn-cs"/>
            </a:endParaRPr>
          </a:p>
          <a:p>
            <a:endParaRPr lang="en-GB" dirty="0"/>
          </a:p>
        </p:txBody>
      </p:sp>
      <p:sp>
        <p:nvSpPr>
          <p:cNvPr id="4" name="Slide Number Placeholder 3"/>
          <p:cNvSpPr>
            <a:spLocks noGrp="1"/>
          </p:cNvSpPr>
          <p:nvPr>
            <p:ph type="sldNum" sz="quarter" idx="10"/>
          </p:nvPr>
        </p:nvSpPr>
        <p:spPr/>
        <p:txBody>
          <a:bodyPr/>
          <a:lstStyle/>
          <a:p>
            <a:pPr>
              <a:defRPr/>
            </a:pPr>
            <a:fld id="{EC6EE333-4375-46A0-8D7E-4185E8642999}" type="slidenum">
              <a:rPr lang="en-GB" smtClean="0"/>
              <a:pPr>
                <a:defRPr/>
              </a:pPr>
              <a:t>13</a:t>
            </a:fld>
            <a:endParaRPr lang="en-GB"/>
          </a:p>
        </p:txBody>
      </p:sp>
    </p:spTree>
    <p:extLst>
      <p:ext uri="{BB962C8B-B14F-4D97-AF65-F5344CB8AC3E}">
        <p14:creationId xmlns:p14="http://schemas.microsoft.com/office/powerpoint/2010/main" val="3115046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1" dirty="0"/>
              <a:t>Projects</a:t>
            </a:r>
          </a:p>
          <a:p>
            <a:endParaRPr lang="en-GB" sz="800" b="1" dirty="0"/>
          </a:p>
          <a:p>
            <a:r>
              <a:rPr lang="en-GB" sz="800" b="1" dirty="0"/>
              <a:t>II.B: Improving Europe's waste management framework</a:t>
            </a:r>
          </a:p>
          <a:p>
            <a:r>
              <a:rPr lang="en-GB" sz="800" b="1" dirty="0"/>
              <a:t>II.5: Optimised waste flows for increased recycling</a:t>
            </a:r>
          </a:p>
          <a:p>
            <a:endParaRPr lang="en-GB" sz="800" b="1" dirty="0"/>
          </a:p>
          <a:p>
            <a:r>
              <a:rPr lang="en-GB" sz="800" b="1" dirty="0"/>
              <a:t>COLLECTORS</a:t>
            </a:r>
          </a:p>
          <a:p>
            <a:r>
              <a:rPr lang="en-GB" sz="800" dirty="0"/>
              <a:t>Topic: Raw materials policy support actions</a:t>
            </a:r>
          </a:p>
          <a:p>
            <a:r>
              <a:rPr lang="en-GB" sz="800" dirty="0"/>
              <a:t>Project Type: Coordination &amp; Support (CSA)</a:t>
            </a:r>
          </a:p>
          <a:p>
            <a:r>
              <a:rPr lang="en-GB" sz="800" dirty="0"/>
              <a:t>Total budget: 1.498.400 €</a:t>
            </a:r>
          </a:p>
          <a:p>
            <a:r>
              <a:rPr lang="en-GB" sz="800" dirty="0"/>
              <a:t>EU Contribution: 1.498.400 €</a:t>
            </a:r>
          </a:p>
          <a:p>
            <a:r>
              <a:rPr lang="en-GB" sz="800" dirty="0"/>
              <a:t>Call ID: H2020-SC5-2017-OneStageB</a:t>
            </a:r>
          </a:p>
          <a:p>
            <a:r>
              <a:rPr lang="en-GB" sz="800" dirty="0"/>
              <a:t>Start date: 01/12/2017</a:t>
            </a:r>
          </a:p>
          <a:p>
            <a:r>
              <a:rPr lang="en-GB" sz="800" dirty="0"/>
              <a:t>End date: 30/06/2020</a:t>
            </a:r>
          </a:p>
          <a:p>
            <a:endParaRPr lang="en-GB" sz="800" b="1" dirty="0"/>
          </a:p>
          <a:p>
            <a:r>
              <a:rPr lang="en-GB" sz="800" dirty="0"/>
              <a:t>Five tonnes of waste per capita are generated every year in the EU. These annual 2.5 billion tonnes of waste contain large volumes of valuable materials for Europe’s industrial base. Proper collection of waste is a pre-condition for their optimal recovery. The current trend of increasing higher collection rates is promising, but progress is uneven between Members States and between regions. Good regional practices have the potential to serve as good practice examples for other regions. So far, however, results of existing studies and good practices have not been effective enough in supporting the implementation of better-performing systems elsewhere. The main objective of the COLLECTORS project is to overcome this situation and to support decision-makers in shifting to better-performing collection system. COLLECTORS will therefore: (1) Increase awareness of the collection potential by compiling, harmonizing and presenting information on systems for packaging and paper waste, WEEE and construction products via an online information platform. (2) Improve decision-making on waste collection by the assessment of twelve good practices on their performance on: (1) quality of collected waste; (2) economics; (3) environment; (4) societal acceptance. (3) Stimulate successful implementation by capacity-building and policy support methods that will increase the technical and operational expertise of decision-makers on waste collection. (4) Engage citizens, decision-makers and other stakeholders throughout the project for validation of project results and to ensure the usability of COLLECTORS-output. The COLLECTORS consortium is well-equipped to achieve these impacts as it is directly connected to more than 30 PROS and 2000+ authorities spread across the EU. In addition, the project is embedded in the full secondary raw material value chain ensuring alignment with waste management, recyclers and producers.</a:t>
            </a:r>
            <a:endParaRPr lang="en-GB" sz="800" b="1"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14</a:t>
            </a:fld>
            <a:endParaRPr lang="en-GB" altLang="en-US" dirty="0"/>
          </a:p>
        </p:txBody>
      </p:sp>
    </p:spTree>
    <p:extLst>
      <p:ext uri="{BB962C8B-B14F-4D97-AF65-F5344CB8AC3E}">
        <p14:creationId xmlns:p14="http://schemas.microsoft.com/office/powerpoint/2010/main" val="3881536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sz="1200" dirty="0"/>
              <a:t>JRC-RMIS</a:t>
            </a:r>
            <a:r>
              <a:rPr lang="en-GB" sz="1200" b="0" dirty="0"/>
              <a:t> provides a structured repository on RM</a:t>
            </a:r>
          </a:p>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15</a:t>
            </a:fld>
            <a:endParaRPr lang="en-GB" altLang="en-US"/>
          </a:p>
        </p:txBody>
      </p:sp>
    </p:spTree>
    <p:extLst>
      <p:ext uri="{BB962C8B-B14F-4D97-AF65-F5344CB8AC3E}">
        <p14:creationId xmlns:p14="http://schemas.microsoft.com/office/powerpoint/2010/main" val="3434881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16</a:t>
            </a:fld>
            <a:endParaRPr lang="en-GB" altLang="en-US" dirty="0"/>
          </a:p>
        </p:txBody>
      </p:sp>
    </p:spTree>
    <p:extLst>
      <p:ext uri="{BB962C8B-B14F-4D97-AF65-F5344CB8AC3E}">
        <p14:creationId xmlns:p14="http://schemas.microsoft.com/office/powerpoint/2010/main" val="418434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000000"/>
                </a:solidFill>
                <a:effectLst/>
                <a:latin typeface="Times New Roman" pitchFamily="16" charset="0"/>
                <a:ea typeface="+mn-ea"/>
                <a:cs typeface="+mn-cs"/>
              </a:rPr>
              <a:t> </a:t>
            </a:r>
          </a:p>
          <a:p>
            <a:r>
              <a:rPr lang="en-GB" sz="1200" kern="1200" dirty="0">
                <a:solidFill>
                  <a:srgbClr val="000000"/>
                </a:solidFill>
                <a:effectLst/>
                <a:latin typeface="Times New Roman" pitchFamily="16" charset="0"/>
                <a:ea typeface="+mn-ea"/>
                <a:cs typeface="+mn-cs"/>
              </a:rPr>
              <a:t>Figure 2 shows the evolution of global material extraction for biomass, fossil fuels, metal ores and non-metallic minerals. It incorporates, for the first time, both historical and projected world estimates from, respectively the United Nations Environment Programme International Resource Panel (IRP-UNEP) (as in the 2016 Scoreboard) and scientific research.</a:t>
            </a:r>
          </a:p>
          <a:p>
            <a:r>
              <a:rPr lang="en-GB" sz="1200" kern="1200" dirty="0">
                <a:solidFill>
                  <a:srgbClr val="000000"/>
                </a:solidFill>
                <a:effectLst/>
                <a:latin typeface="Times New Roman" pitchFamily="16" charset="0"/>
                <a:ea typeface="+mn-ea"/>
                <a:cs typeface="+mn-cs"/>
              </a:rPr>
              <a:t>Global material extraction has grown from 6 billion tonnes in 1900 to around 84 billion tonnes in 2015 (14-fold increase). The biggest increase was observed for non-metallic minerals with a 45-fold increase, followed by a 39-fold increase for metal ores, a 15-fold increase for fossil fuels and more than a 5-fold increase for biomass.</a:t>
            </a:r>
          </a:p>
          <a:p>
            <a:r>
              <a:rPr lang="en-GB" sz="1200" kern="1200" dirty="0">
                <a:solidFill>
                  <a:srgbClr val="000000"/>
                </a:solidFill>
                <a:effectLst/>
                <a:latin typeface="Times New Roman" pitchFamily="16" charset="0"/>
                <a:ea typeface="+mn-ea"/>
                <a:cs typeface="+mn-cs"/>
              </a:rPr>
              <a:t>Following the existing trends, the projected global resource extraction will increase 119% from 2015 to 2050, achieving a projected value of 184 billion tonnes. This increase reflects a 28% increase of the global population and a 72% increase in the per capita resource use.</a:t>
            </a:r>
            <a:r>
              <a:rPr lang="en-GB" sz="1200" kern="1200" baseline="30000" dirty="0">
                <a:solidFill>
                  <a:srgbClr val="000000"/>
                </a:solidFill>
                <a:effectLst/>
                <a:latin typeface="Times New Roman" pitchFamily="16" charset="0"/>
                <a:ea typeface="+mn-ea"/>
                <a:cs typeface="+mn-cs"/>
              </a:rPr>
              <a:t>2</a:t>
            </a:r>
            <a:r>
              <a:rPr lang="en-GB" sz="1200" kern="1200" dirty="0">
                <a:solidFill>
                  <a:srgbClr val="000000"/>
                </a:solidFill>
                <a:effectLst/>
                <a:latin typeface="Times New Roman" pitchFamily="16" charset="0"/>
                <a:ea typeface="+mn-ea"/>
                <a:cs typeface="+mn-cs"/>
              </a:rPr>
              <a:t> According to these projections, biomass extraction will increase 87% from 2015 to 2050, fossil fuels' extraction will increase 53% and metal ores' extraction 96%. Non-metallic minerals will continue to account for the highest increase of material extraction, with an estimated rate around 168%.</a:t>
            </a:r>
            <a:r>
              <a:rPr lang="en-GB" sz="1200" kern="1200" baseline="30000" dirty="0">
                <a:solidFill>
                  <a:srgbClr val="000000"/>
                </a:solidFill>
                <a:effectLst/>
                <a:latin typeface="Times New Roman" pitchFamily="16" charset="0"/>
                <a:ea typeface="+mn-ea"/>
                <a:cs typeface="+mn-cs"/>
              </a:rPr>
              <a:t>3</a:t>
            </a:r>
            <a:r>
              <a:rPr lang="en-GB" sz="1200" kern="1200" dirty="0">
                <a:solidFill>
                  <a:srgbClr val="000000"/>
                </a:solidFill>
                <a:effectLst/>
                <a:latin typeface="Times New Roman" pitchFamily="16" charset="0"/>
                <a:ea typeface="+mn-ea"/>
                <a:cs typeface="+mn-cs"/>
              </a:rPr>
              <a:t> The global implementation of measures for resource efficiency and climate change mitigation may contribute to attenuating this increasing trend. </a:t>
            </a:r>
          </a:p>
          <a:p>
            <a:r>
              <a:rPr lang="en-GB" sz="1200" kern="1200" dirty="0">
                <a:solidFill>
                  <a:srgbClr val="000000"/>
                </a:solidFill>
                <a:effectLst/>
                <a:latin typeface="Times New Roman" pitchFamily="16" charset="0"/>
                <a:ea typeface="+mn-ea"/>
                <a:cs typeface="+mn-cs"/>
              </a:rPr>
              <a:t>UNEP, 2017, ‘Resource Efficiency: Potential and Economic Implications. A report of the International Resource Panel’. Ekins, P., Hughes, N., et al. This report presents the historical time series data and global aggregated projections (without separation by resource type).</a:t>
            </a:r>
          </a:p>
          <a:p>
            <a:r>
              <a:rPr lang="en-US" sz="1200" kern="1200" dirty="0">
                <a:solidFill>
                  <a:srgbClr val="000000"/>
                </a:solidFill>
                <a:effectLst/>
                <a:latin typeface="Times New Roman" pitchFamily="16" charset="0"/>
                <a:ea typeface="+mn-ea"/>
                <a:cs typeface="+mn-cs"/>
              </a:rPr>
              <a:t>Hatfield-</a:t>
            </a:r>
            <a:r>
              <a:rPr lang="en-US" sz="1200" kern="1200" dirty="0" err="1">
                <a:solidFill>
                  <a:srgbClr val="000000"/>
                </a:solidFill>
                <a:effectLst/>
                <a:latin typeface="Times New Roman" pitchFamily="16" charset="0"/>
                <a:ea typeface="+mn-ea"/>
                <a:cs typeface="+mn-cs"/>
              </a:rPr>
              <a:t>Dodds</a:t>
            </a:r>
            <a:r>
              <a:rPr lang="en-US" sz="1200" kern="1200" dirty="0">
                <a:solidFill>
                  <a:srgbClr val="000000"/>
                </a:solidFill>
                <a:effectLst/>
                <a:latin typeface="Times New Roman" pitchFamily="16" charset="0"/>
                <a:ea typeface="+mn-ea"/>
                <a:cs typeface="+mn-cs"/>
              </a:rPr>
              <a:t> et al. (2017), this paper presents the methodology followed to produce the projections showing the global results and desegregated by resource type.</a:t>
            </a:r>
            <a:endParaRPr lang="en-GB" sz="1200" kern="1200" dirty="0">
              <a:solidFill>
                <a:srgbClr val="000000"/>
              </a:solidFill>
              <a:effectLst/>
              <a:latin typeface="Times New Roman" pitchFamily="16" charset="0"/>
              <a:ea typeface="+mn-ea"/>
              <a:cs typeface="+mn-cs"/>
            </a:endParaRPr>
          </a:p>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17</a:t>
            </a:fld>
            <a:endParaRPr lang="en-GB" altLang="en-US"/>
          </a:p>
        </p:txBody>
      </p:sp>
    </p:spTree>
    <p:extLst>
      <p:ext uri="{BB962C8B-B14F-4D97-AF65-F5344CB8AC3E}">
        <p14:creationId xmlns:p14="http://schemas.microsoft.com/office/powerpoint/2010/main" val="4172734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1" i="0" u="none" strike="noStrike" kern="1200" baseline="0" dirty="0" smtClean="0">
                <a:solidFill>
                  <a:srgbClr val="000000"/>
                </a:solidFill>
                <a:latin typeface="Times New Roman" pitchFamily="16" charset="0"/>
                <a:ea typeface="+mn-ea"/>
                <a:cs typeface="+mn-cs"/>
              </a:rPr>
              <a:t>DECISION No 1386/2013/EU OF THE EUROPEAN PARLIAMENT AND OF THE COUNCIL of 20 November 2013 </a:t>
            </a:r>
            <a:endParaRPr lang="en-GB" sz="800" b="0" i="0" u="none" strike="noStrike" kern="1200" baseline="0" dirty="0" smtClean="0">
              <a:solidFill>
                <a:srgbClr val="000000"/>
              </a:solidFill>
              <a:latin typeface="Times New Roman" pitchFamily="16" charset="0"/>
              <a:ea typeface="+mn-ea"/>
              <a:cs typeface="+mn-cs"/>
            </a:endParaRPr>
          </a:p>
          <a:p>
            <a:r>
              <a:rPr lang="en-GB" sz="800" b="1" i="0" u="none" strike="noStrike" kern="1200" baseline="0" dirty="0" smtClean="0">
                <a:solidFill>
                  <a:srgbClr val="000000"/>
                </a:solidFill>
                <a:latin typeface="Times New Roman" pitchFamily="16" charset="0"/>
                <a:ea typeface="+mn-ea"/>
                <a:cs typeface="+mn-cs"/>
              </a:rPr>
              <a:t>on a General Union Environment Action Programme to 2020 ‘Living well, within the limits of our planet’ </a:t>
            </a:r>
            <a:endParaRPr lang="en-GB" sz="800" b="0" i="1" u="none" strike="noStrike" kern="1200" baseline="0" dirty="0" smtClean="0">
              <a:solidFill>
                <a:srgbClr val="000000"/>
              </a:solidFill>
              <a:latin typeface="Times New Roman" pitchFamily="16" charset="0"/>
              <a:ea typeface="+mn-ea"/>
              <a:cs typeface="+mn-cs"/>
            </a:endParaRPr>
          </a:p>
          <a:p>
            <a:endParaRPr lang="en-GB" sz="800" b="0" i="1" u="none" strike="noStrike" kern="1200" baseline="0" dirty="0" smtClean="0">
              <a:solidFill>
                <a:srgbClr val="000000"/>
              </a:solidFill>
              <a:latin typeface="Times New Roman" pitchFamily="16" charset="0"/>
              <a:ea typeface="+mn-ea"/>
              <a:cs typeface="+mn-cs"/>
            </a:endParaRPr>
          </a:p>
          <a:p>
            <a:r>
              <a:rPr lang="en-GB" sz="800" b="0" i="1" u="none" strike="noStrike" kern="1200" baseline="0" dirty="0" smtClean="0">
                <a:solidFill>
                  <a:srgbClr val="000000"/>
                </a:solidFill>
                <a:latin typeface="Times New Roman" pitchFamily="16" charset="0"/>
                <a:ea typeface="+mn-ea"/>
                <a:cs typeface="+mn-cs"/>
              </a:rPr>
              <a:t>ANNEX  -  </a:t>
            </a:r>
            <a:r>
              <a:rPr lang="en-GB" sz="800" b="0" i="0" u="none" strike="noStrike" kern="1200" baseline="0" dirty="0" smtClean="0">
                <a:solidFill>
                  <a:srgbClr val="000000"/>
                </a:solidFill>
                <a:latin typeface="Times New Roman" pitchFamily="16" charset="0"/>
                <a:ea typeface="+mn-ea"/>
                <a:cs typeface="+mn-cs"/>
              </a:rPr>
              <a:t>THE 7th ENVIRONMENT ACTION PROGRAMME TO 2020 – ‘LIVING WELL, WITHIN THE LIMITS OF OUR PLANET’ </a:t>
            </a:r>
          </a:p>
          <a:p>
            <a:r>
              <a:rPr lang="en-GB" sz="800" b="0" i="0" u="none" strike="noStrike" kern="1200" baseline="0" dirty="0" smtClean="0">
                <a:solidFill>
                  <a:srgbClr val="000000"/>
                </a:solidFill>
                <a:latin typeface="Times New Roman" pitchFamily="16" charset="0"/>
                <a:ea typeface="+mn-ea"/>
                <a:cs typeface="+mn-cs"/>
              </a:rPr>
              <a:t>1. The following 2050 vision is intended to help guide action up to and beyond 2020: </a:t>
            </a:r>
          </a:p>
          <a:p>
            <a:endParaRPr lang="en-GB" sz="800" b="0" i="0" u="none" strike="noStrike" kern="1200" baseline="0" dirty="0" smtClean="0">
              <a:solidFill>
                <a:srgbClr val="000000"/>
              </a:solidFill>
              <a:latin typeface="Times New Roman" pitchFamily="16" charset="0"/>
              <a:ea typeface="+mn-ea"/>
              <a:cs typeface="+mn-cs"/>
            </a:endParaRPr>
          </a:p>
          <a:p>
            <a:r>
              <a:rPr lang="en-GB" sz="800" b="0" i="0" u="none" strike="noStrike" kern="1200" baseline="0" dirty="0" smtClean="0">
                <a:solidFill>
                  <a:srgbClr val="000000"/>
                </a:solidFill>
                <a:latin typeface="Times New Roman" pitchFamily="16" charset="0"/>
                <a:ea typeface="+mn-ea"/>
                <a:cs typeface="+mn-cs"/>
              </a:rPr>
              <a:t>In 2050, we live well, within the planet’s ecological limits. Our prosperity and healthy environment stem from an innovative, circular economy where nothing is wasted and where natural resources are managed sustainably, and biodiversity is protected, valued and restored in ways that enhance our society’s resilience. Our low-carbon growth has long been decoupled from resource use, setting the pace for a safe and sustainable global society. </a:t>
            </a:r>
            <a:endParaRPr lang="en-GB" sz="800" dirty="0" smtClean="0"/>
          </a:p>
          <a:p>
            <a:endParaRPr lang="en-GB" sz="800" b="1" kern="0" dirty="0" smtClean="0">
              <a:solidFill>
                <a:srgbClr val="0F5494"/>
              </a:solidFill>
              <a:latin typeface="+mn-lt"/>
              <a:ea typeface="+mn-ea"/>
            </a:endParaRPr>
          </a:p>
          <a:p>
            <a:endParaRPr lang="en-GB" sz="800" b="1" kern="0" dirty="0" smtClean="0">
              <a:solidFill>
                <a:srgbClr val="0F5494"/>
              </a:solidFill>
              <a:latin typeface="+mn-lt"/>
              <a:ea typeface="+mn-ea"/>
            </a:endParaRPr>
          </a:p>
          <a:p>
            <a:r>
              <a:rPr lang="en-GB" sz="800" b="1" kern="0" dirty="0" smtClean="0">
                <a:solidFill>
                  <a:srgbClr val="0F5494"/>
                </a:solidFill>
                <a:latin typeface="+mn-lt"/>
                <a:ea typeface="+mn-ea"/>
              </a:rPr>
              <a:t>Industry</a:t>
            </a:r>
            <a:endParaRPr lang="en-GB" sz="800" b="1" kern="0" dirty="0">
              <a:solidFill>
                <a:srgbClr val="0F5494"/>
              </a:solidFill>
              <a:latin typeface="+mn-lt"/>
              <a:ea typeface="+mn-ea"/>
            </a:endParaRPr>
          </a:p>
          <a:p>
            <a:r>
              <a:rPr lang="en-GB" sz="800" b="0" kern="0" dirty="0">
                <a:solidFill>
                  <a:srgbClr val="0F5494"/>
                </a:solidFill>
                <a:latin typeface="+mn-lt"/>
                <a:ea typeface="+mn-ea"/>
              </a:rPr>
              <a:t>Energy intensive industries could cut emissions by more than 80% by 2050.</a:t>
            </a:r>
          </a:p>
          <a:p>
            <a:r>
              <a:rPr lang="en-GB" sz="800" b="0" kern="0" dirty="0">
                <a:solidFill>
                  <a:srgbClr val="0F5494"/>
                </a:solidFill>
                <a:latin typeface="+mn-lt"/>
                <a:ea typeface="+mn-ea"/>
              </a:rPr>
              <a:t>The technologies used will get cleaner and more energy-efficient.</a:t>
            </a:r>
          </a:p>
          <a:p>
            <a:r>
              <a:rPr lang="en-GB" sz="800" b="0" kern="0" dirty="0">
                <a:solidFill>
                  <a:srgbClr val="0F5494"/>
                </a:solidFill>
                <a:latin typeface="+mn-lt"/>
                <a:ea typeface="+mn-ea"/>
              </a:rPr>
              <a:t>Up to 2030 and just beyond, CO2 emissions would fall gradually through further decreases in energy intensity.</a:t>
            </a:r>
          </a:p>
          <a:p>
            <a:r>
              <a:rPr lang="en-GB" sz="800" b="0" kern="0" dirty="0">
                <a:solidFill>
                  <a:srgbClr val="0F5494"/>
                </a:solidFill>
                <a:latin typeface="+mn-lt"/>
                <a:ea typeface="+mn-ea"/>
              </a:rPr>
              <a:t>After 2035, </a:t>
            </a:r>
            <a:r>
              <a:rPr lang="en-GB" sz="800" b="0" kern="0" dirty="0">
                <a:solidFill>
                  <a:srgbClr val="0F5494"/>
                </a:solidFill>
                <a:latin typeface="+mn-lt"/>
                <a:ea typeface="+mn-ea"/>
                <a:hlinkClick r:id="rId3"/>
              </a:rPr>
              <a:t>carbon capture &amp; storage</a:t>
            </a:r>
            <a:r>
              <a:rPr lang="en-GB" sz="800" b="0" kern="0" dirty="0">
                <a:solidFill>
                  <a:srgbClr val="0F5494"/>
                </a:solidFill>
                <a:latin typeface="+mn-lt"/>
                <a:ea typeface="+mn-ea"/>
              </a:rPr>
              <a:t> technology would be applied to emissions from industries unable to make cuts in any other way (e.g. steel, cement). This would allow much deeper cuts by 2050.</a:t>
            </a:r>
          </a:p>
          <a:p>
            <a:r>
              <a:rPr lang="en-GB" sz="800" b="0" kern="0" dirty="0">
                <a:solidFill>
                  <a:srgbClr val="0F5494"/>
                </a:solidFill>
                <a:latin typeface="+mn-lt"/>
                <a:ea typeface="+mn-ea"/>
              </a:rPr>
              <a:t>Non-CO2 emissions from industry that are part of the </a:t>
            </a:r>
            <a:r>
              <a:rPr lang="en-GB" sz="800" b="0" kern="0" dirty="0">
                <a:solidFill>
                  <a:srgbClr val="0F5494"/>
                </a:solidFill>
                <a:latin typeface="+mn-lt"/>
                <a:ea typeface="+mn-ea"/>
                <a:hlinkClick r:id="rId4"/>
              </a:rPr>
              <a:t>EU emissions trading system</a:t>
            </a:r>
            <a:r>
              <a:rPr lang="en-GB" sz="800" b="0" kern="0" dirty="0">
                <a:solidFill>
                  <a:srgbClr val="0F5494"/>
                </a:solidFill>
                <a:latin typeface="+mn-lt"/>
                <a:ea typeface="+mn-ea"/>
              </a:rPr>
              <a:t> are already forecast to fall to very low levels.</a:t>
            </a:r>
          </a:p>
          <a:p>
            <a:endParaRPr lang="en-GB" sz="800" b="0" kern="0" dirty="0">
              <a:solidFill>
                <a:srgbClr val="0F5494"/>
              </a:solidFill>
              <a:latin typeface="+mn-lt"/>
              <a:ea typeface="+mn-ea"/>
            </a:endParaRPr>
          </a:p>
          <a:p>
            <a:endParaRPr lang="en-GB" sz="800" b="0" i="0" u="none" strike="noStrike" kern="1200" baseline="0" dirty="0">
              <a:solidFill>
                <a:srgbClr val="000000"/>
              </a:solidFill>
              <a:latin typeface="Times New Roman" pitchFamily="16" charset="0"/>
              <a:ea typeface="+mn-ea"/>
              <a:cs typeface="+mn-cs"/>
            </a:endParaRPr>
          </a:p>
          <a:p>
            <a:r>
              <a:rPr lang="en-GB" sz="800" b="1" i="0" u="none" strike="noStrike" kern="1200" baseline="0" dirty="0">
                <a:solidFill>
                  <a:srgbClr val="000000"/>
                </a:solidFill>
                <a:latin typeface="Times New Roman" pitchFamily="16" charset="0"/>
                <a:ea typeface="+mn-ea"/>
                <a:cs typeface="+mn-cs"/>
              </a:rPr>
              <a:t> Non-ferrous Metals Manufacturing: Vision for 2050 and Actions Needed </a:t>
            </a:r>
          </a:p>
          <a:p>
            <a:r>
              <a:rPr lang="en-GB" sz="800" b="1" i="1" u="none" strike="noStrike" kern="1200" baseline="0" dirty="0">
                <a:solidFill>
                  <a:srgbClr val="000000"/>
                </a:solidFill>
                <a:latin typeface="Times New Roman" pitchFamily="16" charset="0"/>
                <a:ea typeface="+mn-ea"/>
                <a:cs typeface="+mn-cs"/>
              </a:rPr>
              <a:t>Key conclusions </a:t>
            </a:r>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The </a:t>
            </a:r>
            <a:r>
              <a:rPr lang="en-GB" sz="800" b="1" i="0" u="none" strike="noStrike" kern="1200" baseline="0" dirty="0">
                <a:solidFill>
                  <a:srgbClr val="000000"/>
                </a:solidFill>
                <a:latin typeface="Times New Roman" pitchFamily="16" charset="0"/>
                <a:ea typeface="+mn-ea"/>
                <a:cs typeface="+mn-cs"/>
              </a:rPr>
              <a:t>vision statement </a:t>
            </a:r>
            <a:r>
              <a:rPr lang="en-GB" sz="800" b="0" i="0" u="none" strike="noStrike" kern="1200" baseline="0" dirty="0">
                <a:solidFill>
                  <a:srgbClr val="000000"/>
                </a:solidFill>
                <a:latin typeface="Times New Roman" pitchFamily="16" charset="0"/>
                <a:ea typeface="+mn-ea"/>
                <a:cs typeface="+mn-cs"/>
              </a:rPr>
              <a:t>states that, by 2050, the non-ferrous metals manufacturing industry aims at being a valued and trusted world leader in delivering sustainable, innovative and competitive non-ferrous metals-based solutions traded globally. It intends to be a key player in closing resources loops, in acting and setting the bar for the highest social, environmental and ethical standards, in meeting evolving customer and societal needs while bringing social benefits through investments in Europe and top environmental performance, increasingly relying on renewable sources of energy and retaining and developing essential skills and know-how. </a:t>
            </a:r>
          </a:p>
          <a:p>
            <a:r>
              <a:rPr lang="en-GB" sz="800" b="0" i="0" u="none" strike="noStrike" kern="1200" baseline="0" dirty="0">
                <a:solidFill>
                  <a:srgbClr val="000000"/>
                </a:solidFill>
                <a:latin typeface="Times New Roman" pitchFamily="16" charset="0"/>
                <a:ea typeface="+mn-ea"/>
                <a:cs typeface="+mn-cs"/>
              </a:rPr>
              <a:t>Four clusters of </a:t>
            </a:r>
            <a:r>
              <a:rPr lang="en-GB" sz="800" b="1" i="0" u="none" strike="noStrike" kern="1200" baseline="0" dirty="0">
                <a:solidFill>
                  <a:srgbClr val="000000"/>
                </a:solidFill>
                <a:latin typeface="Times New Roman" pitchFamily="16" charset="0"/>
                <a:ea typeface="+mn-ea"/>
                <a:cs typeface="+mn-cs"/>
              </a:rPr>
              <a:t>challenges </a:t>
            </a:r>
            <a:r>
              <a:rPr lang="en-GB" sz="800" b="0" i="0" u="none" strike="noStrike" kern="1200" baseline="0" dirty="0">
                <a:solidFill>
                  <a:srgbClr val="000000"/>
                </a:solidFill>
                <a:latin typeface="Times New Roman" pitchFamily="16" charset="0"/>
                <a:ea typeface="+mn-ea"/>
                <a:cs typeface="+mn-cs"/>
              </a:rPr>
              <a:t>were identified as relevant for the sector to reach its vision, along with appropriate </a:t>
            </a:r>
            <a:r>
              <a:rPr lang="en-GB" sz="800" b="1" i="0" u="none" strike="noStrike" kern="1200" baseline="0" dirty="0">
                <a:solidFill>
                  <a:srgbClr val="000000"/>
                </a:solidFill>
                <a:latin typeface="Times New Roman" pitchFamily="16" charset="0"/>
                <a:ea typeface="+mn-ea"/>
                <a:cs typeface="+mn-cs"/>
              </a:rPr>
              <a:t>actions </a:t>
            </a:r>
            <a:r>
              <a:rPr lang="en-GB" sz="800" b="0" i="0" u="none" strike="noStrike" kern="1200" baseline="0" dirty="0">
                <a:solidFill>
                  <a:srgbClr val="000000"/>
                </a:solidFill>
                <a:latin typeface="Times New Roman" pitchFamily="16" charset="0"/>
                <a:ea typeface="+mn-ea"/>
                <a:cs typeface="+mn-cs"/>
              </a:rPr>
              <a:t>to address them: </a:t>
            </a:r>
          </a:p>
          <a:p>
            <a:r>
              <a:rPr lang="en-GB" sz="800" b="0" i="0" u="none" strike="noStrike" kern="1200" baseline="0" dirty="0">
                <a:solidFill>
                  <a:srgbClr val="000000"/>
                </a:solidFill>
                <a:latin typeface="Times New Roman" pitchFamily="16" charset="0"/>
                <a:ea typeface="+mn-ea"/>
                <a:cs typeface="+mn-cs"/>
              </a:rPr>
              <a:t>(1) </a:t>
            </a:r>
            <a:r>
              <a:rPr lang="en-GB" sz="800" b="1" i="0" u="none" strike="noStrike" kern="1200" baseline="0" dirty="0">
                <a:solidFill>
                  <a:srgbClr val="000000"/>
                </a:solidFill>
                <a:latin typeface="Times New Roman" pitchFamily="16" charset="0"/>
                <a:ea typeface="+mn-ea"/>
                <a:cs typeface="+mn-cs"/>
              </a:rPr>
              <a:t>Trade and competition</a:t>
            </a:r>
            <a:r>
              <a:rPr lang="en-GB" sz="800" b="0" i="0" u="none" strike="noStrike" kern="1200" baseline="0" dirty="0">
                <a:solidFill>
                  <a:srgbClr val="000000"/>
                </a:solidFill>
                <a:latin typeface="Times New Roman" pitchFamily="16" charset="0"/>
                <a:ea typeface="+mn-ea"/>
                <a:cs typeface="+mn-cs"/>
              </a:rPr>
              <a:t>. </a:t>
            </a: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The lack of a level-playing field, mainly due to different environmental and social standards and different energy costs across regions, is a crucial challenge for the sector to be a world leader. For some non-ferrous metals, the sector’s dependence on import of raw materials is also problematic, especially given that it is a price-taker. </a:t>
            </a:r>
          </a:p>
          <a:p>
            <a:r>
              <a:rPr lang="en-GB" sz="800" b="0" i="0" u="none" strike="noStrike" kern="1200" baseline="0" dirty="0">
                <a:solidFill>
                  <a:srgbClr val="000000"/>
                </a:solidFill>
                <a:latin typeface="Times New Roman" pitchFamily="16" charset="0"/>
                <a:ea typeface="+mn-ea"/>
                <a:cs typeface="+mn-cs"/>
              </a:rPr>
              <a:t>Proposed </a:t>
            </a:r>
            <a:r>
              <a:rPr lang="en-GB" sz="800" b="0" i="1" u="none" strike="noStrike" kern="1200" baseline="0" dirty="0">
                <a:solidFill>
                  <a:srgbClr val="000000"/>
                </a:solidFill>
                <a:latin typeface="Times New Roman" pitchFamily="16" charset="0"/>
                <a:ea typeface="+mn-ea"/>
                <a:cs typeface="+mn-cs"/>
              </a:rPr>
              <a:t>industry </a:t>
            </a:r>
            <a:r>
              <a:rPr lang="en-GB" sz="800" b="0" i="0" u="none" strike="noStrike" kern="1200" baseline="0" dirty="0">
                <a:solidFill>
                  <a:srgbClr val="000000"/>
                </a:solidFill>
                <a:latin typeface="Times New Roman" pitchFamily="16" charset="0"/>
                <a:ea typeface="+mn-ea"/>
                <a:cs typeface="+mn-cs"/>
              </a:rPr>
              <a:t>actions to address these challenges include defence measures against protectionism, vulnerabilities and volatility, differentiating non-ferrous metals products through quality, ethical and environmental added value and geographical expansion. There is a call for </a:t>
            </a:r>
            <a:r>
              <a:rPr lang="en-GB" sz="800" b="0" i="1" u="none" strike="noStrike" kern="1200" baseline="0" dirty="0">
                <a:solidFill>
                  <a:srgbClr val="000000"/>
                </a:solidFill>
                <a:latin typeface="Times New Roman" pitchFamily="16" charset="0"/>
                <a:ea typeface="+mn-ea"/>
                <a:cs typeface="+mn-cs"/>
              </a:rPr>
              <a:t>policy </a:t>
            </a:r>
            <a:r>
              <a:rPr lang="en-GB" sz="800" b="0" i="0" u="none" strike="noStrike" kern="1200" baseline="0" dirty="0">
                <a:solidFill>
                  <a:srgbClr val="000000"/>
                </a:solidFill>
                <a:latin typeface="Times New Roman" pitchFamily="16" charset="0"/>
                <a:ea typeface="+mn-ea"/>
                <a:cs typeface="+mn-cs"/>
              </a:rPr>
              <a:t>to further develop trade policies favouring a level-playing field, including enhancing transparency in the global pricing of raw materials, developing trade defence measures, and further negotiating free trade agreement to offset protectionism. European standards are a key component to address the identified challenges, by not only setting them but also promoting them at international level and ensuring their harmonised enforcement. </a:t>
            </a:r>
          </a:p>
          <a:p>
            <a:r>
              <a:rPr lang="en-GB" sz="800" b="0" i="0" u="none" strike="noStrike" kern="1200" baseline="0" dirty="0">
                <a:solidFill>
                  <a:srgbClr val="000000"/>
                </a:solidFill>
                <a:latin typeface="Times New Roman" pitchFamily="16" charset="0"/>
                <a:ea typeface="+mn-ea"/>
                <a:cs typeface="+mn-cs"/>
              </a:rPr>
              <a:t>(2) </a:t>
            </a:r>
            <a:r>
              <a:rPr lang="en-GB" sz="800" b="1" i="0" u="none" strike="noStrike" kern="1200" baseline="0" dirty="0">
                <a:solidFill>
                  <a:srgbClr val="000000"/>
                </a:solidFill>
                <a:latin typeface="Times New Roman" pitchFamily="16" charset="0"/>
                <a:ea typeface="+mn-ea"/>
                <a:cs typeface="+mn-cs"/>
              </a:rPr>
              <a:t>Innovation </a:t>
            </a:r>
            <a:endParaRPr lang="en-GB" sz="800" b="0" i="0" u="none" strike="noStrike" kern="1200" baseline="0" dirty="0">
              <a:solidFill>
                <a:srgbClr val="000000"/>
              </a:solidFill>
              <a:latin typeface="Times New Roman" pitchFamily="16" charset="0"/>
              <a:ea typeface="+mn-ea"/>
              <a:cs typeface="+mn-cs"/>
            </a:endParaRP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The non-ferrous metals industry faces some challenges to reach the innovation component of its vision: it is a relatively old industry and only indirectly meets end-consumers’ needs as it produces 3 </a:t>
            </a: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semi-finished products for downstream industrial sectors. It also faces challenges related to investment leakages and the difficulty to roll out innovations. </a:t>
            </a:r>
          </a:p>
          <a:p>
            <a:r>
              <a:rPr lang="en-GB" sz="800" b="0" i="0" u="none" strike="noStrike" kern="1200" baseline="0" dirty="0">
                <a:solidFill>
                  <a:srgbClr val="000000"/>
                </a:solidFill>
                <a:latin typeface="Times New Roman" pitchFamily="16" charset="0"/>
                <a:ea typeface="+mn-ea"/>
                <a:cs typeface="+mn-cs"/>
              </a:rPr>
              <a:t>Embracing a culture of innovation to better understand end-consumers’ needs, thinking systematically across the value chain, collaborating with smaller players in the downstream sectors, and using communication and marketing tools all contribute to the </a:t>
            </a:r>
            <a:r>
              <a:rPr lang="en-GB" sz="800" b="0" i="1" u="none" strike="noStrike" kern="1200" baseline="0" dirty="0">
                <a:solidFill>
                  <a:srgbClr val="000000"/>
                </a:solidFill>
                <a:latin typeface="Times New Roman" pitchFamily="16" charset="0"/>
                <a:ea typeface="+mn-ea"/>
                <a:cs typeface="+mn-cs"/>
              </a:rPr>
              <a:t>industry</a:t>
            </a:r>
            <a:r>
              <a:rPr lang="en-GB" sz="800" b="0" i="0" u="none" strike="noStrike" kern="1200" baseline="0" dirty="0">
                <a:solidFill>
                  <a:srgbClr val="000000"/>
                </a:solidFill>
                <a:latin typeface="Times New Roman" pitchFamily="16" charset="0"/>
                <a:ea typeface="+mn-ea"/>
                <a:cs typeface="+mn-cs"/>
              </a:rPr>
              <a:t>’s efforts to develop and sell innovative solutions. </a:t>
            </a:r>
            <a:r>
              <a:rPr lang="en-GB" sz="800" b="0" i="1" u="none" strike="noStrike" kern="1200" baseline="0" dirty="0">
                <a:solidFill>
                  <a:srgbClr val="000000"/>
                </a:solidFill>
                <a:latin typeface="Times New Roman" pitchFamily="16" charset="0"/>
                <a:ea typeface="+mn-ea"/>
                <a:cs typeface="+mn-cs"/>
              </a:rPr>
              <a:t>Technological innovations </a:t>
            </a:r>
            <a:r>
              <a:rPr lang="en-GB" sz="800" b="0" i="0" u="none" strike="noStrike" kern="1200" baseline="0" dirty="0">
                <a:solidFill>
                  <a:srgbClr val="000000"/>
                </a:solidFill>
                <a:latin typeface="Times New Roman" pitchFamily="16" charset="0"/>
                <a:ea typeface="+mn-ea"/>
                <a:cs typeface="+mn-cs"/>
              </a:rPr>
              <a:t>are also crucial: they include, for instance, hybrid solutions combining non-ferrous metals and new composites, smart materials with embedded intelligence, new processes allowing flexible manufacturing and big data analysis. </a:t>
            </a:r>
            <a:r>
              <a:rPr lang="en-GB" sz="800" b="0" i="1" u="none" strike="noStrike" kern="1200" baseline="0" dirty="0">
                <a:solidFill>
                  <a:srgbClr val="000000"/>
                </a:solidFill>
                <a:latin typeface="Times New Roman" pitchFamily="16" charset="0"/>
                <a:ea typeface="+mn-ea"/>
                <a:cs typeface="+mn-cs"/>
              </a:rPr>
              <a:t>Policy </a:t>
            </a:r>
            <a:r>
              <a:rPr lang="en-GB" sz="800" b="0" i="0" u="none" strike="noStrike" kern="1200" baseline="0" dirty="0">
                <a:solidFill>
                  <a:srgbClr val="000000"/>
                </a:solidFill>
                <a:latin typeface="Times New Roman" pitchFamily="16" charset="0"/>
                <a:ea typeface="+mn-ea"/>
                <a:cs typeface="+mn-cs"/>
              </a:rPr>
              <a:t>has a central role to play by providing a long-term innovation- and investment-friendly support to the industry, not only at the early stages of the research and development process. There is also a call for more flexible and adaptable regulations regarding materials classification to allow a quicker deployment of innovations. </a:t>
            </a:r>
          </a:p>
          <a:p>
            <a:r>
              <a:rPr lang="en-GB" sz="800" b="0" i="0" u="none" strike="noStrike" kern="1200" baseline="0" dirty="0">
                <a:solidFill>
                  <a:srgbClr val="000000"/>
                </a:solidFill>
                <a:latin typeface="Times New Roman" pitchFamily="16" charset="0"/>
                <a:ea typeface="+mn-ea"/>
                <a:cs typeface="+mn-cs"/>
              </a:rPr>
              <a:t>(3) </a:t>
            </a:r>
            <a:r>
              <a:rPr lang="en-GB" sz="800" b="1" i="0" u="none" strike="noStrike" kern="1200" baseline="0" dirty="0">
                <a:solidFill>
                  <a:srgbClr val="000000"/>
                </a:solidFill>
                <a:latin typeface="Times New Roman" pitchFamily="16" charset="0"/>
                <a:ea typeface="+mn-ea"/>
                <a:cs typeface="+mn-cs"/>
              </a:rPr>
              <a:t>Resources </a:t>
            </a:r>
            <a:endParaRPr lang="en-GB" sz="800" b="0" i="0" u="none" strike="noStrike" kern="1200" baseline="0" dirty="0">
              <a:solidFill>
                <a:srgbClr val="000000"/>
              </a:solidFill>
              <a:latin typeface="Times New Roman" pitchFamily="16" charset="0"/>
              <a:ea typeface="+mn-ea"/>
              <a:cs typeface="+mn-cs"/>
            </a:endParaRP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The vision’s objectives of closing resources loops in a circular economy perspective, of increasing energy efficiency, and of relying on renewable energy sources, face several challenges. Regarding circularity, they relate to the proper collection, disassembly and reprocessing of scrap in line with the highest environmental and social standards. The issues around energy encompass among others the intermittent nature of renewables and the difficulty to store energy in a cost-effective way. </a:t>
            </a:r>
          </a:p>
          <a:p>
            <a:r>
              <a:rPr lang="en-GB" sz="800" b="0" i="0" u="none" strike="noStrike" kern="1200" baseline="0" dirty="0">
                <a:solidFill>
                  <a:srgbClr val="000000"/>
                </a:solidFill>
                <a:latin typeface="Times New Roman" pitchFamily="16" charset="0"/>
                <a:ea typeface="+mn-ea"/>
                <a:cs typeface="+mn-cs"/>
              </a:rPr>
              <a:t>To address the circularity challenges, the </a:t>
            </a:r>
            <a:r>
              <a:rPr lang="en-GB" sz="800" b="0" i="1" u="none" strike="noStrike" kern="1200" baseline="0" dirty="0">
                <a:solidFill>
                  <a:srgbClr val="000000"/>
                </a:solidFill>
                <a:latin typeface="Times New Roman" pitchFamily="16" charset="0"/>
                <a:ea typeface="+mn-ea"/>
                <a:cs typeface="+mn-cs"/>
              </a:rPr>
              <a:t>industry </a:t>
            </a:r>
            <a:r>
              <a:rPr lang="en-GB" sz="800" b="0" i="0" u="none" strike="noStrike" kern="1200" baseline="0" dirty="0">
                <a:solidFill>
                  <a:srgbClr val="000000"/>
                </a:solidFill>
                <a:latin typeface="Times New Roman" pitchFamily="16" charset="0"/>
                <a:ea typeface="+mn-ea"/>
                <a:cs typeface="+mn-cs"/>
              </a:rPr>
              <a:t>should take full control of materials throughout the value chain by developing, for instance, take-back schemes and toll contracts. Together with policy actors, the industry ought to raise public awareness regarding the value of secondary materials and the need to sort and return them. Regarding energy, reducing its costs, investing in energy efficiency, acting as a virtual battery or as a grid stabiliser and pressuring for competitive prices for renewables are other possible actions. </a:t>
            </a:r>
            <a:r>
              <a:rPr lang="en-GB" sz="800" b="0" i="1" u="none" strike="noStrike" kern="1200" baseline="0" dirty="0">
                <a:solidFill>
                  <a:srgbClr val="000000"/>
                </a:solidFill>
                <a:latin typeface="Times New Roman" pitchFamily="16" charset="0"/>
                <a:ea typeface="+mn-ea"/>
                <a:cs typeface="+mn-cs"/>
              </a:rPr>
              <a:t>Technology </a:t>
            </a:r>
            <a:r>
              <a:rPr lang="en-GB" sz="800" b="0" i="0" u="none" strike="noStrike" kern="1200" baseline="0" dirty="0">
                <a:solidFill>
                  <a:srgbClr val="000000"/>
                </a:solidFill>
                <a:latin typeface="Times New Roman" pitchFamily="16" charset="0"/>
                <a:ea typeface="+mn-ea"/>
                <a:cs typeface="+mn-cs"/>
              </a:rPr>
              <a:t>is crucial to improve recycling processes and to trace and capture secondary raw materials. As to </a:t>
            </a:r>
            <a:r>
              <a:rPr lang="en-GB" sz="800" b="0" i="1" u="none" strike="noStrike" kern="1200" baseline="0" dirty="0">
                <a:solidFill>
                  <a:srgbClr val="000000"/>
                </a:solidFill>
                <a:latin typeface="Times New Roman" pitchFamily="16" charset="0"/>
                <a:ea typeface="+mn-ea"/>
                <a:cs typeface="+mn-cs"/>
              </a:rPr>
              <a:t>policy </a:t>
            </a:r>
            <a:r>
              <a:rPr lang="en-GB" sz="800" b="0" i="0" u="none" strike="noStrike" kern="1200" baseline="0" dirty="0">
                <a:solidFill>
                  <a:srgbClr val="000000"/>
                </a:solidFill>
                <a:latin typeface="Times New Roman" pitchFamily="16" charset="0"/>
                <a:ea typeface="+mn-ea"/>
                <a:cs typeface="+mn-cs"/>
              </a:rPr>
              <a:t>actions, deploying the full potential of the Energy Union, understanding and incentivising consumer’s behaviour for scrap sorting and collection, and adopting risk-based rather than hazard-based regulations are among the actions proposed. </a:t>
            </a:r>
          </a:p>
          <a:p>
            <a:r>
              <a:rPr lang="en-GB" sz="800" b="0" i="0" u="none" strike="noStrike" kern="1200" baseline="0" dirty="0">
                <a:solidFill>
                  <a:srgbClr val="000000"/>
                </a:solidFill>
                <a:latin typeface="Times New Roman" pitchFamily="16" charset="0"/>
                <a:ea typeface="+mn-ea"/>
                <a:cs typeface="+mn-cs"/>
              </a:rPr>
              <a:t>(4) </a:t>
            </a:r>
            <a:r>
              <a:rPr lang="en-GB" sz="800" b="1" i="0" u="none" strike="noStrike" kern="1200" baseline="0" dirty="0">
                <a:solidFill>
                  <a:srgbClr val="000000"/>
                </a:solidFill>
                <a:latin typeface="Times New Roman" pitchFamily="16" charset="0"/>
                <a:ea typeface="+mn-ea"/>
                <a:cs typeface="+mn-cs"/>
              </a:rPr>
              <a:t>Business integrity and skills </a:t>
            </a:r>
            <a:endParaRPr lang="en-GB" sz="800" b="0" i="0" u="none" strike="noStrike" kern="1200" baseline="0" dirty="0">
              <a:solidFill>
                <a:srgbClr val="000000"/>
              </a:solidFill>
              <a:latin typeface="Times New Roman" pitchFamily="16" charset="0"/>
              <a:ea typeface="+mn-ea"/>
              <a:cs typeface="+mn-cs"/>
            </a:endParaRPr>
          </a:p>
          <a:p>
            <a:endParaRPr lang="en-GB" sz="800" b="0" i="0" u="none" strike="noStrike" kern="1200" baseline="0" dirty="0">
              <a:solidFill>
                <a:srgbClr val="000000"/>
              </a:solidFill>
              <a:latin typeface="Times New Roman" pitchFamily="16" charset="0"/>
              <a:ea typeface="+mn-ea"/>
              <a:cs typeface="+mn-cs"/>
            </a:endParaRPr>
          </a:p>
          <a:p>
            <a:r>
              <a:rPr lang="en-GB" sz="800" b="0" i="0" u="none" strike="noStrike" kern="1200" baseline="0" dirty="0">
                <a:solidFill>
                  <a:srgbClr val="000000"/>
                </a:solidFill>
                <a:latin typeface="Times New Roman" pitchFamily="16" charset="0"/>
                <a:ea typeface="+mn-ea"/>
                <a:cs typeface="+mn-cs"/>
              </a:rPr>
              <a:t>In order to be a trusted world leader, the non-ferrous metals sector faces challenges regarding its image, hampered by the sometimes poor social and environment conditions of primary raw materials production in third countries, the perceived negative environmental impacts of the industry and the misconceived scarcity of non-ferrous metals. The </a:t>
            </a:r>
            <a:r>
              <a:rPr lang="en-GB" sz="800" b="0" i="1" u="none" strike="noStrike" kern="1200" baseline="0" dirty="0">
                <a:solidFill>
                  <a:srgbClr val="000000"/>
                </a:solidFill>
                <a:latin typeface="Times New Roman" pitchFamily="16" charset="0"/>
                <a:ea typeface="+mn-ea"/>
                <a:cs typeface="+mn-cs"/>
              </a:rPr>
              <a:t>industry </a:t>
            </a:r>
            <a:r>
              <a:rPr lang="en-GB" sz="800" b="0" i="0" u="none" strike="noStrike" kern="1200" baseline="0" dirty="0">
                <a:solidFill>
                  <a:srgbClr val="000000"/>
                </a:solidFill>
                <a:latin typeface="Times New Roman" pitchFamily="16" charset="0"/>
                <a:ea typeface="+mn-ea"/>
                <a:cs typeface="+mn-cs"/>
              </a:rPr>
              <a:t>needs to invest further in raw materials traceability and transparency, in internal audit and external accreditation, as well as in communication efforts to showcase success stories, raise awareness about the importance of the sector and re-brand it. </a:t>
            </a:r>
            <a:r>
              <a:rPr lang="en-GB" sz="800" b="0" i="1" u="none" strike="noStrike" kern="1200" baseline="0" dirty="0">
                <a:solidFill>
                  <a:srgbClr val="000000"/>
                </a:solidFill>
                <a:latin typeface="Times New Roman" pitchFamily="16" charset="0"/>
                <a:ea typeface="+mn-ea"/>
                <a:cs typeface="+mn-cs"/>
              </a:rPr>
              <a:t>Policy </a:t>
            </a:r>
            <a:r>
              <a:rPr lang="en-GB" sz="800" b="0" i="0" u="none" strike="noStrike" kern="1200" baseline="0" dirty="0">
                <a:solidFill>
                  <a:srgbClr val="000000"/>
                </a:solidFill>
                <a:latin typeface="Times New Roman" pitchFamily="16" charset="0"/>
                <a:ea typeface="+mn-ea"/>
                <a:cs typeface="+mn-cs"/>
              </a:rPr>
              <a:t>actions can also contribute by developing global standards on responsible sourcing and identifying responsible suppliers, supporting fair trade, and mapping areas of conflict materials. </a:t>
            </a:r>
          </a:p>
          <a:p>
            <a:r>
              <a:rPr lang="en-GB" sz="800" b="0" i="0" u="none" strike="noStrike" kern="1200" baseline="0" dirty="0">
                <a:solidFill>
                  <a:srgbClr val="000000"/>
                </a:solidFill>
                <a:latin typeface="Times New Roman" pitchFamily="16" charset="0"/>
                <a:ea typeface="+mn-ea"/>
                <a:cs typeface="+mn-cs"/>
              </a:rPr>
              <a:t>To retain and develop its essential skills and know-how, the industry faces similar image-related challenges that hamper its ability to attract qualified skills, as well as specific challenges regarding the transmission and the up-skilling of knowledge. The </a:t>
            </a:r>
            <a:r>
              <a:rPr lang="en-GB" sz="800" b="0" i="1" u="none" strike="noStrike" kern="1200" baseline="0" dirty="0">
                <a:solidFill>
                  <a:srgbClr val="000000"/>
                </a:solidFill>
                <a:latin typeface="Times New Roman" pitchFamily="16" charset="0"/>
                <a:ea typeface="+mn-ea"/>
                <a:cs typeface="+mn-cs"/>
              </a:rPr>
              <a:t>sector </a:t>
            </a:r>
            <a:r>
              <a:rPr lang="en-GB" sz="800" b="0" i="0" u="none" strike="noStrike" kern="1200" baseline="0" dirty="0">
                <a:solidFill>
                  <a:srgbClr val="000000"/>
                </a:solidFill>
                <a:latin typeface="Times New Roman" pitchFamily="16" charset="0"/>
                <a:ea typeface="+mn-ea"/>
                <a:cs typeface="+mn-cs"/>
              </a:rPr>
              <a:t>itself may improve pay and working conditions and promote gender equality to attract talent. Internal trainings, joint initiatives with vocational educational institutions and joint research and doctoral programmes with universities are also identified as tools to preserve and develop skills. </a:t>
            </a:r>
            <a:endParaRPr lang="en-GB" sz="800" b="1" kern="0" dirty="0">
              <a:solidFill>
                <a:srgbClr val="0F5494"/>
              </a:solidFill>
              <a:latin typeface="+mn-lt"/>
              <a:ea typeface="+mn-ea"/>
            </a:endParaRPr>
          </a:p>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18</a:t>
            </a:fld>
            <a:endParaRPr lang="en-GB" altLang="en-US" dirty="0"/>
          </a:p>
        </p:txBody>
      </p:sp>
    </p:spTree>
    <p:extLst>
      <p:ext uri="{BB962C8B-B14F-4D97-AF65-F5344CB8AC3E}">
        <p14:creationId xmlns:p14="http://schemas.microsoft.com/office/powerpoint/2010/main" val="418434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charset="0"/>
            </a:endParaRPr>
          </a:p>
        </p:txBody>
      </p:sp>
      <p:sp>
        <p:nvSpPr>
          <p:cNvPr id="47108"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718505" algn="l"/>
                <a:tab pos="1438567" algn="l"/>
                <a:tab pos="2158630" algn="l"/>
                <a:tab pos="2880250" algn="l"/>
              </a:tabLst>
              <a:defRPr sz="2600" b="1">
                <a:solidFill>
                  <a:schemeClr val="bg1"/>
                </a:solidFill>
                <a:latin typeface="Verdana" pitchFamily="34" charset="0"/>
                <a:ea typeface="Microsoft YaHei" pitchFamily="34" charset="-122"/>
              </a:defRPr>
            </a:lvl1pPr>
            <a:lvl2pPr>
              <a:tabLst>
                <a:tab pos="718505" algn="l"/>
                <a:tab pos="1438567" algn="l"/>
                <a:tab pos="2158630" algn="l"/>
                <a:tab pos="2880250" algn="l"/>
              </a:tabLst>
              <a:defRPr sz="2600" b="1">
                <a:solidFill>
                  <a:schemeClr val="bg1"/>
                </a:solidFill>
                <a:latin typeface="Verdana" pitchFamily="34" charset="0"/>
                <a:ea typeface="Microsoft YaHei" pitchFamily="34" charset="-122"/>
              </a:defRPr>
            </a:lvl2pPr>
            <a:lvl3pPr>
              <a:tabLst>
                <a:tab pos="718505" algn="l"/>
                <a:tab pos="1438567" algn="l"/>
                <a:tab pos="2158630" algn="l"/>
                <a:tab pos="2880250" algn="l"/>
              </a:tabLst>
              <a:defRPr sz="2600" b="1">
                <a:solidFill>
                  <a:schemeClr val="bg1"/>
                </a:solidFill>
                <a:latin typeface="Verdana" pitchFamily="34" charset="0"/>
                <a:ea typeface="Microsoft YaHei" pitchFamily="34" charset="-122"/>
              </a:defRPr>
            </a:lvl3pPr>
            <a:lvl4pPr>
              <a:tabLst>
                <a:tab pos="718505" algn="l"/>
                <a:tab pos="1438567" algn="l"/>
                <a:tab pos="2158630" algn="l"/>
                <a:tab pos="2880250" algn="l"/>
              </a:tabLst>
              <a:defRPr sz="2600" b="1">
                <a:solidFill>
                  <a:schemeClr val="bg1"/>
                </a:solidFill>
                <a:latin typeface="Verdana" pitchFamily="34" charset="0"/>
                <a:ea typeface="Microsoft YaHei" pitchFamily="34" charset="-122"/>
              </a:defRPr>
            </a:lvl4pPr>
            <a:lvl5pPr>
              <a:tabLst>
                <a:tab pos="718505" algn="l"/>
                <a:tab pos="1438567" algn="l"/>
                <a:tab pos="2158630" algn="l"/>
                <a:tab pos="2880250" algn="l"/>
              </a:tabLst>
              <a:defRPr sz="2600" b="1">
                <a:solidFill>
                  <a:schemeClr val="bg1"/>
                </a:solidFill>
                <a:latin typeface="Verdana" pitchFamily="34" charset="0"/>
                <a:ea typeface="Microsoft YaHei" pitchFamily="34" charset="-122"/>
              </a:defRPr>
            </a:lvl5pPr>
            <a:lvl6pPr marL="2468786" indent="-224435" defTabSz="441077" eaLnBrk="0" fontAlgn="base" hangingPunct="0">
              <a:spcBef>
                <a:spcPct val="0"/>
              </a:spcBef>
              <a:spcAft>
                <a:spcPct val="0"/>
              </a:spcAft>
              <a:buClr>
                <a:srgbClr val="000000"/>
              </a:buClr>
              <a:buSzPct val="100000"/>
              <a:buFont typeface="Times New Roman" pitchFamily="18" charset="0"/>
              <a:tabLst>
                <a:tab pos="718505" algn="l"/>
                <a:tab pos="1438567" algn="l"/>
                <a:tab pos="2158630" algn="l"/>
                <a:tab pos="2880250" algn="l"/>
              </a:tabLst>
              <a:defRPr sz="2600" b="1">
                <a:solidFill>
                  <a:schemeClr val="bg1"/>
                </a:solidFill>
                <a:latin typeface="Verdana" pitchFamily="34" charset="0"/>
                <a:ea typeface="Microsoft YaHei" pitchFamily="34" charset="-122"/>
              </a:defRPr>
            </a:lvl6pPr>
            <a:lvl7pPr marL="2917655" indent="-224435" defTabSz="441077" eaLnBrk="0" fontAlgn="base" hangingPunct="0">
              <a:spcBef>
                <a:spcPct val="0"/>
              </a:spcBef>
              <a:spcAft>
                <a:spcPct val="0"/>
              </a:spcAft>
              <a:buClr>
                <a:srgbClr val="000000"/>
              </a:buClr>
              <a:buSzPct val="100000"/>
              <a:buFont typeface="Times New Roman" pitchFamily="18" charset="0"/>
              <a:tabLst>
                <a:tab pos="718505" algn="l"/>
                <a:tab pos="1438567" algn="l"/>
                <a:tab pos="2158630" algn="l"/>
                <a:tab pos="2880250" algn="l"/>
              </a:tabLst>
              <a:defRPr sz="2600" b="1">
                <a:solidFill>
                  <a:schemeClr val="bg1"/>
                </a:solidFill>
                <a:latin typeface="Verdana" pitchFamily="34" charset="0"/>
                <a:ea typeface="Microsoft YaHei" pitchFamily="34" charset="-122"/>
              </a:defRPr>
            </a:lvl7pPr>
            <a:lvl8pPr marL="3366526" indent="-224435" defTabSz="441077" eaLnBrk="0" fontAlgn="base" hangingPunct="0">
              <a:spcBef>
                <a:spcPct val="0"/>
              </a:spcBef>
              <a:spcAft>
                <a:spcPct val="0"/>
              </a:spcAft>
              <a:buClr>
                <a:srgbClr val="000000"/>
              </a:buClr>
              <a:buSzPct val="100000"/>
              <a:buFont typeface="Times New Roman" pitchFamily="18" charset="0"/>
              <a:tabLst>
                <a:tab pos="718505" algn="l"/>
                <a:tab pos="1438567" algn="l"/>
                <a:tab pos="2158630" algn="l"/>
                <a:tab pos="2880250" algn="l"/>
              </a:tabLst>
              <a:defRPr sz="2600" b="1">
                <a:solidFill>
                  <a:schemeClr val="bg1"/>
                </a:solidFill>
                <a:latin typeface="Verdana" pitchFamily="34" charset="0"/>
                <a:ea typeface="Microsoft YaHei" pitchFamily="34" charset="-122"/>
              </a:defRPr>
            </a:lvl8pPr>
            <a:lvl9pPr marL="3815396" indent="-224435" defTabSz="441077" eaLnBrk="0" fontAlgn="base" hangingPunct="0">
              <a:spcBef>
                <a:spcPct val="0"/>
              </a:spcBef>
              <a:spcAft>
                <a:spcPct val="0"/>
              </a:spcAft>
              <a:buClr>
                <a:srgbClr val="000000"/>
              </a:buClr>
              <a:buSzPct val="100000"/>
              <a:buFont typeface="Times New Roman" pitchFamily="18" charset="0"/>
              <a:tabLst>
                <a:tab pos="718505" algn="l"/>
                <a:tab pos="1438567" algn="l"/>
                <a:tab pos="2158630" algn="l"/>
                <a:tab pos="2880250" algn="l"/>
              </a:tabLst>
              <a:defRPr sz="2600" b="1">
                <a:solidFill>
                  <a:schemeClr val="bg1"/>
                </a:solidFill>
                <a:latin typeface="Verdana" pitchFamily="34" charset="0"/>
                <a:ea typeface="Microsoft YaHei" pitchFamily="34" charset="-122"/>
              </a:defRPr>
            </a:lvl9pPr>
          </a:lstStyle>
          <a:p>
            <a:fld id="{B430FC18-3C03-4F9E-9799-F4CF3EEDCE7F}" type="slidenum">
              <a:rPr lang="en-GB" altLang="en-US" sz="1200" b="0">
                <a:solidFill>
                  <a:schemeClr val="tx1"/>
                </a:solidFill>
                <a:latin typeface="Arial" charset="0"/>
              </a:rPr>
              <a:pPr/>
              <a:t>19</a:t>
            </a:fld>
            <a:endParaRPr lang="en-GB" altLang="en-US" sz="1200" b="0">
              <a:solidFill>
                <a:schemeClr val="tx1"/>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a:t>
            </a:fld>
            <a:endParaRPr lang="en-GB" altLang="en-US" dirty="0"/>
          </a:p>
        </p:txBody>
      </p:sp>
    </p:spTree>
    <p:extLst>
      <p:ext uri="{BB962C8B-B14F-4D97-AF65-F5344CB8AC3E}">
        <p14:creationId xmlns:p14="http://schemas.microsoft.com/office/powerpoint/2010/main" val="1317318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20</a:t>
            </a:fld>
            <a:endParaRPr lang="en-GB" altLang="en-US" dirty="0"/>
          </a:p>
        </p:txBody>
      </p:sp>
    </p:spTree>
    <p:extLst>
      <p:ext uri="{BB962C8B-B14F-4D97-AF65-F5344CB8AC3E}">
        <p14:creationId xmlns:p14="http://schemas.microsoft.com/office/powerpoint/2010/main" val="418434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21</a:t>
            </a:fld>
            <a:endParaRPr lang="en-GB" altLang="en-US" dirty="0"/>
          </a:p>
        </p:txBody>
      </p:sp>
    </p:spTree>
    <p:extLst>
      <p:ext uri="{BB962C8B-B14F-4D97-AF65-F5344CB8AC3E}">
        <p14:creationId xmlns:p14="http://schemas.microsoft.com/office/powerpoint/2010/main" val="1090331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22</a:t>
            </a:fld>
            <a:endParaRPr lang="en-GB" altLang="en-US" dirty="0"/>
          </a:p>
        </p:txBody>
      </p:sp>
    </p:spTree>
    <p:extLst>
      <p:ext uri="{BB962C8B-B14F-4D97-AF65-F5344CB8AC3E}">
        <p14:creationId xmlns:p14="http://schemas.microsoft.com/office/powerpoint/2010/main" val="972713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23</a:t>
            </a:fld>
            <a:endParaRPr lang="en-GB" altLang="en-US" dirty="0"/>
          </a:p>
        </p:txBody>
      </p:sp>
    </p:spTree>
    <p:extLst>
      <p:ext uri="{BB962C8B-B14F-4D97-AF65-F5344CB8AC3E}">
        <p14:creationId xmlns:p14="http://schemas.microsoft.com/office/powerpoint/2010/main" val="3881536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24</a:t>
            </a:fld>
            <a:endParaRPr lang="en-GB" altLang="en-US"/>
          </a:p>
        </p:txBody>
      </p:sp>
    </p:spTree>
    <p:extLst>
      <p:ext uri="{BB962C8B-B14F-4D97-AF65-F5344CB8AC3E}">
        <p14:creationId xmlns:p14="http://schemas.microsoft.com/office/powerpoint/2010/main" val="523628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85725" y="731838"/>
            <a:ext cx="6497638" cy="3656012"/>
          </a:xfrm>
          <a:ln/>
        </p:spPr>
      </p:sp>
      <p:sp>
        <p:nvSpPr>
          <p:cNvPr id="1474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 New Roman" pitchFamily="18" charset="0"/>
            </a:endParaRPr>
          </a:p>
        </p:txBody>
      </p:sp>
      <p:sp>
        <p:nvSpPr>
          <p:cNvPr id="147460"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716944" algn="l"/>
                <a:tab pos="1437007" algn="l"/>
                <a:tab pos="2157070" algn="l"/>
                <a:tab pos="2878692" algn="l"/>
              </a:tabLst>
              <a:defRPr sz="2600" b="1">
                <a:solidFill>
                  <a:schemeClr val="bg1"/>
                </a:solidFill>
                <a:latin typeface="Verdana" pitchFamily="34" charset="0"/>
                <a:ea typeface="Microsoft YaHei" pitchFamily="34" charset="-122"/>
              </a:defRPr>
            </a:lvl1pPr>
            <a:lvl2pPr>
              <a:tabLst>
                <a:tab pos="716944" algn="l"/>
                <a:tab pos="1437007" algn="l"/>
                <a:tab pos="2157070" algn="l"/>
                <a:tab pos="2878692" algn="l"/>
              </a:tabLst>
              <a:defRPr sz="2600" b="1">
                <a:solidFill>
                  <a:schemeClr val="bg1"/>
                </a:solidFill>
                <a:latin typeface="Verdana" pitchFamily="34" charset="0"/>
                <a:ea typeface="Microsoft YaHei" pitchFamily="34" charset="-122"/>
              </a:defRPr>
            </a:lvl2pPr>
            <a:lvl3pPr>
              <a:tabLst>
                <a:tab pos="716944" algn="l"/>
                <a:tab pos="1437007" algn="l"/>
                <a:tab pos="2157070" algn="l"/>
                <a:tab pos="2878692" algn="l"/>
              </a:tabLst>
              <a:defRPr sz="2600" b="1">
                <a:solidFill>
                  <a:schemeClr val="bg1"/>
                </a:solidFill>
                <a:latin typeface="Verdana" pitchFamily="34" charset="0"/>
                <a:ea typeface="Microsoft YaHei" pitchFamily="34" charset="-122"/>
              </a:defRPr>
            </a:lvl3pPr>
            <a:lvl4pPr>
              <a:tabLst>
                <a:tab pos="716944" algn="l"/>
                <a:tab pos="1437007" algn="l"/>
                <a:tab pos="2157070" algn="l"/>
                <a:tab pos="2878692" algn="l"/>
              </a:tabLst>
              <a:defRPr sz="2600" b="1">
                <a:solidFill>
                  <a:schemeClr val="bg1"/>
                </a:solidFill>
                <a:latin typeface="Verdana" pitchFamily="34" charset="0"/>
                <a:ea typeface="Microsoft YaHei" pitchFamily="34" charset="-122"/>
              </a:defRPr>
            </a:lvl4pPr>
            <a:lvl5pPr>
              <a:tabLst>
                <a:tab pos="716944" algn="l"/>
                <a:tab pos="1437007" algn="l"/>
                <a:tab pos="2157070" algn="l"/>
                <a:tab pos="2878692" algn="l"/>
              </a:tabLst>
              <a:defRPr sz="2600" b="1">
                <a:solidFill>
                  <a:schemeClr val="bg1"/>
                </a:solidFill>
                <a:latin typeface="Verdana" pitchFamily="34" charset="0"/>
                <a:ea typeface="Microsoft YaHei" pitchFamily="34" charset="-122"/>
              </a:defRPr>
            </a:lvl5pPr>
            <a:lvl6pPr marL="246878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6pPr>
            <a:lvl7pPr marL="2917655"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7pPr>
            <a:lvl8pPr marL="336652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8pPr>
            <a:lvl9pPr marL="381539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9pPr>
          </a:lstStyle>
          <a:p>
            <a:fld id="{F3F6DCE3-0E1A-4476-A053-B7CC95B6425C}" type="slidenum">
              <a:rPr lang="en-GB" altLang="en-US" sz="1200">
                <a:solidFill>
                  <a:srgbClr val="000000"/>
                </a:solidFill>
                <a:latin typeface="Arial" charset="0"/>
              </a:rPr>
              <a:pPr/>
              <a:t>25</a:t>
            </a:fld>
            <a:endParaRPr lang="en-GB" altLang="en-US" sz="120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85725" y="731838"/>
            <a:ext cx="6497638" cy="3656012"/>
          </a:xfrm>
          <a:ln/>
        </p:spPr>
      </p:sp>
      <p:sp>
        <p:nvSpPr>
          <p:cNvPr id="1474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800" dirty="0"/>
              <a:t>  </a:t>
            </a:r>
            <a:endParaRPr lang="en-US" altLang="en-US" dirty="0">
              <a:latin typeface="Times New Roman" pitchFamily="18" charset="0"/>
            </a:endParaRPr>
          </a:p>
        </p:txBody>
      </p:sp>
      <p:sp>
        <p:nvSpPr>
          <p:cNvPr id="147460"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716944" algn="l"/>
                <a:tab pos="1437007" algn="l"/>
                <a:tab pos="2157070" algn="l"/>
                <a:tab pos="2878692" algn="l"/>
              </a:tabLst>
              <a:defRPr sz="2600" b="1">
                <a:solidFill>
                  <a:schemeClr val="bg1"/>
                </a:solidFill>
                <a:latin typeface="Verdana" pitchFamily="34" charset="0"/>
                <a:ea typeface="Microsoft YaHei" pitchFamily="34" charset="-122"/>
              </a:defRPr>
            </a:lvl1pPr>
            <a:lvl2pPr>
              <a:tabLst>
                <a:tab pos="716944" algn="l"/>
                <a:tab pos="1437007" algn="l"/>
                <a:tab pos="2157070" algn="l"/>
                <a:tab pos="2878692" algn="l"/>
              </a:tabLst>
              <a:defRPr sz="2600" b="1">
                <a:solidFill>
                  <a:schemeClr val="bg1"/>
                </a:solidFill>
                <a:latin typeface="Verdana" pitchFamily="34" charset="0"/>
                <a:ea typeface="Microsoft YaHei" pitchFamily="34" charset="-122"/>
              </a:defRPr>
            </a:lvl2pPr>
            <a:lvl3pPr>
              <a:tabLst>
                <a:tab pos="716944" algn="l"/>
                <a:tab pos="1437007" algn="l"/>
                <a:tab pos="2157070" algn="l"/>
                <a:tab pos="2878692" algn="l"/>
              </a:tabLst>
              <a:defRPr sz="2600" b="1">
                <a:solidFill>
                  <a:schemeClr val="bg1"/>
                </a:solidFill>
                <a:latin typeface="Verdana" pitchFamily="34" charset="0"/>
                <a:ea typeface="Microsoft YaHei" pitchFamily="34" charset="-122"/>
              </a:defRPr>
            </a:lvl3pPr>
            <a:lvl4pPr>
              <a:tabLst>
                <a:tab pos="716944" algn="l"/>
                <a:tab pos="1437007" algn="l"/>
                <a:tab pos="2157070" algn="l"/>
                <a:tab pos="2878692" algn="l"/>
              </a:tabLst>
              <a:defRPr sz="2600" b="1">
                <a:solidFill>
                  <a:schemeClr val="bg1"/>
                </a:solidFill>
                <a:latin typeface="Verdana" pitchFamily="34" charset="0"/>
                <a:ea typeface="Microsoft YaHei" pitchFamily="34" charset="-122"/>
              </a:defRPr>
            </a:lvl4pPr>
            <a:lvl5pPr>
              <a:tabLst>
                <a:tab pos="716944" algn="l"/>
                <a:tab pos="1437007" algn="l"/>
                <a:tab pos="2157070" algn="l"/>
                <a:tab pos="2878692" algn="l"/>
              </a:tabLst>
              <a:defRPr sz="2600" b="1">
                <a:solidFill>
                  <a:schemeClr val="bg1"/>
                </a:solidFill>
                <a:latin typeface="Verdana" pitchFamily="34" charset="0"/>
                <a:ea typeface="Microsoft YaHei" pitchFamily="34" charset="-122"/>
              </a:defRPr>
            </a:lvl5pPr>
            <a:lvl6pPr marL="246878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6pPr>
            <a:lvl7pPr marL="2917655"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7pPr>
            <a:lvl8pPr marL="336652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8pPr>
            <a:lvl9pPr marL="3815396" indent="-224435" defTabSz="441077" eaLnBrk="0" fontAlgn="base" hangingPunct="0">
              <a:spcBef>
                <a:spcPct val="0"/>
              </a:spcBef>
              <a:spcAft>
                <a:spcPct val="0"/>
              </a:spcAft>
              <a:tabLst>
                <a:tab pos="716944" algn="l"/>
                <a:tab pos="1437007" algn="l"/>
                <a:tab pos="2157070" algn="l"/>
                <a:tab pos="2878692" algn="l"/>
              </a:tabLst>
              <a:defRPr sz="2600" b="1">
                <a:solidFill>
                  <a:schemeClr val="bg1"/>
                </a:solidFill>
                <a:latin typeface="Verdana" pitchFamily="34" charset="0"/>
                <a:ea typeface="Microsoft YaHei" pitchFamily="34" charset="-122"/>
              </a:defRPr>
            </a:lvl9pPr>
          </a:lstStyle>
          <a:p>
            <a:fld id="{F3F6DCE3-0E1A-4476-A053-B7CC95B6425C}" type="slidenum">
              <a:rPr lang="en-GB" altLang="en-US" sz="1200">
                <a:solidFill>
                  <a:srgbClr val="000000"/>
                </a:solidFill>
                <a:latin typeface="Arial" charset="0"/>
              </a:rPr>
              <a:pPr/>
              <a:t>26</a:t>
            </a:fld>
            <a:endParaRPr lang="en-GB" altLang="en-US" sz="1200">
              <a:solidFill>
                <a:srgbClr val="000000"/>
              </a:solidFill>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27</a:t>
            </a:fld>
            <a:endParaRPr lang="en-GB" altLang="en-US"/>
          </a:p>
        </p:txBody>
      </p:sp>
    </p:spTree>
    <p:extLst>
      <p:ext uri="{BB962C8B-B14F-4D97-AF65-F5344CB8AC3E}">
        <p14:creationId xmlns:p14="http://schemas.microsoft.com/office/powerpoint/2010/main" val="18452238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1000" b="1" dirty="0"/>
              <a:t>The EIP is a stakeholder platform</a:t>
            </a:r>
            <a:r>
              <a:rPr lang="en-GB" sz="1000" dirty="0"/>
              <a:t> that brings together representatives from industry, public services, academia and NGOs. It covers all non-energy, non-agricultural raw materials (i.e. metals, minerals and biotic materials – both primary and secondary production).</a:t>
            </a:r>
          </a:p>
          <a:p>
            <a:pPr>
              <a:defRPr/>
            </a:pPr>
            <a:endParaRPr lang="en-GB" sz="1000" dirty="0"/>
          </a:p>
          <a:p>
            <a:pPr>
              <a:defRPr/>
            </a:pPr>
            <a:r>
              <a:rPr lang="en-GB" sz="1000" b="1" dirty="0"/>
              <a:t>The EIP plays a central role in the EU's raw materials policy framework: </a:t>
            </a:r>
            <a:endParaRPr lang="en-GB" sz="1000" dirty="0"/>
          </a:p>
          <a:p>
            <a:pPr marL="168330" indent="-168330">
              <a:buFont typeface="Arial" panose="020B0604020202020204" pitchFamily="34" charset="0"/>
              <a:buChar char="•"/>
              <a:defRPr/>
            </a:pPr>
            <a:r>
              <a:rPr lang="en-GB" sz="1000" dirty="0"/>
              <a:t>It reinforces the </a:t>
            </a:r>
            <a:r>
              <a:rPr lang="en-GB" sz="1000" b="1" dirty="0"/>
              <a:t>Raw Materials Initiative</a:t>
            </a:r>
            <a:r>
              <a:rPr lang="en-GB" sz="1000" dirty="0"/>
              <a:t> by translating the strategic policy framework into concrete actions and by mobilising the stakeholder community to implement them;</a:t>
            </a:r>
          </a:p>
          <a:p>
            <a:pPr marL="168330" indent="-168330">
              <a:buFont typeface="Arial" panose="020B0604020202020204" pitchFamily="34" charset="0"/>
              <a:buChar char="•"/>
              <a:defRPr/>
            </a:pPr>
            <a:r>
              <a:rPr lang="en-GB" sz="1000" dirty="0"/>
              <a:t>It has been instrumental in </a:t>
            </a:r>
            <a:r>
              <a:rPr lang="en-GB" sz="1000" b="1" dirty="0"/>
              <a:t>securing R&amp;I funding</a:t>
            </a:r>
            <a:r>
              <a:rPr lang="en-GB" sz="1000" dirty="0"/>
              <a:t>: while Framework Programme 7 (the R&amp;I funding tool for the period 2007-2013) only included approximately €180 million for raw materials R&amp;I, </a:t>
            </a:r>
            <a:r>
              <a:rPr lang="en-GB" sz="1000" b="1" dirty="0"/>
              <a:t>Horizon 2020</a:t>
            </a:r>
            <a:r>
              <a:rPr lang="en-GB" sz="1000" dirty="0"/>
              <a:t> (the R&amp;I funding tool for 2014-2020) reserved </a:t>
            </a:r>
            <a:r>
              <a:rPr lang="en-GB" sz="1000" b="1" dirty="0"/>
              <a:t>€600 million</a:t>
            </a:r>
            <a:r>
              <a:rPr lang="en-GB" sz="1000" dirty="0"/>
              <a:t> for research on the challenges related to raw materials.</a:t>
            </a:r>
          </a:p>
          <a:p>
            <a:pPr marL="168330" indent="-168330">
              <a:buFont typeface="Arial" panose="020B0604020202020204" pitchFamily="34" charset="0"/>
              <a:buChar char="•"/>
              <a:defRPr/>
            </a:pPr>
            <a:endParaRPr lang="en-GB" sz="1000" dirty="0"/>
          </a:p>
          <a:p>
            <a:pPr>
              <a:defRPr/>
            </a:pPr>
            <a:r>
              <a:rPr lang="en-GB" sz="1000" b="1" dirty="0"/>
              <a:t>The Strategic Implementation Plan (SIP)</a:t>
            </a:r>
            <a:r>
              <a:rPr lang="en-GB" sz="1000" dirty="0"/>
              <a:t> is the EIP’s action plan. It incorporates inputs from EU governments, industry, academia and NGOs, consulted at meetings of the EIP’s Operational Groups. It was endorsed by the EIP’s High Level Steering Group on 25 September 2013.</a:t>
            </a:r>
            <a:endParaRPr lang="en-GB" sz="1000" b="1" dirty="0"/>
          </a:p>
          <a:p>
            <a:pPr>
              <a:defRPr/>
            </a:pPr>
            <a:r>
              <a:rPr lang="en-GB" sz="1000" b="1" i="1" dirty="0"/>
              <a:t>The EIP's objectives:</a:t>
            </a:r>
          </a:p>
          <a:p>
            <a:pPr>
              <a:defRPr/>
            </a:pPr>
            <a:r>
              <a:rPr lang="en-GB" sz="1000" i="1" dirty="0"/>
              <a:t>The overall objective of the EIP on Raw Materials is to contribute to the 2020 objectives of the EU’s Industrial Policy — increasing the share of industry to 20 % of GDP — and the objectives of the flagship initiatives ‘Innovation Union’ and ‘Resource Efficient Europe’, by ensuring the sustainable supply of raw materials to the European economy whilst increasing benefits for society as a whole.</a:t>
            </a:r>
          </a:p>
          <a:p>
            <a:pPr>
              <a:defRPr/>
            </a:pPr>
            <a:r>
              <a:rPr lang="en-GB" sz="1000" i="1" dirty="0"/>
              <a:t>This will be achieved by:</a:t>
            </a:r>
          </a:p>
          <a:p>
            <a:pPr marL="169088" indent="-169088">
              <a:buFont typeface="Arial" panose="020B0604020202020204" pitchFamily="34" charset="0"/>
              <a:buChar char="•"/>
              <a:defRPr/>
            </a:pPr>
            <a:r>
              <a:rPr lang="en-GB" sz="1000" i="1" dirty="0"/>
              <a:t>Reducing import dependency and promoting production and exports by improving supply conditions from EU, diversifying raw materials sourcing and improving resource efficiency (including recycling) and finding alternative raw materials.</a:t>
            </a:r>
          </a:p>
          <a:p>
            <a:pPr marL="169088" indent="-169088">
              <a:buFont typeface="Arial" panose="020B0604020202020204" pitchFamily="34" charset="0"/>
              <a:buChar char="•"/>
              <a:defRPr/>
            </a:pPr>
            <a:r>
              <a:rPr lang="en-GB" sz="1000" i="1" dirty="0"/>
              <a:t>Putting Europe at the forefront in raw materials sectors and mitigating the related negative environmental, social and health impacts.’</a:t>
            </a:r>
          </a:p>
          <a:p>
            <a:pPr algn="l"/>
            <a:r>
              <a:rPr lang="en-GB" sz="1000" b="1" i="1" dirty="0">
                <a:solidFill>
                  <a:srgbClr val="333399"/>
                </a:solidFill>
                <a:latin typeface="inherit"/>
              </a:rPr>
              <a:t>Targets</a:t>
            </a:r>
            <a:endParaRPr lang="en-GB" sz="1000" i="1" dirty="0">
              <a:solidFill>
                <a:srgbClr val="29A2EB"/>
              </a:solidFill>
              <a:latin typeface="Verdana"/>
            </a:endParaRPr>
          </a:p>
          <a:p>
            <a:pPr algn="l"/>
            <a:r>
              <a:rPr lang="en-GB" sz="1000" i="1" dirty="0">
                <a:latin typeface="Verdana"/>
              </a:rPr>
              <a:t>The Strategic Implementation Plan makes the above objectives more concrete by setting </a:t>
            </a:r>
            <a:r>
              <a:rPr lang="en-GB" sz="1000" b="1" i="1" dirty="0">
                <a:latin typeface="inherit"/>
              </a:rPr>
              <a:t>specific targets</a:t>
            </a:r>
            <a:r>
              <a:rPr lang="en-GB" sz="1000" i="1" dirty="0">
                <a:latin typeface="Verdana"/>
              </a:rPr>
              <a:t> for the EIP to meet by 2020:</a:t>
            </a:r>
          </a:p>
          <a:p>
            <a:pPr algn="l">
              <a:buFont typeface="Arial"/>
              <a:buChar char="•"/>
            </a:pPr>
            <a:r>
              <a:rPr lang="en-GB" sz="1000" i="1" dirty="0">
                <a:latin typeface="Verdana"/>
              </a:rPr>
              <a:t>Up to 10</a:t>
            </a:r>
            <a:r>
              <a:rPr lang="en-GB" sz="1000" i="1" dirty="0">
                <a:latin typeface="inherit"/>
              </a:rPr>
              <a:t> innovative pilot actions</a:t>
            </a:r>
            <a:r>
              <a:rPr lang="en-GB" sz="1000" i="1" dirty="0">
                <a:latin typeface="Verdana"/>
              </a:rPr>
              <a:t> on exploration, mining, processing, and recycling for innovative production of raw materials;</a:t>
            </a:r>
          </a:p>
          <a:p>
            <a:pPr algn="l">
              <a:buFont typeface="Arial"/>
              <a:buChar char="•"/>
            </a:pPr>
            <a:r>
              <a:rPr lang="en-GB" sz="1000" i="1" dirty="0">
                <a:latin typeface="inherit"/>
              </a:rPr>
              <a:t>Substitutes for at least 3 applications of critical and scarce raw materials;</a:t>
            </a:r>
            <a:endParaRPr lang="en-GB" sz="1000" i="1" dirty="0">
              <a:latin typeface="Verdana"/>
            </a:endParaRPr>
          </a:p>
          <a:p>
            <a:pPr algn="l">
              <a:buFont typeface="Arial"/>
              <a:buChar char="•"/>
            </a:pPr>
            <a:r>
              <a:rPr lang="en-GB" sz="1000" i="1" dirty="0">
                <a:latin typeface="inherit"/>
              </a:rPr>
              <a:t>Framework conditions for primary raw materials </a:t>
            </a:r>
            <a:r>
              <a:rPr lang="en-GB" sz="1000" i="1" dirty="0">
                <a:latin typeface="Verdana"/>
              </a:rPr>
              <a:t>that would provide a stable and competitive supply from EU sources and facilitate its public acceptance;</a:t>
            </a:r>
          </a:p>
          <a:p>
            <a:pPr algn="l">
              <a:buFont typeface="Arial"/>
              <a:buChar char="•"/>
            </a:pPr>
            <a:r>
              <a:rPr lang="en-GB" sz="1000" i="1" dirty="0">
                <a:latin typeface="inherit"/>
              </a:rPr>
              <a:t>Framework conditions for enhanced efficiency in material use and in waste prevention, re-use and recycling, and raw materials efficient product design;</a:t>
            </a:r>
            <a:endParaRPr lang="en-GB" sz="1000" i="1" dirty="0">
              <a:latin typeface="Verdana"/>
            </a:endParaRPr>
          </a:p>
          <a:p>
            <a:pPr algn="l">
              <a:buFont typeface="Arial"/>
              <a:buChar char="•"/>
            </a:pPr>
            <a:r>
              <a:rPr lang="en-GB" sz="1000" i="1" dirty="0">
                <a:latin typeface="inherit"/>
              </a:rPr>
              <a:t>European raw materials knowledge base with information, flows and dynamic modelling system for primary and secondary raw materials</a:t>
            </a:r>
            <a:r>
              <a:rPr lang="en-GB" sz="1000" i="1" dirty="0">
                <a:latin typeface="Verdana"/>
              </a:rPr>
              <a:t>;</a:t>
            </a:r>
          </a:p>
          <a:p>
            <a:pPr algn="l">
              <a:buFont typeface="Arial"/>
              <a:buChar char="•"/>
            </a:pPr>
            <a:r>
              <a:rPr lang="en-GB" sz="1000" i="1" dirty="0">
                <a:latin typeface="inherit"/>
              </a:rPr>
              <a:t>Network of Research, Education and Training Centres</a:t>
            </a:r>
            <a:r>
              <a:rPr lang="en-GB" sz="1000" i="1" dirty="0">
                <a:latin typeface="Verdana"/>
              </a:rPr>
              <a:t> on sustainable raw materials management organised as a Knowledge and Innovation Community;</a:t>
            </a:r>
          </a:p>
          <a:p>
            <a:pPr algn="l">
              <a:buFont typeface="Arial"/>
              <a:buChar char="•"/>
            </a:pPr>
            <a:r>
              <a:rPr lang="en-GB" sz="1000" i="1" dirty="0">
                <a:latin typeface="inherit"/>
              </a:rPr>
              <a:t>Pro-active international co-operation strategy of the EU</a:t>
            </a:r>
            <a:r>
              <a:rPr lang="en-GB" sz="1000" i="1" dirty="0">
                <a:latin typeface="Verdana"/>
              </a:rPr>
              <a:t> at bilateral and multilateral level, promoting synergies with countries such as the US, Japan, Australia, Canada, Latin America and African Union across the different areas covered by the EIP.</a:t>
            </a:r>
          </a:p>
          <a:p>
            <a:pPr algn="l">
              <a:buFont typeface="Arial"/>
              <a:buChar char="•"/>
            </a:pPr>
            <a:endParaRPr lang="en-GB" sz="1000" i="1" dirty="0">
              <a:latin typeface="Verdana"/>
            </a:endParaRPr>
          </a:p>
          <a:p>
            <a:pPr>
              <a:defRPr/>
            </a:pPr>
            <a:r>
              <a:rPr lang="en-GB" sz="1000" b="1" i="1" dirty="0"/>
              <a:t>A long-term vision for the EU economy must have a solid strategy on raw materials supply</a:t>
            </a:r>
            <a:endParaRPr lang="en-GB" sz="1000" i="1" dirty="0"/>
          </a:p>
          <a:p>
            <a:pPr>
              <a:defRPr/>
            </a:pPr>
            <a:r>
              <a:rPr lang="en-GB" sz="1000" i="1" dirty="0"/>
              <a:t>In view of these challenges </a:t>
            </a:r>
            <a:r>
              <a:rPr lang="en-GB" sz="1000" b="1" i="1" dirty="0"/>
              <a:t>it is thus important that the EU further pursues a robust integrated raw materials policy framework</a:t>
            </a:r>
            <a:r>
              <a:rPr lang="en-GB" sz="1000" i="1" dirty="0"/>
              <a:t>. The EU's raw materials policy framework is based on the </a:t>
            </a:r>
            <a:r>
              <a:rPr lang="en-GB" sz="1000" i="1" dirty="0">
                <a:hlinkClick r:id="rId3"/>
              </a:rPr>
              <a:t>Raw Materials Initiative</a:t>
            </a:r>
            <a:r>
              <a:rPr lang="en-GB" sz="1000" i="1" dirty="0"/>
              <a:t>, which is currently supported by the EIP. However the fact that the Raw Materials Initiative was last updated and endorsed by the Council and the European Parliament in 2011 may </a:t>
            </a:r>
            <a:r>
              <a:rPr lang="en-GB" sz="1000" b="1" i="1" dirty="0"/>
              <a:t>call for a reflection on how the security of supply of raw materials can remain integrated in the EU's long-term thinking</a:t>
            </a:r>
            <a:r>
              <a:rPr lang="en-GB" sz="1000" i="1" dirty="0"/>
              <a:t>.</a:t>
            </a:r>
          </a:p>
          <a:p>
            <a:pPr>
              <a:defRPr/>
            </a:pPr>
            <a:r>
              <a:rPr lang="en-GB" sz="1000" i="1" dirty="0"/>
              <a:t>Such a strategy will need to take into account relevant </a:t>
            </a:r>
            <a:r>
              <a:rPr lang="en-GB" sz="1000" b="1" i="1" dirty="0"/>
              <a:t>economic developments</a:t>
            </a:r>
            <a:r>
              <a:rPr lang="en-GB" sz="1000" i="1" dirty="0"/>
              <a:t>, such as fluctuating prices for raw materials, which may lead to structural under-investment, but also </a:t>
            </a:r>
            <a:r>
              <a:rPr lang="en-GB" sz="1000" b="1" i="1" dirty="0"/>
              <a:t>political and geopolitical evolutions</a:t>
            </a:r>
            <a:r>
              <a:rPr lang="en-GB" sz="1000" i="1" dirty="0"/>
              <a:t>. It will also need to </a:t>
            </a:r>
            <a:r>
              <a:rPr lang="en-GB" sz="1000" b="1" i="1" dirty="0"/>
              <a:t>align with other EU policies</a:t>
            </a:r>
            <a:r>
              <a:rPr lang="en-GB" sz="1000" i="1" dirty="0"/>
              <a:t>, such as the climate and energy, the circular economy, trade etc.</a:t>
            </a:r>
          </a:p>
          <a:p>
            <a:pPr defTabSz="896291" eaLnBrk="1" hangingPunct="1">
              <a:buClrTx/>
              <a:buSzTx/>
            </a:pPr>
            <a:endParaRPr lang="en-GB" altLang="en-US" sz="1000" i="1" dirty="0">
              <a:latin typeface="Arial" charset="0"/>
              <a:cs typeface="Arial" charset="0"/>
            </a:endParaRPr>
          </a:p>
        </p:txBody>
      </p:sp>
      <p:sp>
        <p:nvSpPr>
          <p:cNvPr id="39940"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1pPr>
            <a:lvl2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2pPr>
            <a:lvl3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3pPr>
            <a:lvl4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4pPr>
            <a:lvl5pPr defTabSz="891614">
              <a:tabLst>
                <a:tab pos="718592" algn="l"/>
                <a:tab pos="1438742" algn="l"/>
                <a:tab pos="2158892" algn="l"/>
                <a:tab pos="2879042" algn="l"/>
              </a:tabLst>
              <a:defRPr sz="2600" b="1">
                <a:solidFill>
                  <a:schemeClr val="bg1"/>
                </a:solidFill>
                <a:latin typeface="Verdana" pitchFamily="34" charset="0"/>
                <a:ea typeface="Microsoft YaHei" pitchFamily="34" charset="-122"/>
              </a:defRPr>
            </a:lvl5pPr>
            <a:lvl6pPr marL="2469086"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6pPr>
            <a:lvl7pPr marL="291801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7pPr>
            <a:lvl8pPr marL="3366935"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8pPr>
            <a:lvl9pPr marL="3815860" indent="-224462" defTabSz="891614" eaLnBrk="0" fontAlgn="base" hangingPunct="0">
              <a:spcBef>
                <a:spcPct val="0"/>
              </a:spcBef>
              <a:spcAft>
                <a:spcPct val="0"/>
              </a:spcAft>
              <a:buClr>
                <a:srgbClr val="000000"/>
              </a:buClr>
              <a:buSzPct val="100000"/>
              <a:buFont typeface="Times New Roman" pitchFamily="18" charset="0"/>
              <a:tabLst>
                <a:tab pos="718592" algn="l"/>
                <a:tab pos="1438742" algn="l"/>
                <a:tab pos="2158892" algn="l"/>
                <a:tab pos="2879042" algn="l"/>
              </a:tabLst>
              <a:defRPr sz="2600" b="1">
                <a:solidFill>
                  <a:schemeClr val="bg1"/>
                </a:solidFill>
                <a:latin typeface="Verdana" pitchFamily="34" charset="0"/>
                <a:ea typeface="Microsoft YaHei" pitchFamily="34" charset="-122"/>
              </a:defRPr>
            </a:lvl9pPr>
          </a:lstStyle>
          <a:p>
            <a:fld id="{3A24631B-C829-4022-8C3B-8020FADA1490}" type="slidenum">
              <a:rPr lang="en-GB" altLang="en-US" sz="1200">
                <a:solidFill>
                  <a:srgbClr val="000000"/>
                </a:solidFill>
                <a:latin typeface="Arial" charset="0"/>
              </a:rPr>
              <a:pPr/>
              <a:t>28</a:t>
            </a:fld>
            <a:endParaRPr lang="en-GB" altLang="en-US" sz="120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16856" algn="l"/>
                <a:tab pos="1436830" algn="l"/>
                <a:tab pos="2156803" algn="l"/>
                <a:tab pos="2878336" algn="l"/>
              </a:tabLst>
              <a:defRPr sz="2600" b="1">
                <a:solidFill>
                  <a:schemeClr val="bg1"/>
                </a:solidFill>
                <a:latin typeface="Verdana" pitchFamily="34" charset="0"/>
                <a:ea typeface="Microsoft YaHei" pitchFamily="34" charset="-122"/>
              </a:defRPr>
            </a:lvl1pPr>
            <a:lvl2pPr>
              <a:tabLst>
                <a:tab pos="716856" algn="l"/>
                <a:tab pos="1436830" algn="l"/>
                <a:tab pos="2156803" algn="l"/>
                <a:tab pos="2878336" algn="l"/>
              </a:tabLst>
              <a:defRPr sz="2600" b="1">
                <a:solidFill>
                  <a:schemeClr val="bg1"/>
                </a:solidFill>
                <a:latin typeface="Verdana" pitchFamily="34" charset="0"/>
                <a:ea typeface="Microsoft YaHei" pitchFamily="34" charset="-122"/>
              </a:defRPr>
            </a:lvl2pPr>
            <a:lvl3pPr>
              <a:tabLst>
                <a:tab pos="716856" algn="l"/>
                <a:tab pos="1436830" algn="l"/>
                <a:tab pos="2156803" algn="l"/>
                <a:tab pos="2878336" algn="l"/>
              </a:tabLst>
              <a:defRPr sz="2600" b="1">
                <a:solidFill>
                  <a:schemeClr val="bg1"/>
                </a:solidFill>
                <a:latin typeface="Verdana" pitchFamily="34" charset="0"/>
                <a:ea typeface="Microsoft YaHei" pitchFamily="34" charset="-122"/>
              </a:defRPr>
            </a:lvl3pPr>
            <a:lvl4pPr>
              <a:tabLst>
                <a:tab pos="716856" algn="l"/>
                <a:tab pos="1436830" algn="l"/>
                <a:tab pos="2156803" algn="l"/>
                <a:tab pos="2878336" algn="l"/>
              </a:tabLst>
              <a:defRPr sz="2600" b="1">
                <a:solidFill>
                  <a:schemeClr val="bg1"/>
                </a:solidFill>
                <a:latin typeface="Verdana" pitchFamily="34" charset="0"/>
                <a:ea typeface="Microsoft YaHei" pitchFamily="34" charset="-122"/>
              </a:defRPr>
            </a:lvl4pPr>
            <a:lvl5pPr>
              <a:tabLst>
                <a:tab pos="716856" algn="l"/>
                <a:tab pos="1436830" algn="l"/>
                <a:tab pos="2156803" algn="l"/>
                <a:tab pos="2878336" algn="l"/>
              </a:tabLst>
              <a:defRPr sz="2600" b="1">
                <a:solidFill>
                  <a:schemeClr val="bg1"/>
                </a:solidFill>
                <a:latin typeface="Verdana" pitchFamily="34" charset="0"/>
                <a:ea typeface="Microsoft YaHei" pitchFamily="34" charset="-122"/>
              </a:defRPr>
            </a:lvl5pPr>
            <a:lvl6pPr marL="2468481" indent="-224407" defTabSz="441023" eaLnBrk="0" fontAlgn="base" hangingPunct="0">
              <a:spcBef>
                <a:spcPct val="0"/>
              </a:spcBef>
              <a:spcAft>
                <a:spcPct val="0"/>
              </a:spcAft>
              <a:buClr>
                <a:srgbClr val="000000"/>
              </a:buClr>
              <a:buSzPct val="100000"/>
              <a:buFont typeface="Times New Roman" pitchFamily="18" charset="0"/>
              <a:tabLst>
                <a:tab pos="716856" algn="l"/>
                <a:tab pos="1436830" algn="l"/>
                <a:tab pos="2156803" algn="l"/>
                <a:tab pos="2878336" algn="l"/>
              </a:tabLst>
              <a:defRPr sz="2600" b="1">
                <a:solidFill>
                  <a:schemeClr val="bg1"/>
                </a:solidFill>
                <a:latin typeface="Verdana" pitchFamily="34" charset="0"/>
                <a:ea typeface="Microsoft YaHei" pitchFamily="34" charset="-122"/>
              </a:defRPr>
            </a:lvl6pPr>
            <a:lvl7pPr marL="2917295" indent="-224407" defTabSz="441023" eaLnBrk="0" fontAlgn="base" hangingPunct="0">
              <a:spcBef>
                <a:spcPct val="0"/>
              </a:spcBef>
              <a:spcAft>
                <a:spcPct val="0"/>
              </a:spcAft>
              <a:buClr>
                <a:srgbClr val="000000"/>
              </a:buClr>
              <a:buSzPct val="100000"/>
              <a:buFont typeface="Times New Roman" pitchFamily="18" charset="0"/>
              <a:tabLst>
                <a:tab pos="716856" algn="l"/>
                <a:tab pos="1436830" algn="l"/>
                <a:tab pos="2156803" algn="l"/>
                <a:tab pos="2878336" algn="l"/>
              </a:tabLst>
              <a:defRPr sz="2600" b="1">
                <a:solidFill>
                  <a:schemeClr val="bg1"/>
                </a:solidFill>
                <a:latin typeface="Verdana" pitchFamily="34" charset="0"/>
                <a:ea typeface="Microsoft YaHei" pitchFamily="34" charset="-122"/>
              </a:defRPr>
            </a:lvl7pPr>
            <a:lvl8pPr marL="3366110" indent="-224407" defTabSz="441023" eaLnBrk="0" fontAlgn="base" hangingPunct="0">
              <a:spcBef>
                <a:spcPct val="0"/>
              </a:spcBef>
              <a:spcAft>
                <a:spcPct val="0"/>
              </a:spcAft>
              <a:buClr>
                <a:srgbClr val="000000"/>
              </a:buClr>
              <a:buSzPct val="100000"/>
              <a:buFont typeface="Times New Roman" pitchFamily="18" charset="0"/>
              <a:tabLst>
                <a:tab pos="716856" algn="l"/>
                <a:tab pos="1436830" algn="l"/>
                <a:tab pos="2156803" algn="l"/>
                <a:tab pos="2878336" algn="l"/>
              </a:tabLst>
              <a:defRPr sz="2600" b="1">
                <a:solidFill>
                  <a:schemeClr val="bg1"/>
                </a:solidFill>
                <a:latin typeface="Verdana" pitchFamily="34" charset="0"/>
                <a:ea typeface="Microsoft YaHei" pitchFamily="34" charset="-122"/>
              </a:defRPr>
            </a:lvl8pPr>
            <a:lvl9pPr marL="3814925" indent="-224407" defTabSz="441023" eaLnBrk="0" fontAlgn="base" hangingPunct="0">
              <a:spcBef>
                <a:spcPct val="0"/>
              </a:spcBef>
              <a:spcAft>
                <a:spcPct val="0"/>
              </a:spcAft>
              <a:buClr>
                <a:srgbClr val="000000"/>
              </a:buClr>
              <a:buSzPct val="100000"/>
              <a:buFont typeface="Times New Roman" pitchFamily="18" charset="0"/>
              <a:tabLst>
                <a:tab pos="716856" algn="l"/>
                <a:tab pos="1436830" algn="l"/>
                <a:tab pos="2156803" algn="l"/>
                <a:tab pos="2878336" algn="l"/>
              </a:tabLst>
              <a:defRPr sz="2600" b="1">
                <a:solidFill>
                  <a:schemeClr val="bg1"/>
                </a:solidFill>
                <a:latin typeface="Verdana" pitchFamily="34" charset="0"/>
                <a:ea typeface="Microsoft YaHei" pitchFamily="34" charset="-122"/>
              </a:defRPr>
            </a:lvl9pPr>
          </a:lstStyle>
          <a:p>
            <a:fld id="{153C2B4E-2120-4B3E-A552-0711F15EE620}" type="slidenum">
              <a:rPr lang="en-GB" altLang="en-US" sz="1200">
                <a:solidFill>
                  <a:srgbClr val="000000"/>
                </a:solidFill>
                <a:latin typeface="Arial" charset="0"/>
              </a:rPr>
              <a:pPr/>
              <a:t>29</a:t>
            </a:fld>
            <a:endParaRPr lang="en-GB" altLang="en-US" sz="1200">
              <a:solidFill>
                <a:srgbClr val="000000"/>
              </a:solidFill>
              <a:latin typeface="Arial" charset="0"/>
            </a:endParaRPr>
          </a:p>
        </p:txBody>
      </p:sp>
      <p:sp>
        <p:nvSpPr>
          <p:cNvPr id="41987" name="Rectangle 1"/>
          <p:cNvSpPr>
            <a:spLocks noGrp="1" noRot="1" noChangeAspect="1" noChangeArrowheads="1" noTextEdit="1"/>
          </p:cNvSpPr>
          <p:nvPr>
            <p:ph type="sldImg"/>
          </p:nvPr>
        </p:nvSpPr>
        <p:spPr>
          <a:xfrm>
            <a:off x="84138" y="731838"/>
            <a:ext cx="6502400" cy="3657600"/>
          </a:xfrm>
          <a:solidFill>
            <a:srgbClr val="FFFFFF"/>
          </a:solidFill>
          <a:ln/>
        </p:spPr>
      </p:sp>
      <p:sp>
        <p:nvSpPr>
          <p:cNvPr id="41988" name="Rectangle 2"/>
          <p:cNvSpPr>
            <a:spLocks noGrp="1" noChangeArrowheads="1"/>
          </p:cNvSpPr>
          <p:nvPr>
            <p:ph type="body" idx="1"/>
          </p:nvPr>
        </p:nvSpPr>
        <p:spPr>
          <a:xfrm>
            <a:off x="166193" y="4632687"/>
            <a:ext cx="6336704" cy="43893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p>
            <a:pPr defTabSz="896072" eaLnBrk="1" hangingPunct="1">
              <a:buClrTx/>
              <a:buSzTx/>
            </a:pPr>
            <a:r>
              <a:rPr lang="en-GB" altLang="es-ES" sz="1000" dirty="0">
                <a:solidFill>
                  <a:schemeClr val="tx1"/>
                </a:solidFill>
                <a:latin typeface="Arial" charset="0"/>
              </a:rPr>
              <a:t>The analysis of the global supply results indicates that China is the largest global supplier of the identified critical raw materials. </a:t>
            </a:r>
          </a:p>
          <a:p>
            <a:pPr defTabSz="896072" eaLnBrk="1" hangingPunct="1">
              <a:buClrTx/>
              <a:buSzTx/>
            </a:pPr>
            <a:r>
              <a:rPr lang="en-GB" altLang="es-ES" sz="1000" dirty="0">
                <a:solidFill>
                  <a:schemeClr val="tx1"/>
                </a:solidFill>
                <a:latin typeface="Arial" charset="0"/>
              </a:rPr>
              <a:t>The analysis of the EU sourcing paints a different picture (37 out of the 43 individual critical raw materials since the five PGMs and beryllium are excluded from the analysis due to little or no EU sourcing activity). </a:t>
            </a:r>
          </a:p>
          <a:p>
            <a:pPr defTabSz="896072" eaLnBrk="1" hangingPunct="1">
              <a:buClrTx/>
              <a:buSzTx/>
            </a:pPr>
            <a:r>
              <a:rPr lang="en-GB" altLang="es-ES" sz="1000" b="1" dirty="0">
                <a:solidFill>
                  <a:schemeClr val="tx1"/>
                </a:solidFill>
                <a:latin typeface="Arial" charset="0"/>
              </a:rPr>
              <a:t>China is the major EU supplier </a:t>
            </a:r>
            <a:r>
              <a:rPr lang="en-GB" altLang="es-ES" sz="1000" dirty="0">
                <a:solidFill>
                  <a:schemeClr val="tx1"/>
                </a:solidFill>
                <a:latin typeface="Arial" charset="0"/>
              </a:rPr>
              <a:t>for 15 out of 38 individual materials (or 40%), several other countries represent main shares of the EU supply for specific critical raw materials, such as the USA (helium), Russia (tungsten and scandium) and Mexico (fluorspar). </a:t>
            </a:r>
          </a:p>
          <a:p>
            <a:pPr defTabSz="896072" eaLnBrk="1" hangingPunct="1">
              <a:buClrTx/>
              <a:buSzTx/>
            </a:pPr>
            <a:r>
              <a:rPr lang="en-GB" altLang="es-ES" sz="1000" dirty="0">
                <a:solidFill>
                  <a:schemeClr val="tx1"/>
                </a:solidFill>
                <a:latin typeface="Arial" charset="0"/>
              </a:rPr>
              <a:t>Moreover, </a:t>
            </a:r>
            <a:r>
              <a:rPr lang="en-GB" altLang="es-ES" sz="1000" b="1" dirty="0">
                <a:solidFill>
                  <a:schemeClr val="tx1"/>
                </a:solidFill>
                <a:latin typeface="Arial" charset="0"/>
              </a:rPr>
              <a:t>for certain CRMs, despite China being the largest global supplier, other countries represent the main share in EU sourcing and not China</a:t>
            </a:r>
            <a:r>
              <a:rPr lang="en-GB" altLang="es-ES" sz="1000" dirty="0">
                <a:solidFill>
                  <a:schemeClr val="tx1"/>
                </a:solidFill>
                <a:latin typeface="Arial" charset="0"/>
              </a:rPr>
              <a:t>.</a:t>
            </a:r>
          </a:p>
          <a:p>
            <a:pPr defTabSz="896072" eaLnBrk="1" hangingPunct="1">
              <a:buClrTx/>
              <a:buSzTx/>
            </a:pPr>
            <a:endParaRPr lang="en-GB" altLang="en-US" sz="1000" dirty="0">
              <a:solidFill>
                <a:schemeClr val="tx1"/>
              </a:solidFill>
              <a:latin typeface="Arial" charset="0"/>
            </a:endParaRPr>
          </a:p>
          <a:p>
            <a:pPr defTabSz="896072"/>
            <a:r>
              <a:rPr lang="en-GB" altLang="es-ES" sz="1000" dirty="0">
                <a:solidFill>
                  <a:schemeClr val="tx1"/>
                </a:solidFill>
                <a:latin typeface="Arial" charset="0"/>
              </a:rPr>
              <a:t>CRM 	Main EU supplier 	Share of EU sourcing 	</a:t>
            </a:r>
          </a:p>
          <a:p>
            <a:pPr defTabSz="896072"/>
            <a:r>
              <a:rPr lang="en-GB" altLang="es-ES" sz="1000" dirty="0">
                <a:solidFill>
                  <a:schemeClr val="tx1"/>
                </a:solidFill>
                <a:latin typeface="Arial" charset="0"/>
              </a:rPr>
              <a:t>Fluorspar 	Mexico 		27% 	</a:t>
            </a:r>
          </a:p>
          <a:p>
            <a:pPr defTabSz="896072"/>
            <a:r>
              <a:rPr lang="en-GB" altLang="es-ES" sz="1000" dirty="0">
                <a:solidFill>
                  <a:schemeClr val="tx1"/>
                </a:solidFill>
                <a:latin typeface="Arial" charset="0"/>
              </a:rPr>
              <a:t>Phosphate </a:t>
            </a:r>
          </a:p>
          <a:p>
            <a:pPr defTabSz="896072"/>
            <a:r>
              <a:rPr lang="en-GB" altLang="es-ES" sz="1000" dirty="0">
                <a:solidFill>
                  <a:schemeClr val="tx1"/>
                </a:solidFill>
                <a:latin typeface="Arial" charset="0"/>
              </a:rPr>
              <a:t>rock 	Morocco 		27% 	</a:t>
            </a:r>
          </a:p>
          <a:p>
            <a:pPr defTabSz="896072"/>
            <a:r>
              <a:rPr lang="en-GB" altLang="es-ES" sz="1000" dirty="0">
                <a:solidFill>
                  <a:schemeClr val="tx1"/>
                </a:solidFill>
                <a:latin typeface="Arial" charset="0"/>
              </a:rPr>
              <a:t>Phosphorus 	Kazakhstan 		77% 	</a:t>
            </a:r>
          </a:p>
          <a:p>
            <a:pPr defTabSz="896072"/>
            <a:r>
              <a:rPr lang="en-GB" altLang="es-ES" sz="1000" dirty="0">
                <a:solidFill>
                  <a:schemeClr val="tx1"/>
                </a:solidFill>
                <a:latin typeface="Arial" charset="0"/>
              </a:rPr>
              <a:t>Scandium 	Russia 		67% 	</a:t>
            </a:r>
          </a:p>
          <a:p>
            <a:pPr defTabSz="896072"/>
            <a:r>
              <a:rPr lang="en-GB" altLang="es-ES" sz="1000" dirty="0">
                <a:solidFill>
                  <a:schemeClr val="tx1"/>
                </a:solidFill>
                <a:latin typeface="Arial" charset="0"/>
              </a:rPr>
              <a:t>Silicon metal 	Norway 		23% 	</a:t>
            </a:r>
          </a:p>
          <a:p>
            <a:pPr defTabSz="896072"/>
            <a:r>
              <a:rPr lang="en-GB" altLang="es-ES" sz="1000" dirty="0">
                <a:solidFill>
                  <a:schemeClr val="tx1"/>
                </a:solidFill>
                <a:latin typeface="Arial" charset="0"/>
              </a:rPr>
              <a:t>Tungsten 	Russia 		50% 	</a:t>
            </a:r>
          </a:p>
          <a:p>
            <a:pPr defTabSz="896072"/>
            <a:r>
              <a:rPr lang="en-GB" altLang="es-ES" sz="1000" dirty="0">
                <a:solidFill>
                  <a:schemeClr val="tx1"/>
                </a:solidFill>
                <a:latin typeface="Arial" charset="0"/>
              </a:rPr>
              <a:t>Vanadium 	Russia 		60% 	</a:t>
            </a:r>
          </a:p>
          <a:p>
            <a:pPr defTabSz="896072" eaLnBrk="1" hangingPunct="1">
              <a:buClrTx/>
              <a:buSzTx/>
            </a:pPr>
            <a:endParaRPr lang="en-GB" altLang="en-US" sz="1000" dirty="0">
              <a:latin typeface="Times New Roman" pitchFamily="18" charset="0"/>
            </a:endParaRPr>
          </a:p>
        </p:txBody>
      </p:sp>
    </p:spTree>
    <p:extLst>
      <p:ext uri="{BB962C8B-B14F-4D97-AF65-F5344CB8AC3E}">
        <p14:creationId xmlns:p14="http://schemas.microsoft.com/office/powerpoint/2010/main" val="2738724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3</a:t>
            </a:fld>
            <a:endParaRPr lang="en-GB" altLang="en-US" dirty="0"/>
          </a:p>
        </p:txBody>
      </p:sp>
    </p:spTree>
    <p:extLst>
      <p:ext uri="{BB962C8B-B14F-4D97-AF65-F5344CB8AC3E}">
        <p14:creationId xmlns:p14="http://schemas.microsoft.com/office/powerpoint/2010/main" val="13173185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Lithium:</a:t>
            </a:r>
          </a:p>
          <a:p>
            <a:r>
              <a:rPr lang="en-GB" dirty="0" smtClean="0"/>
              <a:t>Czech Republic, </a:t>
            </a:r>
            <a:r>
              <a:rPr lang="en-GB" dirty="0" err="1" smtClean="0"/>
              <a:t>Cinovec</a:t>
            </a:r>
            <a:r>
              <a:rPr lang="en-GB" dirty="0" smtClean="0"/>
              <a:t> lithium project,</a:t>
            </a:r>
          </a:p>
          <a:p>
            <a:r>
              <a:rPr lang="en-GB" dirty="0" smtClean="0"/>
              <a:t>Sweden, </a:t>
            </a:r>
            <a:r>
              <a:rPr lang="en-GB" dirty="0" err="1" smtClean="0"/>
              <a:t>Lainejaur</a:t>
            </a:r>
            <a:r>
              <a:rPr lang="en-GB" dirty="0" smtClean="0"/>
              <a:t> Nickel-Cobalt-Copper project in northern Sweden</a:t>
            </a:r>
          </a:p>
          <a:p>
            <a:r>
              <a:rPr lang="en-GB" dirty="0" smtClean="0"/>
              <a:t>Portugal, Mina do Barroso lithium </a:t>
            </a:r>
            <a:r>
              <a:rPr lang="en-GB" dirty="0" err="1" smtClean="0"/>
              <a:t>spodumene</a:t>
            </a:r>
            <a:r>
              <a:rPr lang="en-GB" dirty="0" smtClean="0"/>
              <a:t> mine</a:t>
            </a:r>
          </a:p>
          <a:p>
            <a:r>
              <a:rPr lang="en-GB" dirty="0" smtClean="0"/>
              <a:t>Serbia,</a:t>
            </a:r>
            <a:r>
              <a:rPr lang="en-GB" baseline="0" dirty="0" smtClean="0"/>
              <a:t> </a:t>
            </a:r>
            <a:r>
              <a:rPr lang="en-GB" dirty="0" err="1" smtClean="0"/>
              <a:t>Jadar</a:t>
            </a:r>
            <a:r>
              <a:rPr lang="en-GB" dirty="0" smtClean="0"/>
              <a:t> lithium-borate project</a:t>
            </a:r>
          </a:p>
          <a:p>
            <a:endParaRPr lang="en-GB" dirty="0" smtClean="0"/>
          </a:p>
          <a:p>
            <a:pPr defTabSz="449153">
              <a:defRPr/>
            </a:pPr>
            <a:r>
              <a:rPr lang="en-GB" dirty="0" smtClean="0"/>
              <a:t>Cobalt</a:t>
            </a:r>
          </a:p>
          <a:p>
            <a:pPr defTabSz="449153">
              <a:defRPr/>
            </a:pPr>
            <a:r>
              <a:rPr lang="en-GB" dirty="0" smtClean="0"/>
              <a:t>Austria, </a:t>
            </a:r>
            <a:r>
              <a:rPr lang="en-GB" dirty="0" err="1" smtClean="0"/>
              <a:t>Leogang</a:t>
            </a:r>
            <a:r>
              <a:rPr lang="en-GB" dirty="0" smtClean="0"/>
              <a:t> cobalt-nickel sulphide project, near Salzburg</a:t>
            </a:r>
          </a:p>
          <a:p>
            <a:r>
              <a:rPr lang="en-GB" dirty="0" smtClean="0"/>
              <a:t>Slovakia: </a:t>
            </a:r>
            <a:r>
              <a:rPr lang="en-GB" dirty="0" err="1" smtClean="0"/>
              <a:t>Dobsina</a:t>
            </a:r>
            <a:r>
              <a:rPr lang="en-GB" dirty="0" smtClean="0"/>
              <a:t> Nickel/cobalt project</a:t>
            </a:r>
          </a:p>
          <a:p>
            <a:r>
              <a:rPr lang="en-GB" dirty="0" smtClean="0"/>
              <a:t>Slovakia, </a:t>
            </a:r>
            <a:r>
              <a:rPr lang="en-GB" dirty="0" err="1" smtClean="0"/>
              <a:t>Kolba</a:t>
            </a:r>
            <a:r>
              <a:rPr lang="en-GB" dirty="0" smtClean="0"/>
              <a:t> cobalt/copper/nickel/gold project</a:t>
            </a:r>
          </a:p>
          <a:p>
            <a:r>
              <a:rPr lang="en-GB" dirty="0" smtClean="0"/>
              <a:t>Finland,</a:t>
            </a:r>
            <a:r>
              <a:rPr lang="en-GB" baseline="0" dirty="0" smtClean="0"/>
              <a:t> </a:t>
            </a:r>
            <a:r>
              <a:rPr lang="en-US" dirty="0" err="1" smtClean="0"/>
              <a:t>Jouhineva</a:t>
            </a:r>
            <a:r>
              <a:rPr lang="en-US" dirty="0" smtClean="0"/>
              <a:t> cobalt/copper/gold project </a:t>
            </a:r>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30</a:t>
            </a:fld>
            <a:endParaRPr lang="en-GB" altLang="en-US"/>
          </a:p>
        </p:txBody>
      </p:sp>
    </p:spTree>
    <p:extLst>
      <p:ext uri="{BB962C8B-B14F-4D97-AF65-F5344CB8AC3E}">
        <p14:creationId xmlns:p14="http://schemas.microsoft.com/office/powerpoint/2010/main" val="3472635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z="800" b="1" dirty="0">
              <a:latin typeface="Times New Roman" pitchFamily="18" charset="0"/>
            </a:endParaRPr>
          </a:p>
          <a:p>
            <a:r>
              <a:rPr lang="en-GB" altLang="en-US" sz="800" b="1" i="1" dirty="0">
                <a:latin typeface="Times New Roman" pitchFamily="18" charset="0"/>
              </a:rPr>
              <a:t>"Action area n° II.8: European Union Raw Materials Knowledge Base "</a:t>
            </a:r>
            <a:endParaRPr lang="en-GB" altLang="en-US" sz="800" b="1" dirty="0">
              <a:latin typeface="Times New Roman" pitchFamily="18" charset="0"/>
            </a:endParaRPr>
          </a:p>
          <a:p>
            <a:endParaRPr lang="en-GB" altLang="en-US" sz="800" b="1" dirty="0">
              <a:latin typeface="Times New Roman" pitchFamily="18" charset="0"/>
            </a:endParaRPr>
          </a:p>
          <a:p>
            <a:r>
              <a:rPr lang="en-GB" altLang="en-US" sz="800" b="1" dirty="0">
                <a:latin typeface="Times New Roman" pitchFamily="18" charset="0"/>
              </a:rPr>
              <a:t>"Actions: </a:t>
            </a:r>
            <a:endParaRPr lang="en-GB" altLang="en-US" sz="800" dirty="0">
              <a:latin typeface="Times New Roman" pitchFamily="18" charset="0"/>
            </a:endParaRPr>
          </a:p>
          <a:p>
            <a:r>
              <a:rPr lang="en-GB" altLang="en-US" sz="800" dirty="0">
                <a:latin typeface="Times New Roman" pitchFamily="18" charset="0"/>
              </a:rPr>
              <a:t>1) </a:t>
            </a:r>
            <a:r>
              <a:rPr lang="en-GB" altLang="en-US" sz="800" b="1" dirty="0">
                <a:latin typeface="Times New Roman" pitchFamily="18" charset="0"/>
              </a:rPr>
              <a:t>Develop the appropriate conditions to provide a service</a:t>
            </a:r>
            <a:r>
              <a:rPr lang="en-GB" altLang="en-US" sz="800" dirty="0">
                <a:latin typeface="Times New Roman" pitchFamily="18" charset="0"/>
              </a:rPr>
              <a:t>, with structure that will include </a:t>
            </a:r>
            <a:r>
              <a:rPr lang="en-GB" altLang="en-US" sz="800" b="1" dirty="0">
                <a:latin typeface="Times New Roman" pitchFamily="18" charset="0"/>
              </a:rPr>
              <a:t>information infrastructure</a:t>
            </a:r>
            <a:r>
              <a:rPr lang="en-GB" altLang="en-US" sz="800" dirty="0">
                <a:latin typeface="Times New Roman" pitchFamily="18" charset="0"/>
              </a:rPr>
              <a:t> and </a:t>
            </a:r>
            <a:r>
              <a:rPr lang="en-GB" altLang="en-US" sz="800" b="1" dirty="0">
                <a:latin typeface="Times New Roman" pitchFamily="18" charset="0"/>
              </a:rPr>
              <a:t>intelligence</a:t>
            </a:r>
            <a:r>
              <a:rPr lang="en-GB" altLang="en-US" sz="800" dirty="0">
                <a:latin typeface="Times New Roman" pitchFamily="18" charset="0"/>
              </a:rPr>
              <a:t>, by starting with establishing and operating the technical groups that will define, implement and monitor the EURMKB development. </a:t>
            </a:r>
          </a:p>
          <a:p>
            <a:r>
              <a:rPr lang="en-GB" altLang="en-US" sz="800" dirty="0">
                <a:latin typeface="Times New Roman" pitchFamily="18" charset="0"/>
              </a:rPr>
              <a:t>2) </a:t>
            </a:r>
            <a:r>
              <a:rPr lang="en-GB" altLang="en-US" sz="800" b="1" dirty="0">
                <a:latin typeface="Times New Roman" pitchFamily="18" charset="0"/>
              </a:rPr>
              <a:t>Organize</a:t>
            </a:r>
            <a:r>
              <a:rPr lang="en-GB" altLang="en-US" sz="800" dirty="0">
                <a:latin typeface="Times New Roman" pitchFamily="18" charset="0"/>
              </a:rPr>
              <a:t> relevant </a:t>
            </a:r>
            <a:r>
              <a:rPr lang="en-GB" altLang="en-US" sz="800" b="1" dirty="0">
                <a:latin typeface="Times New Roman" pitchFamily="18" charset="0"/>
              </a:rPr>
              <a:t>data input</a:t>
            </a:r>
            <a:r>
              <a:rPr lang="en-GB" altLang="en-US" sz="800" dirty="0">
                <a:latin typeface="Times New Roman" pitchFamily="18" charset="0"/>
              </a:rPr>
              <a:t> and </a:t>
            </a:r>
            <a:r>
              <a:rPr lang="en-GB" altLang="en-US" sz="800" b="1" dirty="0">
                <a:latin typeface="Times New Roman" pitchFamily="18" charset="0"/>
              </a:rPr>
              <a:t>establish</a:t>
            </a:r>
            <a:r>
              <a:rPr lang="en-GB" altLang="en-US" sz="800" dirty="0">
                <a:latin typeface="Times New Roman" pitchFamily="18" charset="0"/>
              </a:rPr>
              <a:t> </a:t>
            </a:r>
            <a:r>
              <a:rPr lang="en-GB" altLang="en-US" sz="800" b="1" dirty="0">
                <a:latin typeface="Times New Roman" pitchFamily="18" charset="0"/>
              </a:rPr>
              <a:t>relevant EU / global standards </a:t>
            </a:r>
            <a:r>
              <a:rPr lang="en-GB" altLang="en-US" sz="800" dirty="0">
                <a:latin typeface="Times New Roman" pitchFamily="18" charset="0"/>
              </a:rPr>
              <a:t>ensuring that the </a:t>
            </a:r>
            <a:r>
              <a:rPr lang="en-GB" altLang="en-US" sz="800" b="1" dirty="0">
                <a:latin typeface="Times New Roman" pitchFamily="18" charset="0"/>
              </a:rPr>
              <a:t>knowledge base would be interoperable with national databases and other relevant databases (such as FP7 projects). </a:t>
            </a:r>
            <a:r>
              <a:rPr lang="en-GB" altLang="en-US" sz="800" dirty="0">
                <a:latin typeface="Times New Roman" pitchFamily="18" charset="0"/>
              </a:rPr>
              <a:t>The databases should incorporate data and information of primary and secondary raw materials. Maps and evaluation of European stocks (primary mineral deposits, forests, waste facilities, tailings, urban mines and stocks in use of raw materials and their state. For secondary raw materials, the urban mine inventory should include also materials flows of end-of-life products (including tyres and e-waste) throughout the entire recycling chain (supported by the development of appropriate tracking and tracing technologies) with the stress on critical raw materials. It should also include information on existing techniques/technologies and business models that support circular economy (i.e. design trends, new products, material use, sorting, pre-treatment and treatment technologies which impact how materials are collected and treated). </a:t>
            </a:r>
          </a:p>
          <a:p>
            <a:r>
              <a:rPr lang="en-GB" altLang="en-US" sz="800" dirty="0">
                <a:latin typeface="Times New Roman" pitchFamily="18" charset="0"/>
              </a:rPr>
              <a:t>3) </a:t>
            </a:r>
            <a:r>
              <a:rPr lang="en-GB" altLang="en-US" sz="800" b="1" dirty="0">
                <a:latin typeface="Times New Roman" pitchFamily="18" charset="0"/>
              </a:rPr>
              <a:t>Raw materials intelligence </a:t>
            </a:r>
            <a:r>
              <a:rPr lang="en-GB" altLang="en-US" sz="800" dirty="0">
                <a:latin typeface="Times New Roman" pitchFamily="18" charset="0"/>
              </a:rPr>
              <a:t>should use all relevant methods and tools, among others the following methods in particular: </a:t>
            </a:r>
            <a:r>
              <a:rPr lang="en-GB" altLang="en-US" sz="800" b="1" dirty="0">
                <a:latin typeface="Times New Roman" pitchFamily="18" charset="0"/>
              </a:rPr>
              <a:t>statistics</a:t>
            </a:r>
            <a:r>
              <a:rPr lang="en-GB" altLang="en-US" sz="800" dirty="0">
                <a:latin typeface="Times New Roman" pitchFamily="18" charset="0"/>
              </a:rPr>
              <a:t> (including waste statistics), </a:t>
            </a:r>
            <a:r>
              <a:rPr lang="en-GB" altLang="en-US" sz="800" b="1" dirty="0">
                <a:latin typeface="Times New Roman" pitchFamily="18" charset="0"/>
              </a:rPr>
              <a:t>LCA, MFA, 2-4 D modelling, forecasting global supply </a:t>
            </a:r>
            <a:r>
              <a:rPr lang="en-GB" altLang="en-US" sz="800" dirty="0">
                <a:latin typeface="Times New Roman" pitchFamily="18" charset="0"/>
              </a:rPr>
              <a:t>/ demand and other trends based on benchmarking available information on appropriate scale, </a:t>
            </a:r>
            <a:r>
              <a:rPr lang="en-GB" altLang="en-US" sz="800" b="1" dirty="0">
                <a:latin typeface="Times New Roman" pitchFamily="18" charset="0"/>
              </a:rPr>
              <a:t>prediction scenarios </a:t>
            </a:r>
            <a:r>
              <a:rPr lang="en-GB" altLang="en-US" sz="800" dirty="0">
                <a:latin typeface="Times New Roman" pitchFamily="18" charset="0"/>
              </a:rPr>
              <a:t>that would be based on wide range of information (such as global primary, recycling and substitution industrial activity portfolios). It should also incorporate analysis on policy, regulations, and trade issues. </a:t>
            </a:r>
          </a:p>
          <a:p>
            <a:r>
              <a:rPr lang="en-GB" altLang="en-US" sz="800" dirty="0">
                <a:latin typeface="Times New Roman" pitchFamily="18" charset="0"/>
              </a:rPr>
              <a:t>4</a:t>
            </a:r>
            <a:r>
              <a:rPr lang="en-GB" altLang="en-US" sz="800" b="1" dirty="0">
                <a:latin typeface="Times New Roman" pitchFamily="18" charset="0"/>
              </a:rPr>
              <a:t>) Reporting public data, based on EU / international reporting guidelines</a:t>
            </a:r>
            <a:r>
              <a:rPr lang="en-GB" altLang="en-US" sz="800" dirty="0">
                <a:latin typeface="Times New Roman" pitchFamily="18" charset="0"/>
              </a:rPr>
              <a:t>, should be done through the </a:t>
            </a:r>
            <a:r>
              <a:rPr lang="en-GB" altLang="en-US" sz="800" b="1" dirty="0">
                <a:latin typeface="Times New Roman" pitchFamily="18" charset="0"/>
              </a:rPr>
              <a:t>internet and publications</a:t>
            </a:r>
            <a:r>
              <a:rPr lang="en-GB" altLang="en-US" sz="800" dirty="0">
                <a:latin typeface="Times New Roman" pitchFamily="18" charset="0"/>
              </a:rPr>
              <a:t>. Reporting should include, but not be limited to web services and portals on raw materials with links to data providers, further to the </a:t>
            </a:r>
            <a:r>
              <a:rPr lang="en-GB" altLang="en-US" sz="800" b="1" dirty="0">
                <a:latin typeface="Times New Roman" pitchFamily="18" charset="0"/>
              </a:rPr>
              <a:t>EU European minerals yearbook</a:t>
            </a:r>
            <a:r>
              <a:rPr lang="en-GB" altLang="en-US" sz="800" dirty="0">
                <a:latin typeface="Times New Roman" pitchFamily="18" charset="0"/>
              </a:rPr>
              <a:t>, regular (annual) reports and early warning system based on outlooks on future supply and demand of raw materials from primary and secondary sources by modelling. Economic expertise and judgement skills at EU and Member State level should be available to evaluate whether primary deposits are viable or secondary potentials feasible. </a:t>
            </a:r>
          </a:p>
          <a:p>
            <a:r>
              <a:rPr lang="en-GB" altLang="en-US" sz="800" dirty="0">
                <a:latin typeface="Times New Roman" pitchFamily="18" charset="0"/>
              </a:rPr>
              <a:t>5) </a:t>
            </a:r>
            <a:r>
              <a:rPr lang="en-GB" altLang="en-US" sz="800" b="1" dirty="0">
                <a:latin typeface="Times New Roman" pitchFamily="18" charset="0"/>
              </a:rPr>
              <a:t>Collaboration with the rest of the world on raw materials information should be established </a:t>
            </a:r>
            <a:r>
              <a:rPr lang="en-GB" altLang="en-US" sz="800" dirty="0">
                <a:latin typeface="Times New Roman" pitchFamily="18" charset="0"/>
              </a:rPr>
              <a:t>with 1) countries with high-performance raw materials information systems, such as US, Japan, Australia, Canada and others, 2) countries that are large or potential supplier of raw materials to Europe, 3) international organizations or initiatives (such as the International Resource Panel) and 4) neighbouring countries to develop cross-border maps, preferably 3D.</a:t>
            </a:r>
          </a:p>
          <a:p>
            <a:r>
              <a:rPr lang="en-GB" altLang="en-US" sz="800" dirty="0">
                <a:latin typeface="Times New Roman" pitchFamily="18" charset="0"/>
              </a:rPr>
              <a:t>6) </a:t>
            </a:r>
            <a:r>
              <a:rPr lang="en-GB" altLang="en-US" sz="800" b="1" dirty="0">
                <a:latin typeface="Times New Roman" pitchFamily="18" charset="0"/>
              </a:rPr>
              <a:t>Improvement of data collection of raw resources at national and regional level in the EU </a:t>
            </a:r>
            <a:r>
              <a:rPr lang="en-GB" altLang="en-US" sz="800" dirty="0">
                <a:latin typeface="Times New Roman" pitchFamily="18" charset="0"/>
              </a:rPr>
              <a:t>and subsequent access to data." </a:t>
            </a:r>
          </a:p>
          <a:p>
            <a:r>
              <a:rPr lang="en-GB" altLang="en-US" sz="800" dirty="0">
                <a:latin typeface="Times New Roman" pitchFamily="18" charset="0"/>
              </a:rPr>
              <a:t>	</a:t>
            </a:r>
          </a:p>
          <a:p>
            <a:endParaRPr lang="en-GB" altLang="en-US" sz="800" dirty="0">
              <a:latin typeface="Times New Roman" pitchFamily="18" charset="0"/>
            </a:endParaRPr>
          </a:p>
          <a:p>
            <a:r>
              <a:rPr lang="en-GB" sz="800" b="1" i="0" u="none" strike="noStrike" kern="1200" baseline="0" dirty="0">
                <a:solidFill>
                  <a:schemeClr val="tx1"/>
                </a:solidFill>
                <a:latin typeface="Arial" pitchFamily="34" charset="0"/>
                <a:ea typeface="+mn-ea"/>
                <a:cs typeface="+mn-cs"/>
              </a:rPr>
              <a:t>ORAMA</a:t>
            </a:r>
          </a:p>
          <a:p>
            <a:r>
              <a:rPr lang="en-GB" altLang="en-US" sz="800" b="1" i="0" u="none" strike="noStrike" kern="1200" baseline="0" dirty="0">
                <a:solidFill>
                  <a:schemeClr val="tx1"/>
                </a:solidFill>
                <a:latin typeface="Arial" pitchFamily="34" charset="0"/>
                <a:ea typeface="+mn-ea"/>
                <a:cs typeface="+mn-cs"/>
              </a:rPr>
              <a:t>Title: </a:t>
            </a:r>
            <a:r>
              <a:rPr lang="en-GB" sz="800" b="0" i="0" u="none" strike="noStrike" kern="1200" baseline="0" dirty="0">
                <a:solidFill>
                  <a:schemeClr val="tx1"/>
                </a:solidFill>
                <a:latin typeface="Arial" pitchFamily="34" charset="0"/>
                <a:ea typeface="+mn-ea"/>
                <a:cs typeface="+mn-cs"/>
              </a:rPr>
              <a:t>Optimising quality of information in </a:t>
            </a:r>
            <a:r>
              <a:rPr lang="en-GB" sz="800" b="0" i="0" u="none" strike="noStrike" kern="1200" baseline="0" dirty="0" err="1">
                <a:solidFill>
                  <a:schemeClr val="tx1"/>
                </a:solidFill>
                <a:latin typeface="Arial" pitchFamily="34" charset="0"/>
                <a:ea typeface="+mn-ea"/>
                <a:cs typeface="+mn-cs"/>
              </a:rPr>
              <a:t>RAw</a:t>
            </a:r>
            <a:r>
              <a:rPr lang="en-GB" sz="800" b="0" i="0" u="none" strike="noStrike" kern="1200" baseline="0" dirty="0">
                <a:solidFill>
                  <a:schemeClr val="tx1"/>
                </a:solidFill>
                <a:latin typeface="Arial" pitchFamily="34" charset="0"/>
                <a:ea typeface="+mn-ea"/>
                <a:cs typeface="+mn-cs"/>
              </a:rPr>
              <a:t> </a:t>
            </a:r>
            <a:r>
              <a:rPr lang="en-GB" sz="800" b="0" i="0" u="none" strike="noStrike" kern="1200" baseline="0" dirty="0" err="1">
                <a:solidFill>
                  <a:schemeClr val="tx1"/>
                </a:solidFill>
                <a:latin typeface="Arial" pitchFamily="34" charset="0"/>
                <a:ea typeface="+mn-ea"/>
                <a:cs typeface="+mn-cs"/>
              </a:rPr>
              <a:t>MAterials</a:t>
            </a:r>
            <a:r>
              <a:rPr lang="en-GB" sz="800" b="0" i="0" u="none" strike="noStrike" kern="1200" baseline="0" dirty="0">
                <a:solidFill>
                  <a:schemeClr val="tx1"/>
                </a:solidFill>
                <a:latin typeface="Arial" pitchFamily="34" charset="0"/>
                <a:ea typeface="+mn-ea"/>
                <a:cs typeface="+mn-cs"/>
              </a:rPr>
              <a:t> data collection across Europe</a:t>
            </a:r>
          </a:p>
          <a:p>
            <a:r>
              <a:rPr lang="en-GB" sz="800" b="0" i="0" u="none" strike="noStrike" kern="1200" baseline="0" dirty="0">
                <a:solidFill>
                  <a:schemeClr val="tx1"/>
                </a:solidFill>
                <a:latin typeface="Arial" pitchFamily="34" charset="0"/>
                <a:ea typeface="+mn-ea"/>
                <a:cs typeface="+mn-cs"/>
              </a:rPr>
              <a:t>Total cost: 1,731,230.00 €</a:t>
            </a:r>
          </a:p>
          <a:p>
            <a:endParaRPr lang="en-GB" sz="800" b="0" i="0" u="none" strike="noStrike" kern="1200" baseline="0" dirty="0">
              <a:solidFill>
                <a:schemeClr val="tx1"/>
              </a:solidFill>
              <a:latin typeface="Arial" pitchFamily="34" charset="0"/>
              <a:ea typeface="+mn-ea"/>
              <a:cs typeface="+mn-cs"/>
            </a:endParaRPr>
          </a:p>
          <a:p>
            <a:r>
              <a:rPr lang="en-GB" sz="800" b="0" i="0" u="none" strike="noStrike" kern="1200" baseline="0" dirty="0">
                <a:solidFill>
                  <a:schemeClr val="tx1"/>
                </a:solidFill>
                <a:latin typeface="Arial" pitchFamily="34" charset="0"/>
                <a:ea typeface="+mn-ea"/>
                <a:cs typeface="+mn-cs"/>
              </a:rPr>
              <a:t>The ORAMA project focuses on:</a:t>
            </a:r>
          </a:p>
          <a:p>
            <a:pPr marL="171450" indent="-171450">
              <a:buFontTx/>
              <a:buChar char="-"/>
            </a:pPr>
            <a:r>
              <a:rPr lang="en-GB" sz="800" b="0" i="0" u="none" strike="noStrike" kern="1200" baseline="0" dirty="0">
                <a:solidFill>
                  <a:schemeClr val="tx1"/>
                </a:solidFill>
                <a:latin typeface="Arial" pitchFamily="34" charset="0"/>
                <a:ea typeface="+mn-ea"/>
                <a:cs typeface="+mn-cs"/>
              </a:rPr>
              <a:t>Optimising data collection for primary and secondary raw materials in Member States. </a:t>
            </a:r>
          </a:p>
          <a:p>
            <a:pPr marL="171450" indent="-171450">
              <a:buFontTx/>
              <a:buChar char="-"/>
            </a:pPr>
            <a:r>
              <a:rPr lang="en-GB" sz="800" b="0" i="0" u="none" strike="noStrike" kern="1200" baseline="0" dirty="0">
                <a:solidFill>
                  <a:schemeClr val="tx1"/>
                </a:solidFill>
                <a:latin typeface="Arial" pitchFamily="34" charset="0"/>
                <a:ea typeface="+mn-ea"/>
                <a:cs typeface="+mn-cs"/>
              </a:rPr>
              <a:t>Continuation of existing EU projects</a:t>
            </a:r>
          </a:p>
          <a:p>
            <a:pPr marL="171450" indent="-171450">
              <a:buFontTx/>
              <a:buChar char="-"/>
            </a:pPr>
            <a:r>
              <a:rPr lang="en-GB" sz="800" b="0" i="0" u="none" strike="noStrike" kern="1200" baseline="0" dirty="0">
                <a:solidFill>
                  <a:schemeClr val="tx1"/>
                </a:solidFill>
                <a:latin typeface="Arial" pitchFamily="34" charset="0"/>
                <a:ea typeface="+mn-ea"/>
                <a:cs typeface="+mn-cs"/>
              </a:rPr>
              <a:t>Addresses specific challenges related to data availability, geographical coverage, accessibility, standardisation, harmonisation, interoperability, quality, and thematic coverage in Member States.</a:t>
            </a:r>
          </a:p>
          <a:p>
            <a:pPr marL="171450" indent="-171450">
              <a:buFontTx/>
              <a:buChar char="-"/>
            </a:pPr>
            <a:r>
              <a:rPr lang="en-GB" sz="800" b="0" i="0" u="none" strike="noStrike" kern="1200" baseline="0" dirty="0">
                <a:solidFill>
                  <a:schemeClr val="tx1"/>
                </a:solidFill>
                <a:latin typeface="Arial" pitchFamily="34" charset="0"/>
                <a:ea typeface="+mn-ea"/>
                <a:cs typeface="+mn-cs"/>
              </a:rPr>
              <a:t>will analyse data collection methods and recommendations</a:t>
            </a:r>
          </a:p>
          <a:p>
            <a:pPr marL="628650" lvl="1" indent="-171450">
              <a:buFontTx/>
              <a:buChar char="-"/>
            </a:pPr>
            <a:r>
              <a:rPr lang="en-GB" sz="800" b="0" i="0" u="none" strike="noStrike" kern="1200" baseline="0" dirty="0">
                <a:solidFill>
                  <a:schemeClr val="tx1"/>
                </a:solidFill>
                <a:latin typeface="Arial" pitchFamily="34" charset="0"/>
                <a:ea typeface="+mn-ea"/>
                <a:cs typeface="+mn-cs"/>
              </a:rPr>
              <a:t> from past and ongoing projects to identify best practices</a:t>
            </a:r>
          </a:p>
          <a:p>
            <a:pPr marL="628650" lvl="1" indent="-171450">
              <a:buFontTx/>
              <a:buChar char="-"/>
            </a:pPr>
            <a:r>
              <a:rPr lang="en-GB" sz="800" b="0" i="0" u="none" strike="noStrike" kern="1200" baseline="0" dirty="0">
                <a:solidFill>
                  <a:schemeClr val="tx1"/>
                </a:solidFill>
                <a:latin typeface="Arial" pitchFamily="34" charset="0"/>
                <a:ea typeface="+mn-ea"/>
                <a:cs typeface="+mn-cs"/>
              </a:rPr>
              <a:t>develop practical guidelines and </a:t>
            </a:r>
          </a:p>
          <a:p>
            <a:pPr marL="628650" lvl="1" indent="-171450">
              <a:buFontTx/>
              <a:buChar char="-"/>
            </a:pPr>
            <a:r>
              <a:rPr lang="en-GB" sz="800" b="0" i="0" u="none" strike="noStrike" kern="1200" baseline="0" dirty="0">
                <a:solidFill>
                  <a:schemeClr val="tx1"/>
                </a:solidFill>
                <a:latin typeface="Arial" pitchFamily="34" charset="0"/>
                <a:ea typeface="+mn-ea"/>
                <a:cs typeface="+mn-cs"/>
              </a:rPr>
              <a:t>provide training to meet specific needs.</a:t>
            </a:r>
          </a:p>
          <a:p>
            <a:pPr marL="457200" lvl="1" indent="0">
              <a:buFontTx/>
              <a:buNone/>
            </a:pPr>
            <a:endParaRPr lang="en-GB" sz="800" b="0" i="0" u="none" strike="noStrike" kern="1200" baseline="0" dirty="0">
              <a:solidFill>
                <a:schemeClr val="tx1"/>
              </a:solidFill>
              <a:latin typeface="Arial" pitchFamily="34" charset="0"/>
              <a:ea typeface="+mn-ea"/>
              <a:cs typeface="+mn-cs"/>
            </a:endParaRPr>
          </a:p>
          <a:p>
            <a:pPr marL="628650" lvl="1" indent="-171450">
              <a:buFontTx/>
              <a:buChar char="-"/>
            </a:pPr>
            <a:r>
              <a:rPr lang="en-GB" sz="800" b="0" i="0" u="none" strike="noStrike" kern="1200" baseline="0" dirty="0">
                <a:solidFill>
                  <a:schemeClr val="tx1"/>
                </a:solidFill>
                <a:latin typeface="Arial" pitchFamily="34" charset="0"/>
                <a:ea typeface="+mn-ea"/>
                <a:cs typeface="+mn-cs"/>
              </a:rPr>
              <a:t>These actions will demonstrate how to improve </a:t>
            </a:r>
          </a:p>
          <a:p>
            <a:pPr marL="1085850" lvl="2" indent="-171450">
              <a:buFontTx/>
              <a:buChar char="-"/>
            </a:pPr>
            <a:r>
              <a:rPr lang="en-GB" sz="800" b="0" i="0" u="none" strike="noStrike" kern="1200" baseline="0" dirty="0">
                <a:solidFill>
                  <a:schemeClr val="tx1"/>
                </a:solidFill>
                <a:latin typeface="Arial" pitchFamily="34" charset="0"/>
                <a:ea typeface="+mn-ea"/>
                <a:cs typeface="+mn-cs"/>
              </a:rPr>
              <a:t>datasets for mineral occurrences, minerals intelligence data, economic, technical, environmental and social data for primary and secondary raw materials. </a:t>
            </a:r>
          </a:p>
          <a:p>
            <a:pPr marL="1085850" lvl="2" indent="-171450">
              <a:buFontTx/>
              <a:buChar char="-"/>
            </a:pPr>
            <a:r>
              <a:rPr lang="en-GB" sz="800" b="0" i="0" u="none" strike="noStrike" kern="1200" baseline="0" dirty="0">
                <a:solidFill>
                  <a:schemeClr val="tx1"/>
                </a:solidFill>
                <a:latin typeface="Arial" pitchFamily="34" charset="0"/>
                <a:ea typeface="+mn-ea"/>
                <a:cs typeface="+mn-cs"/>
              </a:rPr>
              <a:t>For primary raw materials, the focus is on harmonisation and improved coverage of spatial and statistical data, ensuring compliance with the INSPIRE Directive where appropriate. </a:t>
            </a:r>
          </a:p>
          <a:p>
            <a:pPr marL="1085850" lvl="2" indent="-171450">
              <a:buFontTx/>
              <a:buChar char="-"/>
            </a:pPr>
            <a:r>
              <a:rPr lang="en-GB" sz="800" b="0" i="0" u="none" strike="noStrike" kern="1200" baseline="0" dirty="0">
                <a:solidFill>
                  <a:schemeClr val="tx1"/>
                </a:solidFill>
                <a:latin typeface="Arial" pitchFamily="34" charset="0"/>
                <a:ea typeface="+mn-ea"/>
                <a:cs typeface="+mn-cs"/>
              </a:rPr>
              <a:t>For Mining Waste, Waste Electrical and Electronic Equipment, End of Life Vehicles and Batteries, the focus is on developing ‘</a:t>
            </a:r>
            <a:r>
              <a:rPr lang="en-GB" sz="800" b="0" i="0" u="none" strike="noStrike" kern="1200" baseline="0" dirty="0" err="1">
                <a:solidFill>
                  <a:schemeClr val="tx1"/>
                </a:solidFill>
                <a:latin typeface="Arial" pitchFamily="34" charset="0"/>
                <a:ea typeface="+mn-ea"/>
                <a:cs typeface="+mn-cs"/>
              </a:rPr>
              <a:t>INSPIREalike</a:t>
            </a:r>
            <a:r>
              <a:rPr lang="en-GB" sz="800" b="0" i="0" u="none" strike="noStrike" kern="1200" baseline="0" dirty="0">
                <a:solidFill>
                  <a:schemeClr val="tx1"/>
                </a:solidFill>
                <a:latin typeface="Arial" pitchFamily="34" charset="0"/>
                <a:ea typeface="+mn-ea"/>
                <a:cs typeface="+mn-cs"/>
              </a:rPr>
              <a:t>’ protocols. </a:t>
            </a:r>
          </a:p>
          <a:p>
            <a:pPr marL="1085850" lvl="2" indent="-171450">
              <a:buFontTx/>
              <a:buChar char="-"/>
            </a:pPr>
            <a:r>
              <a:rPr lang="en-GB" sz="800" b="0" i="0" u="none" strike="noStrike" kern="1200" baseline="0" dirty="0">
                <a:solidFill>
                  <a:schemeClr val="tx1"/>
                </a:solidFill>
                <a:latin typeface="Arial" pitchFamily="34" charset="0"/>
                <a:ea typeface="+mn-ea"/>
                <a:cs typeface="+mn-cs"/>
              </a:rPr>
              <a:t>The unified data model from the Minerals4EU and </a:t>
            </a:r>
            <a:r>
              <a:rPr lang="en-GB" sz="800" b="0" i="0" u="none" strike="noStrike" kern="1200" baseline="0" dirty="0" err="1">
                <a:solidFill>
                  <a:schemeClr val="tx1"/>
                </a:solidFill>
                <a:latin typeface="Arial" pitchFamily="34" charset="0"/>
                <a:ea typeface="+mn-ea"/>
                <a:cs typeface="+mn-cs"/>
              </a:rPr>
              <a:t>ProSUM</a:t>
            </a:r>
            <a:r>
              <a:rPr lang="en-GB" sz="800" b="0" i="0" u="none" strike="noStrike" kern="1200" baseline="0" dirty="0">
                <a:solidFill>
                  <a:schemeClr val="tx1"/>
                </a:solidFill>
                <a:latin typeface="Arial" pitchFamily="34" charset="0"/>
                <a:ea typeface="+mn-ea"/>
                <a:cs typeface="+mn-cs"/>
              </a:rPr>
              <a:t> projects will be applied to the datasets and outcomes will be combined with primary raw materials data. </a:t>
            </a:r>
          </a:p>
          <a:p>
            <a:pPr marL="1085850" lvl="2" indent="-171450">
              <a:buFontTx/>
              <a:buChar char="-"/>
            </a:pPr>
            <a:r>
              <a:rPr lang="en-GB" sz="800" b="0" i="0" u="none" strike="noStrike" kern="1200" baseline="0" dirty="0">
                <a:solidFill>
                  <a:schemeClr val="tx1"/>
                </a:solidFill>
                <a:latin typeface="Arial" pitchFamily="34" charset="0"/>
                <a:ea typeface="+mn-ea"/>
                <a:cs typeface="+mn-cs"/>
              </a:rPr>
              <a:t>ORAMA will demonstrate how to create more robust Material Systems Analysis studies and reliable Sankey diagrams for stocks and flows of specific raw materials. Information is made accessible and compatible with the JRC’s Raw Materials</a:t>
            </a:r>
          </a:p>
          <a:p>
            <a:endParaRPr lang="en-GB" dirty="0"/>
          </a:p>
          <a:p>
            <a:r>
              <a:rPr lang="en-GB" sz="800" b="1" u="sng" kern="1200" dirty="0" err="1">
                <a:solidFill>
                  <a:schemeClr val="tx1"/>
                </a:solidFill>
                <a:effectLst/>
                <a:latin typeface="Arial" pitchFamily="34" charset="0"/>
                <a:ea typeface="+mn-ea"/>
                <a:cs typeface="+mn-cs"/>
              </a:rPr>
              <a:t>Minventory</a:t>
            </a:r>
            <a:r>
              <a:rPr lang="en-GB" sz="800" b="1" u="sng" kern="1200" dirty="0">
                <a:solidFill>
                  <a:schemeClr val="tx1"/>
                </a:solidFill>
                <a:effectLst/>
                <a:latin typeface="Arial" pitchFamily="34" charset="0"/>
                <a:ea typeface="+mn-ea"/>
                <a:cs typeface="+mn-cs"/>
              </a:rPr>
              <a:t> </a:t>
            </a:r>
          </a:p>
          <a:p>
            <a:endParaRPr lang="en-GB" sz="800" b="1" u="sng" kern="1200" dirty="0">
              <a:solidFill>
                <a:schemeClr val="tx1"/>
              </a:solidFill>
              <a:effectLst/>
              <a:latin typeface="Arial" pitchFamily="34" charset="0"/>
              <a:ea typeface="+mn-ea"/>
              <a:cs typeface="+mn-cs"/>
            </a:endParaRPr>
          </a:p>
          <a:p>
            <a:r>
              <a:rPr lang="en-GB" sz="800" b="1" i="0" u="none" strike="noStrike" kern="1200" baseline="0" dirty="0">
                <a:solidFill>
                  <a:schemeClr val="tx1"/>
                </a:solidFill>
                <a:latin typeface="Arial" pitchFamily="34" charset="0"/>
                <a:ea typeface="+mn-ea"/>
                <a:cs typeface="+mn-cs"/>
              </a:rPr>
              <a:t>Purpose of the project </a:t>
            </a:r>
            <a:endParaRPr lang="en-GB" sz="800" b="0" i="0" u="none" strike="noStrike" kern="1200" baseline="0" dirty="0">
              <a:solidFill>
                <a:schemeClr val="tx1"/>
              </a:solidFill>
              <a:latin typeface="Arial" pitchFamily="34" charset="0"/>
              <a:ea typeface="+mn-ea"/>
              <a:cs typeface="+mn-cs"/>
            </a:endParaRPr>
          </a:p>
          <a:p>
            <a:r>
              <a:rPr lang="en-GB" sz="800" b="0" i="0" u="none" strike="noStrike" kern="1200" baseline="0" dirty="0">
                <a:solidFill>
                  <a:schemeClr val="tx1"/>
                </a:solidFill>
                <a:latin typeface="Arial" pitchFamily="34" charset="0"/>
                <a:ea typeface="+mn-ea"/>
                <a:cs typeface="+mn-cs"/>
              </a:rPr>
              <a:t>The European Commission commissioned this work to analyse the </a:t>
            </a:r>
            <a:r>
              <a:rPr lang="en-GB" sz="800" b="1" i="0" u="none" strike="noStrike" kern="1200" baseline="0" dirty="0">
                <a:solidFill>
                  <a:schemeClr val="tx1"/>
                </a:solidFill>
                <a:latin typeface="Arial" pitchFamily="34" charset="0"/>
                <a:ea typeface="+mn-ea"/>
                <a:cs typeface="+mn-cs"/>
              </a:rPr>
              <a:t>availability of public geological data</a:t>
            </a:r>
            <a:r>
              <a:rPr lang="en-GB" sz="800" b="0" i="0" u="none" strike="noStrike" kern="1200" baseline="0" dirty="0">
                <a:solidFill>
                  <a:schemeClr val="tx1"/>
                </a:solidFill>
                <a:latin typeface="Arial" pitchFamily="34" charset="0"/>
                <a:ea typeface="+mn-ea"/>
                <a:cs typeface="+mn-cs"/>
              </a:rPr>
              <a:t> (land and marine), and </a:t>
            </a:r>
            <a:r>
              <a:rPr lang="en-GB" sz="800" b="1" i="0" u="none" strike="noStrike" kern="1200" baseline="0" dirty="0">
                <a:solidFill>
                  <a:schemeClr val="tx1"/>
                </a:solidFill>
                <a:latin typeface="Arial" pitchFamily="34" charset="0"/>
                <a:ea typeface="+mn-ea"/>
                <a:cs typeface="+mn-cs"/>
              </a:rPr>
              <a:t>household, commercial and industrial waste data</a:t>
            </a:r>
            <a:r>
              <a:rPr lang="en-GB" sz="800" b="0" i="0" u="none" strike="noStrike" kern="1200" baseline="0" dirty="0">
                <a:solidFill>
                  <a:schemeClr val="tx1"/>
                </a:solidFill>
                <a:latin typeface="Arial" pitchFamily="34" charset="0"/>
                <a:ea typeface="+mn-ea"/>
                <a:cs typeface="+mn-cs"/>
              </a:rPr>
              <a:t>, related to </a:t>
            </a:r>
            <a:r>
              <a:rPr lang="en-GB" sz="800" b="1" i="0" u="none" strike="noStrike" kern="1200" baseline="0" dirty="0">
                <a:solidFill>
                  <a:schemeClr val="tx1"/>
                </a:solidFill>
                <a:latin typeface="Arial" pitchFamily="34" charset="0"/>
                <a:ea typeface="+mn-ea"/>
                <a:cs typeface="+mn-cs"/>
              </a:rPr>
              <a:t>resources and reserves </a:t>
            </a:r>
            <a:r>
              <a:rPr lang="en-GB" sz="800" b="0" i="0" u="none" strike="noStrike" kern="1200" baseline="0" dirty="0">
                <a:solidFill>
                  <a:schemeClr val="tx1"/>
                </a:solidFill>
                <a:latin typeface="Arial" pitchFamily="34" charset="0"/>
                <a:ea typeface="+mn-ea"/>
                <a:cs typeface="+mn-cs"/>
              </a:rPr>
              <a:t>of </a:t>
            </a:r>
            <a:r>
              <a:rPr lang="en-GB" sz="800" b="1" i="0" u="none" strike="noStrike" kern="1200" baseline="0" dirty="0">
                <a:solidFill>
                  <a:schemeClr val="tx1"/>
                </a:solidFill>
                <a:latin typeface="Arial" pitchFamily="34" charset="0"/>
                <a:ea typeface="+mn-ea"/>
                <a:cs typeface="+mn-cs"/>
              </a:rPr>
              <a:t>mineral raw materials</a:t>
            </a:r>
            <a:r>
              <a:rPr lang="en-GB" sz="800" b="0" i="0" u="none" strike="noStrike" kern="1200" baseline="0" dirty="0">
                <a:solidFill>
                  <a:schemeClr val="tx1"/>
                </a:solidFill>
                <a:latin typeface="Arial" pitchFamily="34" charset="0"/>
                <a:ea typeface="+mn-ea"/>
                <a:cs typeface="+mn-cs"/>
              </a:rPr>
              <a:t>. Many different organisations have amassed and even published aspects of such data. However, it is </a:t>
            </a:r>
            <a:r>
              <a:rPr lang="en-GB" sz="800" b="1" i="0" u="none" strike="noStrike" kern="1200" baseline="0" dirty="0">
                <a:solidFill>
                  <a:schemeClr val="tx1"/>
                </a:solidFill>
                <a:latin typeface="Arial" pitchFamily="34" charset="0"/>
                <a:ea typeface="+mn-ea"/>
                <a:cs typeface="+mn-cs"/>
              </a:rPr>
              <a:t>often presented in different formats using varying terminologies</a:t>
            </a:r>
            <a:r>
              <a:rPr lang="en-GB" sz="800" b="0" i="0" u="none" strike="noStrike" kern="1200" baseline="0" dirty="0">
                <a:solidFill>
                  <a:schemeClr val="tx1"/>
                </a:solidFill>
                <a:latin typeface="Arial" pitchFamily="34" charset="0"/>
                <a:ea typeface="+mn-ea"/>
                <a:cs typeface="+mn-cs"/>
              </a:rPr>
              <a:t>. An important aspect has therefore been the proposals for </a:t>
            </a:r>
            <a:r>
              <a:rPr lang="en-GB" sz="800" b="1" i="0" u="none" strike="noStrike" kern="1200" baseline="0" dirty="0">
                <a:solidFill>
                  <a:schemeClr val="tx1"/>
                </a:solidFill>
                <a:latin typeface="Arial" pitchFamily="34" charset="0"/>
                <a:ea typeface="+mn-ea"/>
                <a:cs typeface="+mn-cs"/>
              </a:rPr>
              <a:t>harmonising these protocols </a:t>
            </a:r>
            <a:r>
              <a:rPr lang="en-GB" sz="800" b="0" i="0" u="none" strike="noStrike" kern="1200" baseline="0" dirty="0">
                <a:solidFill>
                  <a:schemeClr val="tx1"/>
                </a:solidFill>
                <a:latin typeface="Arial" pitchFamily="34" charset="0"/>
                <a:ea typeface="+mn-ea"/>
                <a:cs typeface="+mn-cs"/>
              </a:rPr>
              <a:t>to ensure congruency in the presentation and use of statistical geological data. </a:t>
            </a:r>
          </a:p>
          <a:p>
            <a:r>
              <a:rPr lang="en-GB" sz="800" b="0" i="0" u="none" strike="noStrike" kern="1200" baseline="0" dirty="0">
                <a:solidFill>
                  <a:schemeClr val="tx1"/>
                </a:solidFill>
                <a:latin typeface="Arial" pitchFamily="34" charset="0"/>
                <a:ea typeface="+mn-ea"/>
                <a:cs typeface="+mn-cs"/>
              </a:rPr>
              <a:t>On the </a:t>
            </a:r>
            <a:r>
              <a:rPr lang="en-GB" sz="800" b="1" i="0" u="none" strike="noStrike" kern="1200" baseline="0" dirty="0">
                <a:solidFill>
                  <a:schemeClr val="tx1"/>
                </a:solidFill>
                <a:latin typeface="Arial" pitchFamily="34" charset="0"/>
                <a:ea typeface="+mn-ea"/>
                <a:cs typeface="+mn-cs"/>
              </a:rPr>
              <a:t>policy front, a unified source of statistical information for resources and reserves within the European Union is supported by three pillars set out in the European Raw Materials Initiative (RMI) of 2008</a:t>
            </a:r>
            <a:r>
              <a:rPr lang="en-GB" sz="800" b="0" i="0" u="none" strike="noStrike" kern="1200" baseline="0" dirty="0">
                <a:solidFill>
                  <a:schemeClr val="tx1"/>
                </a:solidFill>
                <a:latin typeface="Arial" pitchFamily="34" charset="0"/>
                <a:ea typeface="+mn-ea"/>
                <a:cs typeface="+mn-cs"/>
              </a:rPr>
              <a:t>: </a:t>
            </a:r>
          </a:p>
          <a:p>
            <a:pPr marL="171450" indent="-171450">
              <a:buFont typeface="Arial" panose="020B0604020202020204" pitchFamily="34" charset="0"/>
              <a:buChar char="•"/>
            </a:pPr>
            <a:r>
              <a:rPr lang="en-GB" sz="800" b="0" i="0" u="none" strike="noStrike" kern="1200" baseline="0" dirty="0">
                <a:solidFill>
                  <a:schemeClr val="tx1"/>
                </a:solidFill>
                <a:latin typeface="Arial" pitchFamily="34" charset="0"/>
                <a:ea typeface="+mn-ea"/>
                <a:cs typeface="+mn-cs"/>
              </a:rPr>
              <a:t>Access to raw materials on world markets at undistorted conditions. </a:t>
            </a:r>
          </a:p>
          <a:p>
            <a:pPr marL="171450" indent="-171450">
              <a:buFont typeface="Arial" panose="020B0604020202020204" pitchFamily="34" charset="0"/>
              <a:buChar char="•"/>
            </a:pPr>
            <a:r>
              <a:rPr lang="en-GB" sz="800" b="0" i="0" u="none" strike="noStrike" kern="1200" baseline="0" dirty="0">
                <a:solidFill>
                  <a:schemeClr val="tx1"/>
                </a:solidFill>
                <a:latin typeface="Arial" pitchFamily="34" charset="0"/>
                <a:ea typeface="+mn-ea"/>
                <a:cs typeface="+mn-cs"/>
              </a:rPr>
              <a:t>Foster sustainable supply of raw materials from European sources. </a:t>
            </a:r>
          </a:p>
          <a:p>
            <a:pPr marL="171450" indent="-171450">
              <a:buFont typeface="Arial" panose="020B0604020202020204" pitchFamily="34" charset="0"/>
              <a:buChar char="•"/>
            </a:pPr>
            <a:r>
              <a:rPr lang="en-GB" sz="800" b="0" i="0" u="none" strike="noStrike" kern="1200" baseline="0" dirty="0">
                <a:solidFill>
                  <a:schemeClr val="tx1"/>
                </a:solidFill>
                <a:latin typeface="Arial" pitchFamily="34" charset="0"/>
                <a:ea typeface="+mn-ea"/>
                <a:cs typeface="+mn-cs"/>
              </a:rPr>
              <a:t>Reduce the EU’s consumption of primary raw materials </a:t>
            </a:r>
          </a:p>
          <a:p>
            <a:r>
              <a:rPr lang="en-GB" sz="800" b="1" i="0" u="none" strike="noStrike" kern="1200" baseline="0" dirty="0">
                <a:solidFill>
                  <a:schemeClr val="tx1"/>
                </a:solidFill>
                <a:latin typeface="Arial" pitchFamily="34" charset="0"/>
                <a:ea typeface="+mn-ea"/>
                <a:cs typeface="+mn-cs"/>
              </a:rPr>
              <a:t>This work contributes to the second pillar</a:t>
            </a:r>
            <a:r>
              <a:rPr lang="en-GB" sz="800" b="0" i="0" u="none" strike="noStrike" kern="1200" baseline="0" dirty="0">
                <a:solidFill>
                  <a:schemeClr val="tx1"/>
                </a:solidFill>
                <a:latin typeface="Arial" pitchFamily="34" charset="0"/>
                <a:ea typeface="+mn-ea"/>
                <a:cs typeface="+mn-cs"/>
              </a:rPr>
              <a:t>. However, specific data infrastructure needs were identified by DG Enterprise’s Raw Materials Supply Group already in its April 2009 report1, and include amalgamating such statistical information in an EU-wide </a:t>
            </a:r>
            <a:r>
              <a:rPr lang="en-GB" sz="800" b="1" i="0" u="none" strike="noStrike" kern="1200" baseline="0" dirty="0">
                <a:solidFill>
                  <a:schemeClr val="tx1"/>
                </a:solidFill>
                <a:latin typeface="Arial" pitchFamily="34" charset="0"/>
                <a:ea typeface="+mn-ea"/>
                <a:cs typeface="+mn-cs"/>
              </a:rPr>
              <a:t>harmonised database</a:t>
            </a:r>
            <a:r>
              <a:rPr lang="en-GB" sz="800" b="0" i="0" u="none" strike="noStrike" kern="1200" baseline="0" dirty="0">
                <a:solidFill>
                  <a:schemeClr val="tx1"/>
                </a:solidFill>
                <a:latin typeface="Arial" pitchFamily="34" charset="0"/>
                <a:ea typeface="+mn-ea"/>
                <a:cs typeface="+mn-cs"/>
              </a:rPr>
              <a:t>. </a:t>
            </a:r>
          </a:p>
          <a:p>
            <a:r>
              <a:rPr lang="en-GB" sz="800" b="0" i="0" u="none" strike="noStrike" kern="1200" baseline="0" dirty="0">
                <a:solidFill>
                  <a:schemeClr val="tx1"/>
                </a:solidFill>
                <a:latin typeface="Arial" pitchFamily="34" charset="0"/>
                <a:ea typeface="+mn-ea"/>
                <a:cs typeface="+mn-cs"/>
              </a:rPr>
              <a:t>This project has addressed these needs by identifying the barriers to achieving harmonised reporting systems and developing a </a:t>
            </a:r>
            <a:r>
              <a:rPr lang="en-GB" sz="800" b="1" i="0" u="none" strike="noStrike" kern="1200" baseline="0" dirty="0">
                <a:solidFill>
                  <a:schemeClr val="tx1"/>
                </a:solidFill>
                <a:latin typeface="Arial" pitchFamily="34" charset="0"/>
                <a:ea typeface="+mn-ea"/>
                <a:cs typeface="+mn-cs"/>
              </a:rPr>
              <a:t>roadmap </a:t>
            </a:r>
            <a:r>
              <a:rPr lang="en-GB" sz="800" b="0" i="0" u="none" strike="noStrike" kern="1200" baseline="0" dirty="0">
                <a:solidFill>
                  <a:schemeClr val="tx1"/>
                </a:solidFill>
                <a:latin typeface="Arial" pitchFamily="34" charset="0"/>
                <a:ea typeface="+mn-ea"/>
                <a:cs typeface="+mn-cs"/>
              </a:rPr>
              <a:t>and set of </a:t>
            </a:r>
            <a:r>
              <a:rPr lang="en-GB" sz="800" b="1" i="0" u="none" strike="noStrike" kern="1200" baseline="0" dirty="0">
                <a:solidFill>
                  <a:schemeClr val="tx1"/>
                </a:solidFill>
                <a:latin typeface="Arial" pitchFamily="34" charset="0"/>
                <a:ea typeface="+mn-ea"/>
                <a:cs typeface="+mn-cs"/>
              </a:rPr>
              <a:t>options for action </a:t>
            </a:r>
            <a:r>
              <a:rPr lang="en-GB" sz="800" b="0" i="0" u="none" strike="noStrike" kern="1200" baseline="0" dirty="0">
                <a:solidFill>
                  <a:schemeClr val="tx1"/>
                </a:solidFill>
                <a:latin typeface="Arial" pitchFamily="34" charset="0"/>
                <a:ea typeface="+mn-ea"/>
                <a:cs typeface="+mn-cs"/>
              </a:rPr>
              <a:t>in it. It should be noted that all the proposed actions are </a:t>
            </a:r>
            <a:r>
              <a:rPr lang="en-GB" sz="800" b="1" i="0" u="none" strike="noStrike" kern="1200" baseline="0" dirty="0">
                <a:solidFill>
                  <a:schemeClr val="tx1"/>
                </a:solidFill>
                <a:latin typeface="Arial" pitchFamily="34" charset="0"/>
                <a:ea typeface="+mn-ea"/>
                <a:cs typeface="+mn-cs"/>
              </a:rPr>
              <a:t>voluntary</a:t>
            </a:r>
            <a:r>
              <a:rPr lang="en-GB" sz="800" b="0" i="0" u="none" strike="noStrike" kern="1200" baseline="0" dirty="0">
                <a:solidFill>
                  <a:schemeClr val="tx1"/>
                </a:solidFill>
                <a:latin typeface="Arial" pitchFamily="34" charset="0"/>
                <a:ea typeface="+mn-ea"/>
                <a:cs typeface="+mn-cs"/>
              </a:rPr>
              <a:t>. </a:t>
            </a:r>
            <a:endParaRPr lang="en-GB" sz="800" b="1" u="sng" kern="1200" dirty="0">
              <a:solidFill>
                <a:schemeClr val="tx1"/>
              </a:solidFill>
              <a:effectLst/>
              <a:latin typeface="Arial" pitchFamily="34" charset="0"/>
              <a:ea typeface="+mn-ea"/>
              <a:cs typeface="+mn-cs"/>
            </a:endParaRPr>
          </a:p>
          <a:p>
            <a:endParaRPr lang="en-GB" sz="800" b="1" u="sng" kern="1200" dirty="0">
              <a:solidFill>
                <a:schemeClr val="tx1"/>
              </a:solidFill>
              <a:effectLst/>
              <a:latin typeface="Arial" pitchFamily="34" charset="0"/>
              <a:ea typeface="+mn-ea"/>
              <a:cs typeface="+mn-cs"/>
            </a:endParaRPr>
          </a:p>
          <a:p>
            <a:r>
              <a:rPr lang="en-GB" sz="800" b="0" u="sng" kern="1200" dirty="0">
                <a:solidFill>
                  <a:schemeClr val="tx1"/>
                </a:solidFill>
                <a:effectLst/>
                <a:latin typeface="Arial" pitchFamily="34" charset="0"/>
                <a:ea typeface="+mn-ea"/>
                <a:cs typeface="+mn-cs"/>
              </a:rPr>
              <a:t>(information on</a:t>
            </a:r>
            <a:r>
              <a:rPr lang="en-GB" sz="800" b="0" u="sng" kern="1200" baseline="0" dirty="0">
                <a:solidFill>
                  <a:schemeClr val="tx1"/>
                </a:solidFill>
                <a:effectLst/>
                <a:latin typeface="Arial" pitchFamily="34" charset="0"/>
                <a:ea typeface="+mn-ea"/>
                <a:cs typeface="+mn-cs"/>
              </a:rPr>
              <a:t> the webpage)</a:t>
            </a:r>
            <a:endParaRPr lang="en-GB" sz="800" b="0" u="sng" kern="1200" dirty="0">
              <a:solidFill>
                <a:schemeClr val="tx1"/>
              </a:solidFill>
              <a:effectLst/>
              <a:latin typeface="Arial" pitchFamily="34" charset="0"/>
              <a:ea typeface="+mn-ea"/>
              <a:cs typeface="+mn-cs"/>
            </a:endParaRPr>
          </a:p>
          <a:p>
            <a:endParaRPr lang="en-GB" sz="800" b="1" kern="1200" dirty="0">
              <a:solidFill>
                <a:schemeClr val="tx1"/>
              </a:solidFill>
              <a:effectLst/>
              <a:latin typeface="Arial" pitchFamily="34" charset="0"/>
              <a:ea typeface="+mn-ea"/>
              <a:cs typeface="+mn-cs"/>
            </a:endParaRPr>
          </a:p>
          <a:p>
            <a:r>
              <a:rPr lang="en-GB" sz="800" b="1" kern="1200" dirty="0">
                <a:solidFill>
                  <a:schemeClr val="tx1"/>
                </a:solidFill>
                <a:effectLst/>
                <a:latin typeface="Arial" pitchFamily="34" charset="0"/>
                <a:ea typeface="+mn-ea"/>
                <a:cs typeface="+mn-cs"/>
              </a:rPr>
              <a:t>Disclaimer</a:t>
            </a:r>
            <a:endParaRPr lang="en-GB" sz="800" kern="1200" dirty="0">
              <a:solidFill>
                <a:schemeClr val="tx1"/>
              </a:solidFill>
              <a:effectLst/>
              <a:latin typeface="Arial" pitchFamily="34" charset="0"/>
              <a:ea typeface="+mn-ea"/>
              <a:cs typeface="+mn-cs"/>
            </a:endParaRPr>
          </a:p>
          <a:p>
            <a:r>
              <a:rPr lang="en-GB" sz="800" kern="1200" dirty="0">
                <a:solidFill>
                  <a:schemeClr val="tx1"/>
                </a:solidFill>
                <a:effectLst/>
                <a:latin typeface="Arial" pitchFamily="34" charset="0"/>
                <a:ea typeface="+mn-ea"/>
                <a:cs typeface="+mn-cs"/>
              </a:rPr>
              <a:t>This portal contains a directory of information provided by the relevant organisations in each State or Nation. The interpretation of terms such as ‘resources’ and ‘reserves’ is not harmonised so they may not be directly comparable across states. Use caution and refer to local definitions or expertise before attempting to use or compare any information located using this facility. Refer to the Glossary page for exact use of terms within this portal and their relationship to common standards definitions.</a:t>
            </a:r>
          </a:p>
          <a:p>
            <a:r>
              <a:rPr lang="en-GB" sz="800" kern="1200" dirty="0">
                <a:solidFill>
                  <a:schemeClr val="tx1"/>
                </a:solidFill>
                <a:effectLst/>
                <a:latin typeface="Arial" pitchFamily="34" charset="0"/>
                <a:ea typeface="+mn-ea"/>
                <a:cs typeface="+mn-cs"/>
              </a:rPr>
              <a:t>Note also that the country summaries are presented as provided by State authorities and with only minor editing for language and where responses to questions of clarification have been received. Use of terminology may therefore not be as precise or uniformly applied as that specified in the Glossary.</a:t>
            </a:r>
          </a:p>
          <a:p>
            <a:r>
              <a:rPr lang="en-GB" sz="800" kern="1200" dirty="0">
                <a:solidFill>
                  <a:schemeClr val="tx1"/>
                </a:solidFill>
                <a:effectLst/>
                <a:latin typeface="Arial" pitchFamily="34" charset="0"/>
                <a:ea typeface="+mn-ea"/>
                <a:cs typeface="+mn-cs"/>
              </a:rPr>
              <a:t>This portal contains links to external bodies, data providers, legislative registers and the like. They were correct at the date of publication of this portal on 26/03/2015, but may not be correct at the time of use. Please use the feedback facility to inform the Commission of broken links or updated information.</a:t>
            </a:r>
          </a:p>
          <a:p>
            <a:r>
              <a:rPr lang="en-GB" sz="800" kern="1200" dirty="0">
                <a:solidFill>
                  <a:schemeClr val="tx1"/>
                </a:solidFill>
                <a:effectLst/>
                <a:latin typeface="Arial" pitchFamily="34" charset="0"/>
                <a:ea typeface="+mn-ea"/>
                <a:cs typeface="+mn-cs"/>
              </a:rPr>
              <a:t>The </a:t>
            </a:r>
            <a:r>
              <a:rPr lang="en-GB" sz="800" kern="1200" dirty="0" err="1">
                <a:solidFill>
                  <a:schemeClr val="tx1"/>
                </a:solidFill>
                <a:effectLst/>
                <a:latin typeface="Arial" pitchFamily="34" charset="0"/>
                <a:ea typeface="+mn-ea"/>
                <a:cs typeface="+mn-cs"/>
              </a:rPr>
              <a:t>Minventory</a:t>
            </a:r>
            <a:r>
              <a:rPr lang="en-GB" sz="800" kern="1200" dirty="0">
                <a:solidFill>
                  <a:schemeClr val="tx1"/>
                </a:solidFill>
                <a:effectLst/>
                <a:latin typeface="Arial" pitchFamily="34" charset="0"/>
                <a:ea typeface="+mn-ea"/>
                <a:cs typeface="+mn-cs"/>
              </a:rPr>
              <a:t> metadata portal is a directory of statistical data holders, the characteristics of the data they hold and – where possible – links to where the data may more easily be located. It covers the EU28 and a number of neighbouring countries. </a:t>
            </a:r>
          </a:p>
          <a:p>
            <a:r>
              <a:rPr lang="en-GB" sz="800" kern="1200" dirty="0">
                <a:solidFill>
                  <a:schemeClr val="tx1"/>
                </a:solidFill>
                <a:effectLst/>
                <a:latin typeface="Arial" pitchFamily="34" charset="0"/>
                <a:ea typeface="+mn-ea"/>
                <a:cs typeface="+mn-cs"/>
              </a:rPr>
              <a:t>Material stocks are analysed and described not only by statistics. The portal provides links to other related initiatives and portals which cover these complementary aspects.</a:t>
            </a:r>
          </a:p>
          <a:p>
            <a:r>
              <a:rPr lang="en-GB" sz="800" kern="1200" dirty="0">
                <a:solidFill>
                  <a:schemeClr val="tx1"/>
                </a:solidFill>
                <a:effectLst/>
                <a:latin typeface="Arial" pitchFamily="34" charset="0"/>
                <a:ea typeface="+mn-ea"/>
                <a:cs typeface="+mn-cs"/>
              </a:rPr>
              <a:t>This graphic provides a simple overview of which stocks and flows are included, and a further explanation is given beneath.</a:t>
            </a:r>
          </a:p>
          <a:p>
            <a:endParaRPr lang="en-GB" altLang="en-US" sz="800" b="1" u="sng" dirty="0"/>
          </a:p>
          <a:p>
            <a:endParaRPr lang="en-GB" altLang="en-US" sz="800" b="1" u="sng" dirty="0"/>
          </a:p>
          <a:p>
            <a:endParaRPr lang="en-GB" altLang="en-US" sz="800" b="1" u="sng" dirty="0"/>
          </a:p>
          <a:p>
            <a:endParaRPr lang="en-GB" altLang="en-US" sz="800" b="1" u="sng" dirty="0"/>
          </a:p>
          <a:p>
            <a:r>
              <a:rPr lang="en-GB" altLang="en-US" sz="800" b="1" u="sng" dirty="0"/>
              <a:t>EURARE</a:t>
            </a:r>
          </a:p>
          <a:p>
            <a:r>
              <a:rPr lang="en-GB" sz="800" dirty="0"/>
              <a:t>EURARE is a project funded by the European Commission for the </a:t>
            </a:r>
            <a:r>
              <a:rPr lang="en-GB" sz="800" b="1" dirty="0"/>
              <a:t>'Development of a sustainable exploitation scheme for Europe's Rare Earth ore deposits'.</a:t>
            </a:r>
          </a:p>
          <a:p>
            <a:r>
              <a:rPr lang="en-GB" sz="800" dirty="0"/>
              <a:t>The rare earth elements (REE) are vital components of many </a:t>
            </a:r>
            <a:r>
              <a:rPr lang="en-GB" sz="800" b="1" dirty="0"/>
              <a:t>modern technologies</a:t>
            </a:r>
            <a:r>
              <a:rPr lang="en-GB" sz="800" dirty="0"/>
              <a:t>, including </a:t>
            </a:r>
            <a:r>
              <a:rPr lang="en-GB" sz="800" b="1" dirty="0"/>
              <a:t>electric and conventional cars</a:t>
            </a:r>
            <a:r>
              <a:rPr lang="en-GB" sz="800" dirty="0"/>
              <a:t>, </a:t>
            </a:r>
            <a:r>
              <a:rPr lang="en-GB" sz="800" b="1" dirty="0"/>
              <a:t>computers</a:t>
            </a:r>
            <a:r>
              <a:rPr lang="en-GB" sz="800" dirty="0"/>
              <a:t> and </a:t>
            </a:r>
            <a:r>
              <a:rPr lang="en-GB" sz="800" b="1" dirty="0"/>
              <a:t>smartphones</a:t>
            </a:r>
            <a:r>
              <a:rPr lang="en-GB" sz="800" dirty="0"/>
              <a:t>, </a:t>
            </a:r>
            <a:r>
              <a:rPr lang="en-GB" sz="800" b="1" dirty="0"/>
              <a:t>renewable energy </a:t>
            </a:r>
            <a:r>
              <a:rPr lang="en-GB" sz="800" dirty="0"/>
              <a:t>infrastructure, and phosphor lighting.</a:t>
            </a:r>
          </a:p>
          <a:p>
            <a:r>
              <a:rPr lang="en-GB" sz="800" dirty="0"/>
              <a:t>The main goal of the EURARE project is to set the basis for the development of a European REE industry that will safeguard the uninterrupted supply of REE raw materials and products crucial for the EU economy industrial sectors, such as automotive, electronics, machinery and chemicals, in a sustainable, economically viable and environmentally friendly way.</a:t>
            </a:r>
          </a:p>
          <a:p>
            <a:r>
              <a:rPr lang="en-GB" sz="800" dirty="0"/>
              <a:t>The </a:t>
            </a:r>
            <a:r>
              <a:rPr lang="en-GB" sz="800" b="1" dirty="0"/>
              <a:t>EURARE project includes work packages on </a:t>
            </a:r>
            <a:r>
              <a:rPr lang="en-GB" sz="800" b="1" dirty="0">
                <a:hlinkClick r:id="rId3"/>
              </a:rPr>
              <a:t>geological resources</a:t>
            </a:r>
            <a:r>
              <a:rPr lang="en-GB" sz="800" dirty="0"/>
              <a:t>, mining and </a:t>
            </a:r>
            <a:r>
              <a:rPr lang="en-GB" sz="800" dirty="0">
                <a:hlinkClick r:id="rId4"/>
              </a:rPr>
              <a:t>beneficiation</a:t>
            </a:r>
            <a:r>
              <a:rPr lang="en-GB" sz="800" dirty="0"/>
              <a:t>, </a:t>
            </a:r>
            <a:r>
              <a:rPr lang="en-GB" sz="800" dirty="0">
                <a:hlinkClick r:id="rId5"/>
              </a:rPr>
              <a:t>extraction and separation of the REE</a:t>
            </a:r>
            <a:r>
              <a:rPr lang="en-GB" sz="800" dirty="0"/>
              <a:t>, and </a:t>
            </a:r>
            <a:r>
              <a:rPr lang="en-GB" sz="800" dirty="0">
                <a:hlinkClick r:id="rId6"/>
              </a:rPr>
              <a:t>regulation</a:t>
            </a:r>
            <a:r>
              <a:rPr lang="en-GB" sz="800" dirty="0"/>
              <a:t>.</a:t>
            </a:r>
          </a:p>
          <a:p>
            <a:endParaRPr lang="en-GB" altLang="en-US" sz="800" b="1" u="sng" dirty="0"/>
          </a:p>
          <a:p>
            <a:r>
              <a:rPr lang="en-GB" sz="800" dirty="0"/>
              <a:t>EURARE scientific and technical objectives</a:t>
            </a:r>
          </a:p>
          <a:p>
            <a:pPr marL="172187" indent="-172187">
              <a:buFont typeface="Arial" panose="020B0604020202020204" pitchFamily="34" charset="0"/>
              <a:buChar char="•"/>
            </a:pPr>
            <a:r>
              <a:rPr lang="en-GB" sz="800" dirty="0"/>
              <a:t>Definition and assessment of exploitable </a:t>
            </a:r>
            <a:r>
              <a:rPr lang="en-GB" sz="800" b="1" dirty="0">
                <a:hlinkClick r:id="rId3"/>
              </a:rPr>
              <a:t>REE mineral resources</a:t>
            </a:r>
            <a:r>
              <a:rPr lang="en-GB" sz="800" dirty="0"/>
              <a:t> and REE demand in Europe.</a:t>
            </a:r>
          </a:p>
          <a:p>
            <a:pPr marL="172187" indent="-172187">
              <a:buFont typeface="Arial" panose="020B0604020202020204" pitchFamily="34" charset="0"/>
              <a:buChar char="•"/>
            </a:pPr>
            <a:r>
              <a:rPr lang="en-GB" sz="800" dirty="0"/>
              <a:t>Development of sustainable and efficient </a:t>
            </a:r>
            <a:r>
              <a:rPr lang="en-GB" sz="800" b="1" dirty="0">
                <a:hlinkClick r:id="rId4"/>
              </a:rPr>
              <a:t>REE Ore Beneficiation Technologies</a:t>
            </a:r>
            <a:r>
              <a:rPr lang="en-GB" sz="800" dirty="0"/>
              <a:t>, that will lead to the production of high grade REE concentrates and minimization of produced tailings.</a:t>
            </a:r>
          </a:p>
          <a:p>
            <a:pPr marL="172187" indent="-172187">
              <a:buFont typeface="Arial" panose="020B0604020202020204" pitchFamily="34" charset="0"/>
              <a:buChar char="•"/>
            </a:pPr>
            <a:r>
              <a:rPr lang="en-GB" sz="800" dirty="0"/>
              <a:t>Development of sustainable </a:t>
            </a:r>
            <a:r>
              <a:rPr lang="en-GB" sz="800" b="1" dirty="0">
                <a:hlinkClick r:id="rId7"/>
              </a:rPr>
              <a:t>REE Extraction and Refining Technologies</a:t>
            </a:r>
            <a:r>
              <a:rPr lang="en-GB" sz="800" dirty="0"/>
              <a:t>, to produce pure REE oxides, REE metals and REE alloys suitable for use in downstream industries.</a:t>
            </a:r>
          </a:p>
          <a:p>
            <a:pPr marL="172187" indent="-172187">
              <a:buFont typeface="Arial" panose="020B0604020202020204" pitchFamily="34" charset="0"/>
              <a:buChar char="•"/>
            </a:pPr>
            <a:r>
              <a:rPr lang="en-GB" sz="800" dirty="0"/>
              <a:t>The </a:t>
            </a:r>
            <a:r>
              <a:rPr lang="en-GB" sz="800" b="0" dirty="0"/>
              <a:t>development of a strategy for safe REE mining and processing.</a:t>
            </a:r>
          </a:p>
          <a:p>
            <a:pPr marL="172187" indent="-172187">
              <a:buFont typeface="Arial" panose="020B0604020202020204" pitchFamily="34" charset="0"/>
              <a:buChar char="•"/>
            </a:pPr>
            <a:r>
              <a:rPr lang="en-GB" sz="800" b="0" dirty="0"/>
              <a:t>Field Demonstration of the novel EURARE REE exploitation technologies.</a:t>
            </a:r>
          </a:p>
          <a:p>
            <a:pPr marL="172187" indent="-172187">
              <a:buFont typeface="Arial" panose="020B0604020202020204" pitchFamily="34" charset="0"/>
              <a:buChar char="•"/>
            </a:pPr>
            <a:r>
              <a:rPr lang="en-GB" sz="800" b="0" dirty="0"/>
              <a:t>Identification of novel sustainable exploitation schema for Europe's REE deposits.</a:t>
            </a:r>
          </a:p>
          <a:p>
            <a:endParaRPr lang="en-GB" altLang="en-US" sz="800" b="0" u="sng" dirty="0"/>
          </a:p>
          <a:p>
            <a:endParaRPr lang="en-GB" altLang="en-US" sz="800" b="1" u="sng" dirty="0"/>
          </a:p>
          <a:p>
            <a:r>
              <a:rPr lang="en-GB" sz="800" b="1" u="sng" dirty="0"/>
              <a:t>The Minerals4EU Project</a:t>
            </a:r>
          </a:p>
          <a:p>
            <a:r>
              <a:rPr lang="en-GB" sz="800" dirty="0"/>
              <a:t> </a:t>
            </a:r>
          </a:p>
          <a:p>
            <a:r>
              <a:rPr lang="en-GB" sz="800" dirty="0"/>
              <a:t>The Minerals4EU project is designed to meet the recommendations of the Raw Materials Initiative and will develop an </a:t>
            </a:r>
            <a:r>
              <a:rPr lang="en-GB" sz="800" b="1" dirty="0"/>
              <a:t>EU Mineral intelligence network structure delivering a web portal</a:t>
            </a:r>
            <a:r>
              <a:rPr lang="en-GB" sz="800" dirty="0"/>
              <a:t>, a </a:t>
            </a:r>
            <a:r>
              <a:rPr lang="en-GB" sz="800" b="1" dirty="0"/>
              <a:t>European Minerals Yearbook </a:t>
            </a:r>
            <a:r>
              <a:rPr lang="en-GB" sz="800" dirty="0"/>
              <a:t>and </a:t>
            </a:r>
            <a:r>
              <a:rPr lang="en-GB" sz="800" b="1" dirty="0"/>
              <a:t>foresight studies</a:t>
            </a:r>
            <a:r>
              <a:rPr lang="en-GB" sz="800" dirty="0"/>
              <a:t>.</a:t>
            </a:r>
          </a:p>
          <a:p>
            <a:r>
              <a:rPr lang="en-GB" sz="800" dirty="0"/>
              <a:t>The network will provide </a:t>
            </a:r>
            <a:r>
              <a:rPr lang="en-GB" sz="800" b="1" dirty="0"/>
              <a:t>data, information </a:t>
            </a:r>
            <a:r>
              <a:rPr lang="en-GB" sz="800" dirty="0"/>
              <a:t>and </a:t>
            </a:r>
            <a:r>
              <a:rPr lang="en-GB" sz="800" b="1" dirty="0"/>
              <a:t>knowledge</a:t>
            </a:r>
            <a:r>
              <a:rPr lang="en-GB" sz="800" dirty="0"/>
              <a:t> </a:t>
            </a:r>
            <a:r>
              <a:rPr lang="en-GB" sz="800" b="1" dirty="0"/>
              <a:t>on mineral resources around Europe</a:t>
            </a:r>
            <a:r>
              <a:rPr lang="en-GB" sz="800" dirty="0"/>
              <a:t>, based on an accepted business model, making a fundamental contribution to the European Innovation Partnership on Raw Materials (EIP RM), seen by the Competitiveness Council as key for the successful implementation of the major EU2020 policies.</a:t>
            </a:r>
          </a:p>
          <a:p>
            <a:r>
              <a:rPr lang="en-GB" sz="800" dirty="0"/>
              <a:t>The Minerals4EU project will firstly establish the EU minerals intelligence network structure, comprising </a:t>
            </a:r>
            <a:r>
              <a:rPr lang="en-GB" sz="800" b="1" dirty="0"/>
              <a:t>European minerals data providers and stakeholders, and transform this into a sustainable operational service</a:t>
            </a:r>
            <a:r>
              <a:rPr lang="en-GB" sz="800" dirty="0"/>
              <a:t>. Minerals4EU will therefore contribute to and support decision making on the policy and adaptation strategies of the Commission, as well as supporting the security of EU resource and raw materials supply, by </a:t>
            </a:r>
            <a:r>
              <a:rPr lang="en-GB" sz="800" b="1" dirty="0"/>
              <a:t>developing a network structure </a:t>
            </a:r>
            <a:r>
              <a:rPr lang="en-GB" sz="800" dirty="0"/>
              <a:t>with mineral information data and products, based on authoritative of information sources.</a:t>
            </a:r>
          </a:p>
          <a:p>
            <a:r>
              <a:rPr lang="en-GB" sz="800" dirty="0"/>
              <a:t>The Minerals4EU project is built around an </a:t>
            </a:r>
            <a:r>
              <a:rPr lang="en-GB" sz="800" b="1" dirty="0"/>
              <a:t>INSPIRE compatible infrastructure that enables EU geological surveys and other partners to share mineral information and knowledge</a:t>
            </a:r>
            <a:r>
              <a:rPr lang="en-GB" sz="800" dirty="0"/>
              <a:t>, and stakeholders to find, view and acquire standardized and harmonized </a:t>
            </a:r>
            <a:r>
              <a:rPr lang="en-GB" sz="800" dirty="0" err="1"/>
              <a:t>georesource</a:t>
            </a:r>
            <a:r>
              <a:rPr lang="en-GB" sz="800" dirty="0"/>
              <a:t> and related data.</a:t>
            </a:r>
          </a:p>
          <a:p>
            <a:r>
              <a:rPr lang="en-GB" sz="800" dirty="0"/>
              <a:t>The target of the Minerals4EU project is to integrate the best available mineral expertise and information based on the knowledge base of member geological surveys and other relevant stakeholders, in support of public policy-making, industry, society, communication and education purposes at European and international levels.</a:t>
            </a:r>
          </a:p>
          <a:p>
            <a:r>
              <a:rPr lang="en-GB" sz="800" dirty="0"/>
              <a:t>The Minerals4EU consortium possesses the skills and resources to make this the leading European mineral information network structure that will provide tools and expertise to enhance resource efficiency, minerals supply security and support sustainable mineral development for Europe.</a:t>
            </a:r>
          </a:p>
          <a:p>
            <a:endParaRPr lang="en-GB" altLang="en-US" sz="800" b="1" u="sng" dirty="0"/>
          </a:p>
          <a:p>
            <a:endParaRPr lang="en-GB" altLang="en-US" sz="800" b="1" u="sng" dirty="0"/>
          </a:p>
          <a:p>
            <a:r>
              <a:rPr lang="en-GB" altLang="en-US" sz="800" b="1" u="sng" dirty="0"/>
              <a:t>MICA</a:t>
            </a:r>
          </a:p>
          <a:p>
            <a:r>
              <a:rPr lang="en-GB" sz="800" b="1" dirty="0"/>
              <a:t>Title: </a:t>
            </a:r>
            <a:r>
              <a:rPr lang="en-GB" sz="800" dirty="0"/>
              <a:t>Mineral Intelligence Capacity Analysis </a:t>
            </a:r>
          </a:p>
          <a:p>
            <a:r>
              <a:rPr lang="en-GB" sz="800" b="1" dirty="0"/>
              <a:t>Topic: </a:t>
            </a:r>
            <a:r>
              <a:rPr lang="en-GB" sz="800" dirty="0"/>
              <a:t>SC5-13e-2015 </a:t>
            </a:r>
          </a:p>
          <a:p>
            <a:r>
              <a:rPr lang="en-GB" sz="800" b="1" dirty="0"/>
              <a:t>Type of Action: </a:t>
            </a:r>
            <a:r>
              <a:rPr lang="en-GB" sz="800" dirty="0"/>
              <a:t>CSA </a:t>
            </a:r>
          </a:p>
          <a:p>
            <a:r>
              <a:rPr lang="en-GB" sz="800" b="1" dirty="0"/>
              <a:t>Duration (months): </a:t>
            </a:r>
            <a:r>
              <a:rPr lang="en-GB" sz="800" dirty="0"/>
              <a:t>26 </a:t>
            </a:r>
          </a:p>
          <a:p>
            <a:r>
              <a:rPr lang="en-GB" sz="800" b="1" dirty="0"/>
              <a:t>Project total costs </a:t>
            </a:r>
            <a:r>
              <a:rPr lang="en-GB" sz="800" dirty="0"/>
              <a:t>2,005,205 € </a:t>
            </a:r>
          </a:p>
          <a:p>
            <a:r>
              <a:rPr lang="en-GB" sz="800" b="1" dirty="0"/>
              <a:t>Project EU contribution: </a:t>
            </a:r>
            <a:r>
              <a:rPr lang="en-GB" sz="800" dirty="0"/>
              <a:t>1,998,955 € </a:t>
            </a:r>
          </a:p>
          <a:p>
            <a:r>
              <a:rPr lang="en-GB" sz="800" dirty="0"/>
              <a:t>Primary and secondary raw materials are fundamental to Europe’s economy and growth. They represent the most important link in the value chain of industrial goods production, which plays a prominent role as a source of prosperity in Europe. However, as stated in the call, there exists to-date no raw materials knowledge infrastructure at EU level. The </a:t>
            </a:r>
            <a:r>
              <a:rPr lang="en-GB" sz="800" b="1" dirty="0"/>
              <a:t>Mineral Intelligence Capacity Analysis (MICA) </a:t>
            </a:r>
            <a:r>
              <a:rPr lang="en-GB" sz="800" dirty="0"/>
              <a:t>project contributes to on-going efforts towards the establishment of such an infrastructure by projects such as </a:t>
            </a:r>
            <a:r>
              <a:rPr lang="en-GB" sz="800" dirty="0" err="1"/>
              <a:t>ProMine</a:t>
            </a:r>
            <a:r>
              <a:rPr lang="en-GB" sz="800" dirty="0"/>
              <a:t>, </a:t>
            </a:r>
            <a:r>
              <a:rPr lang="en-GB" sz="800" dirty="0" err="1"/>
              <a:t>EURare</a:t>
            </a:r>
            <a:r>
              <a:rPr lang="en-GB" sz="800" dirty="0"/>
              <a:t>, </a:t>
            </a:r>
            <a:r>
              <a:rPr lang="en-GB" sz="800" dirty="0" err="1"/>
              <a:t>Minventory</a:t>
            </a:r>
            <a:r>
              <a:rPr lang="en-GB" sz="800" dirty="0"/>
              <a:t>, </a:t>
            </a:r>
            <a:r>
              <a:rPr lang="en-GB" sz="800" dirty="0" err="1"/>
              <a:t>EuroGeoSource</a:t>
            </a:r>
            <a:r>
              <a:rPr lang="en-GB" sz="800" dirty="0"/>
              <a:t>, Minerals4EU, </a:t>
            </a:r>
            <a:r>
              <a:rPr lang="en-GB" sz="800" dirty="0" err="1"/>
              <a:t>ProSum</a:t>
            </a:r>
            <a:r>
              <a:rPr lang="en-GB" sz="800" dirty="0"/>
              <a:t>, I2Mine, INTRAW, MINATURA2020 and others. The </a:t>
            </a:r>
            <a:r>
              <a:rPr lang="en-GB" sz="800" b="1" dirty="0"/>
              <a:t>main objectives of MICA </a:t>
            </a:r>
            <a:r>
              <a:rPr lang="en-GB" sz="800" dirty="0"/>
              <a:t>are: - </a:t>
            </a:r>
            <a:r>
              <a:rPr lang="en-GB" sz="800" b="1" dirty="0"/>
              <a:t>Identification</a:t>
            </a:r>
            <a:r>
              <a:rPr lang="en-GB" sz="800" dirty="0"/>
              <a:t> and definition of </a:t>
            </a:r>
            <a:r>
              <a:rPr lang="en-GB" sz="800" b="1" dirty="0"/>
              <a:t>stakeholder groups and their raw material intelligence (RMI) requirements</a:t>
            </a:r>
            <a:r>
              <a:rPr lang="en-GB" sz="800" dirty="0"/>
              <a:t>,- </a:t>
            </a:r>
            <a:r>
              <a:rPr lang="en-GB" sz="800" b="1" dirty="0"/>
              <a:t>Consolidation of relevant data on primary and secondary raw materials</a:t>
            </a:r>
            <a:r>
              <a:rPr lang="en-GB" sz="800" dirty="0"/>
              <a:t>,- Determination of appropriate methods and tools to satisfy stakeholder RMI requirements,- Investigation of (RMI-) </a:t>
            </a:r>
            <a:r>
              <a:rPr lang="en-GB" sz="800" b="1" dirty="0"/>
              <a:t>options for European mineral policy development</a:t>
            </a:r>
            <a:r>
              <a:rPr lang="en-GB" sz="800" dirty="0"/>
              <a:t>,- Development of the </a:t>
            </a:r>
            <a:r>
              <a:rPr lang="en-GB" sz="800" b="1" dirty="0"/>
              <a:t>EU- Raw Materials Intelligence Capacity Platform (EU-RMICP)</a:t>
            </a:r>
            <a:r>
              <a:rPr lang="en-GB" sz="800" dirty="0"/>
              <a:t> integrating information on data and methods/tools with user interface capable of answering stakeholder questions,- Linking the derived intelligence to the European Union Raw Materials Knowledge Base developed by the Minerals4EU project. The MICA project brings together a multidisciplinary team of experts from natural and technical sciences, social sciences including political sciences, and information science and technology to ensure that raw material intelligence is collected, collated, stored and made accessible in the most useful way corresponding to stakeholder needs. Furthermore, the MICA project integrates a group of 15 European geological surveys that contribute to the work program as third parties. They have specific roles in the fulfilment of tasks and will provide feedback to the project from the diverse range of backgrounds that </a:t>
            </a:r>
            <a:r>
              <a:rPr lang="en-GB" sz="800" dirty="0" err="1"/>
              <a:t>characteriz</a:t>
            </a:r>
            <a:r>
              <a:rPr lang="en-GB" sz="800" dirty="0"/>
              <a:t> </a:t>
            </a:r>
            <a:r>
              <a:rPr lang="en-GB" sz="800" dirty="0" err="1"/>
              <a:t>es</a:t>
            </a:r>
            <a:r>
              <a:rPr lang="en-GB" sz="800" dirty="0"/>
              <a:t> the European geoscience community. </a:t>
            </a:r>
            <a:endParaRPr lang="en-GB" altLang="en-US" sz="800" b="1" u="sng" dirty="0"/>
          </a:p>
          <a:p>
            <a:endParaRPr lang="en-GB" altLang="en-US" sz="800" b="1" u="sng" dirty="0"/>
          </a:p>
          <a:p>
            <a:endParaRPr lang="en-GB" altLang="en-US" sz="800" b="1" u="sng" dirty="0"/>
          </a:p>
          <a:p>
            <a:r>
              <a:rPr lang="en-GB" altLang="en-US" sz="800" b="1" u="sng" dirty="0"/>
              <a:t>SMART GROUND</a:t>
            </a:r>
          </a:p>
          <a:p>
            <a:r>
              <a:rPr lang="en-GB" sz="800" b="1" dirty="0"/>
              <a:t>Title: </a:t>
            </a:r>
            <a:r>
              <a:rPr lang="en-GB" sz="800" dirty="0"/>
              <a:t>SMART data collection and </a:t>
            </a:r>
            <a:r>
              <a:rPr lang="en-GB" sz="800" dirty="0" err="1"/>
              <a:t>inteGRation</a:t>
            </a:r>
            <a:r>
              <a:rPr lang="en-GB" sz="800" dirty="0"/>
              <a:t> platform to enhance availability and accessibility of data and </a:t>
            </a:r>
            <a:r>
              <a:rPr lang="en-GB" sz="800" dirty="0" err="1"/>
              <a:t>infOrmation</a:t>
            </a:r>
            <a:r>
              <a:rPr lang="en-GB" sz="800" dirty="0"/>
              <a:t> in the EU territory on </a:t>
            </a:r>
            <a:r>
              <a:rPr lang="en-GB" sz="800" dirty="0" err="1"/>
              <a:t>SecoNDary</a:t>
            </a:r>
            <a:r>
              <a:rPr lang="en-GB" sz="800" dirty="0"/>
              <a:t> Raw Materials </a:t>
            </a:r>
          </a:p>
          <a:p>
            <a:r>
              <a:rPr lang="en-GB" sz="800" b="1" dirty="0"/>
              <a:t>Topic: </a:t>
            </a:r>
            <a:r>
              <a:rPr lang="en-GB" sz="800" dirty="0"/>
              <a:t>WASTE-4c-2014 </a:t>
            </a:r>
          </a:p>
          <a:p>
            <a:r>
              <a:rPr lang="en-GB" sz="800" b="1" dirty="0"/>
              <a:t>Type of Action: </a:t>
            </a:r>
            <a:r>
              <a:rPr lang="en-GB" sz="800" dirty="0"/>
              <a:t>CSA </a:t>
            </a:r>
            <a:r>
              <a:rPr lang="en-GB" sz="800" b="1" dirty="0"/>
              <a:t>Duration (months): </a:t>
            </a:r>
            <a:r>
              <a:rPr lang="en-GB" sz="800" dirty="0"/>
              <a:t>30 </a:t>
            </a:r>
          </a:p>
          <a:p>
            <a:r>
              <a:rPr lang="en-GB" sz="800" b="1" dirty="0"/>
              <a:t>Project total costs </a:t>
            </a:r>
            <a:r>
              <a:rPr lang="en-GB" sz="800" dirty="0"/>
              <a:t>2,496,800 € </a:t>
            </a:r>
          </a:p>
          <a:p>
            <a:r>
              <a:rPr lang="en-GB" sz="800" b="1" dirty="0"/>
              <a:t>Project EU contribution: </a:t>
            </a:r>
            <a:r>
              <a:rPr lang="en-GB" sz="800" dirty="0"/>
              <a:t>2,496,800 € </a:t>
            </a:r>
          </a:p>
          <a:p>
            <a:r>
              <a:rPr lang="en-GB" sz="800" dirty="0"/>
              <a:t>EU is dependent on the import of Raw Materials, if we consider that in Europe there are between </a:t>
            </a:r>
            <a:r>
              <a:rPr lang="en-GB" sz="800" b="1" dirty="0"/>
              <a:t>150K to 500K highly variable landfills, it is easy to understand that the SRM potential of various landfills is signi</a:t>
            </a:r>
            <a:r>
              <a:rPr lang="en-GB" sz="800" dirty="0"/>
              <a:t>ficant. Valuable Raw Materials disposed in landfills are mostly lost due to inefficient waste management practices. </a:t>
            </a:r>
            <a:r>
              <a:rPr lang="en-GB" sz="800" b="1" dirty="0"/>
              <a:t>Existing knowledge, reporting standards and inventory on SRM seems to be inefficient</a:t>
            </a:r>
            <a:r>
              <a:rPr lang="en-GB" sz="800" dirty="0"/>
              <a:t>. In this context, the SMART GROUND project intends to foster resource recovery in landfills by </a:t>
            </a:r>
            <a:r>
              <a:rPr lang="en-GB" sz="800" b="1" dirty="0"/>
              <a:t>improving the availability and accessibility of data and information on Secondary Raw Materials (SRM) in the EU</a:t>
            </a:r>
            <a:r>
              <a:rPr lang="en-GB" sz="800" dirty="0"/>
              <a:t>, while creating synergies among the different stakeholders involved in the SRM value chain. SMART GROUND involves the 3 main players of the process: End-users (waste management companies),RTD institutions (Research centres, Universities, SMEs), and Technology Transfer providers (Networking, training organizations and public authorities). Thus, </a:t>
            </a:r>
            <a:r>
              <a:rPr lang="en-GB" sz="800" b="1" dirty="0"/>
              <a:t>the consortium will integrate all the data from existing databases </a:t>
            </a:r>
            <a:r>
              <a:rPr lang="en-GB" sz="800" dirty="0"/>
              <a:t>and new information retrieved in a single EU databank. SMART GROUND will respond to the needs of coordination, networking and cooperation between stakeholders, through the creation of a databank enabling the exchange of information among them. </a:t>
            </a:r>
            <a:r>
              <a:rPr lang="en-GB" sz="800" b="1" dirty="0"/>
              <a:t>It will improve data gathering on SRM from different types of waste</a:t>
            </a:r>
            <a:r>
              <a:rPr lang="en-GB" sz="800" dirty="0"/>
              <a:t>, by defining new and better data acquisition methods and standards; it will cooperate with other EU ongoing activities and support the implementation of the EIP on RM. The project also aims at improving the SRM economic and employment potential, by </a:t>
            </a:r>
            <a:r>
              <a:rPr lang="en-GB" sz="800" dirty="0" err="1"/>
              <a:t>i</a:t>
            </a:r>
            <a:r>
              <a:rPr lang="en-GB" sz="800" dirty="0"/>
              <a:t>) providing training on the assessment of landfill sites material recovery targeting end-users, ii) forming a dedicated network of academic, industrial and other stakeholders and regulators committed to cost-effective research, technology transfer and training; iii) developing and implementing a dissemination and exploitation plan to maximise the impacts and benefits of the SMART GROUND action</a:t>
            </a:r>
            <a:endParaRPr lang="en-GB" sz="800" b="1" u="sng" dirty="0"/>
          </a:p>
          <a:p>
            <a:endParaRPr lang="en-GB" sz="800" b="1" u="sng" dirty="0"/>
          </a:p>
          <a:p>
            <a:r>
              <a:rPr lang="en-GB" sz="800" b="1" u="sng" dirty="0" err="1"/>
              <a:t>ProSUM</a:t>
            </a:r>
            <a:r>
              <a:rPr lang="en-GB" sz="800" b="1" u="sng" dirty="0"/>
              <a:t> </a:t>
            </a:r>
            <a:endParaRPr lang="fr-BE" altLang="en-US" sz="800" u="sng" dirty="0">
              <a:latin typeface="Times New Roman" pitchFamily="18" charset="0"/>
            </a:endParaRPr>
          </a:p>
          <a:p>
            <a:r>
              <a:rPr lang="en-GB" sz="800" b="1" dirty="0"/>
              <a:t>Title: </a:t>
            </a:r>
            <a:r>
              <a:rPr lang="en-GB" sz="800" dirty="0"/>
              <a:t>Prospecting Secondary raw materials in the Urban mine and Mining waste </a:t>
            </a:r>
          </a:p>
          <a:p>
            <a:r>
              <a:rPr lang="en-GB" sz="800" b="1" dirty="0"/>
              <a:t>Topic: </a:t>
            </a:r>
            <a:r>
              <a:rPr lang="en-GB" sz="800" dirty="0"/>
              <a:t>WASTE-4c-2014 </a:t>
            </a:r>
          </a:p>
          <a:p>
            <a:r>
              <a:rPr lang="en-GB" sz="800" b="1" dirty="0"/>
              <a:t>Type of Action: </a:t>
            </a:r>
            <a:r>
              <a:rPr lang="en-GB" sz="800" dirty="0"/>
              <a:t>CSA </a:t>
            </a:r>
          </a:p>
          <a:p>
            <a:r>
              <a:rPr lang="en-GB" sz="800" b="1" dirty="0"/>
              <a:t>Duration (months): </a:t>
            </a:r>
            <a:r>
              <a:rPr lang="en-GB" sz="800" dirty="0"/>
              <a:t>36 </a:t>
            </a:r>
          </a:p>
          <a:p>
            <a:r>
              <a:rPr lang="en-GB" sz="800" b="1" dirty="0"/>
              <a:t>P </a:t>
            </a:r>
            <a:r>
              <a:rPr lang="en-GB" sz="800" b="1" dirty="0" err="1"/>
              <a:t>roject</a:t>
            </a:r>
            <a:r>
              <a:rPr lang="en-GB" sz="800" b="1" dirty="0"/>
              <a:t> total costs: </a:t>
            </a:r>
            <a:r>
              <a:rPr lang="en-GB" sz="800" dirty="0"/>
              <a:t>3,704,328 € </a:t>
            </a:r>
          </a:p>
          <a:p>
            <a:r>
              <a:rPr lang="en-GB" sz="800" b="1" dirty="0"/>
              <a:t>Project EU contribution: </a:t>
            </a:r>
            <a:r>
              <a:rPr lang="en-GB" sz="800" dirty="0"/>
              <a:t>3,051,578 € </a:t>
            </a:r>
          </a:p>
          <a:p>
            <a:r>
              <a:rPr lang="en-GB" sz="800" dirty="0"/>
              <a:t>The </a:t>
            </a:r>
            <a:r>
              <a:rPr lang="en-GB" sz="800" dirty="0" err="1"/>
              <a:t>ProSUM</a:t>
            </a:r>
            <a:r>
              <a:rPr lang="en-GB" sz="800" dirty="0"/>
              <a:t> project will establish a European network of expertise on secondary sources of critical raw materials (CRMs), vital to today’s high-tech society. </a:t>
            </a:r>
            <a:r>
              <a:rPr lang="en-GB" sz="800" dirty="0" err="1"/>
              <a:t>ProSUM</a:t>
            </a:r>
            <a:r>
              <a:rPr lang="en-GB" sz="800" dirty="0"/>
              <a:t> directly supports the European Innovation Partnership (EIP) on Raw Materials and its Strategic Implementation Plan </a:t>
            </a:r>
            <a:r>
              <a:rPr lang="en-GB" sz="800" b="1" dirty="0"/>
              <a:t>calling for the creation of a European raw materials knowledge base</a:t>
            </a:r>
            <a:r>
              <a:rPr lang="en-GB" sz="800" dirty="0"/>
              <a:t>. Data on primary and secondary raw materials are available in Europe, but scattered amongst a variety of institutions including government agencies, universities, NGOs and industry. </a:t>
            </a:r>
            <a:r>
              <a:rPr lang="en-GB" sz="800" b="1" dirty="0"/>
              <a:t>By establishing a EU Information Network (EUIN), the project will coordinate efforts to collect secondary CRM data and collate maps of stocks and flows for materials and products of the “urban mine</a:t>
            </a:r>
            <a:r>
              <a:rPr lang="en-GB" sz="800" dirty="0"/>
              <a:t>”. The scope is the </a:t>
            </a:r>
            <a:r>
              <a:rPr lang="en-GB" sz="800" b="1" dirty="0"/>
              <a:t>particularly relevant sources for secondary CRMs: Electrical and electronic equipment, vehicles, batteries and mining tailings</a:t>
            </a:r>
            <a:r>
              <a:rPr lang="en-GB" sz="800" dirty="0"/>
              <a:t>. The project will construct a comprehensive inventory identifying, quantifying and mapping CRM stocks and flows at national and regional levels across Europe. Via a user- friendly, open-access Urban Mine Knowledge Data Platform (EU-UMKDP), it will communicate the results online and combine them with primary raw materials data from the on-going Minerals4EU project. To maintain and expand the EU- UMKDP in the future, it will provide update protocols, standards and recommendations for additional statistics and </a:t>
            </a:r>
            <a:r>
              <a:rPr lang="en-GB" sz="800" dirty="0" err="1"/>
              <a:t>improv</a:t>
            </a:r>
            <a:r>
              <a:rPr lang="en-GB" sz="800" dirty="0"/>
              <a:t> </a:t>
            </a:r>
            <a:r>
              <a:rPr lang="en-GB" sz="800" dirty="0" err="1"/>
              <a:t>ed</a:t>
            </a:r>
            <a:r>
              <a:rPr lang="en-GB" sz="800" dirty="0"/>
              <a:t> reporting on CRM’s in waste flows required. </a:t>
            </a:r>
            <a:r>
              <a:rPr lang="en-GB" sz="800" dirty="0" err="1"/>
              <a:t>ProSUM</a:t>
            </a:r>
            <a:r>
              <a:rPr lang="en-GB" sz="800" dirty="0"/>
              <a:t> – “</a:t>
            </a:r>
            <a:r>
              <a:rPr lang="en-GB" sz="800" dirty="0" err="1"/>
              <a:t>prosum</a:t>
            </a:r>
            <a:r>
              <a:rPr lang="en-GB" sz="800" dirty="0"/>
              <a:t>” is Latin for “I am useful” – provides a factual basis for policy makers to design appropriate legislation, academia to define research priorities and to identify innovation opportunities in recovering CRMs for the recycling industry. The EUIN enables interdisciplinary collaboration, improves dissemination of knowledge and supports policy dialogues. A consortium of 17 partners, representing research institutes, geological surveys and industry, with excellence in all above domains will deliver this ambitious </a:t>
            </a:r>
            <a:r>
              <a:rPr lang="en-GB" sz="800" dirty="0" err="1"/>
              <a:t>proj</a:t>
            </a:r>
            <a:r>
              <a:rPr lang="en-GB" sz="800" dirty="0"/>
              <a:t> </a:t>
            </a:r>
            <a:r>
              <a:rPr lang="en-GB" sz="800" dirty="0" err="1"/>
              <a:t>ect</a:t>
            </a:r>
            <a:r>
              <a:rPr lang="en-GB" sz="800" dirty="0"/>
              <a:t>. </a:t>
            </a:r>
          </a:p>
          <a:p>
            <a:endParaRPr lang="en-GB" altLang="en-US" sz="800" dirty="0"/>
          </a:p>
          <a:p>
            <a:r>
              <a:rPr lang="en-GB" sz="800" dirty="0"/>
              <a:t> </a:t>
            </a:r>
            <a:r>
              <a:rPr lang="en-GB" altLang="en-US" sz="800" b="1" u="sng" dirty="0"/>
              <a:t>SCREEN (not</a:t>
            </a:r>
            <a:r>
              <a:rPr lang="en-GB" altLang="en-US" sz="800" b="1" u="sng" baseline="0" dirty="0"/>
              <a:t> directly relevant)</a:t>
            </a:r>
            <a:endParaRPr lang="en-GB" altLang="en-US" sz="800" b="1" u="sng" dirty="0"/>
          </a:p>
          <a:p>
            <a:endParaRPr lang="en-GB" altLang="en-US" sz="800" b="1" u="sng" dirty="0"/>
          </a:p>
          <a:p>
            <a:r>
              <a:rPr lang="en-GB" sz="800" b="1" dirty="0"/>
              <a:t>Title: </a:t>
            </a:r>
            <a:r>
              <a:rPr lang="en-GB" sz="800" dirty="0"/>
              <a:t>Synergic Circular Economy across European Regions </a:t>
            </a:r>
          </a:p>
          <a:p>
            <a:r>
              <a:rPr lang="en-GB" sz="800" b="1" dirty="0"/>
              <a:t>Topic: </a:t>
            </a:r>
            <a:r>
              <a:rPr lang="en-GB" sz="800" dirty="0"/>
              <a:t>CIRC-03-2016 </a:t>
            </a:r>
          </a:p>
          <a:p>
            <a:r>
              <a:rPr lang="en-GB" sz="800" b="1" dirty="0"/>
              <a:t>Type of Action: </a:t>
            </a:r>
            <a:r>
              <a:rPr lang="en-GB" sz="800" dirty="0"/>
              <a:t>CSA </a:t>
            </a:r>
            <a:r>
              <a:rPr lang="en-GB" sz="800" b="1" dirty="0"/>
              <a:t>Duration (months): </a:t>
            </a:r>
            <a:r>
              <a:rPr lang="en-GB" sz="800" dirty="0"/>
              <a:t>24 </a:t>
            </a:r>
          </a:p>
          <a:p>
            <a:r>
              <a:rPr lang="en-GB" sz="800" b="1" dirty="0"/>
              <a:t>Project total costs </a:t>
            </a:r>
            <a:r>
              <a:rPr lang="en-GB" sz="800" dirty="0"/>
              <a:t>1,771,865 € </a:t>
            </a:r>
          </a:p>
          <a:p>
            <a:r>
              <a:rPr lang="en-GB" sz="800" b="1" dirty="0"/>
              <a:t>Project EU contribution: </a:t>
            </a:r>
            <a:r>
              <a:rPr lang="en-GB" sz="800" dirty="0"/>
              <a:t>1,742,748 € </a:t>
            </a:r>
          </a:p>
          <a:p>
            <a:r>
              <a:rPr lang="en-GB" sz="800" dirty="0"/>
              <a:t>SCREEN aims at </a:t>
            </a:r>
            <a:r>
              <a:rPr lang="en-GB" sz="800" b="1" dirty="0"/>
              <a:t>the definition of a replicable systemic approach towards a transition to Circular Economy in EU regions within the context of the Smart Specialization Strategy</a:t>
            </a:r>
            <a:r>
              <a:rPr lang="en-GB" sz="800" dirty="0"/>
              <a:t>, through the identification and implementation of operational synergies between R&amp;I investments from H2020 and the European Structural and Investment Funds, thus contributing to novel future eco-innovative and horizontal business models across different value chains. The concept of the action is to develop a EU reference framework for establish operational synergies between Horizon 2020 and the European Structural and Investment Funds related to Circular Economy by: a) Sustaining the regional actors’ participation at H2020 The mechanism of the “vouchers”, already adopted in the past, will be reinforced an harmonized, in order to ensure common rules in EU regions and therefore encouraging to composition of international Consortia applying for circular economy projects related to the regional Smart Specialisation. b) Encouraging the entrepreneurial initiatives based on H2020 project’s results The participating Regions will agree about a specific rule in their Structural Funds giving an advantage for those initiatives targeted to the exploitation of the H2020 project results with a circular economy approach. c) Investigating the possibility of maximizing the H2020 investment through a “recovery”(fully or partial) of well ranked unfinanced proposals dealing with circular economy Even if there is a clear presence of several bureaucratic and operational barriers, a possible solution could have an impressive multiplier effect on the H2020 results. The approach of the action is to leverage on growing industry sectors in EU regions to act as a driver also for the less performing ones, through a circular economy approach, and to support the emergence of new actors in the regional economies leading to new or redesigned value chains. </a:t>
            </a:r>
            <a:endParaRPr lang="en-GB" altLang="en-US" sz="800" b="1" u="sng" dirty="0"/>
          </a:p>
          <a:p>
            <a:endParaRPr lang="en-GB" altLang="en-US" sz="800" dirty="0">
              <a:latin typeface="Times New Roman" pitchFamily="18" charset="0"/>
            </a:endParaRPr>
          </a:p>
          <a:p>
            <a:endParaRPr lang="en-US" altLang="en-US" sz="800" dirty="0">
              <a:latin typeface="Times New Roman" pitchFamily="18" charset="0"/>
            </a:endParaRPr>
          </a:p>
        </p:txBody>
      </p:sp>
      <p:sp>
        <p:nvSpPr>
          <p:cNvPr id="44036"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291">
              <a:spcBef>
                <a:spcPct val="30000"/>
              </a:spcBef>
              <a:tabLst>
                <a:tab pos="717032" algn="l"/>
                <a:tab pos="1440300" algn="l"/>
                <a:tab pos="2162009" algn="l"/>
                <a:tab pos="2886835" algn="l"/>
              </a:tabLst>
              <a:defRPr sz="1200">
                <a:solidFill>
                  <a:srgbClr val="000000"/>
                </a:solidFill>
                <a:latin typeface="Times New Roman" pitchFamily="18" charset="0"/>
              </a:defRPr>
            </a:lvl1pPr>
            <a:lvl2pPr marL="704562" indent="-268108" defTabSz="896291">
              <a:spcBef>
                <a:spcPct val="30000"/>
              </a:spcBef>
              <a:tabLst>
                <a:tab pos="717032" algn="l"/>
                <a:tab pos="1440300" algn="l"/>
                <a:tab pos="2162009" algn="l"/>
                <a:tab pos="2886835" algn="l"/>
              </a:tabLst>
              <a:defRPr sz="1200">
                <a:solidFill>
                  <a:srgbClr val="000000"/>
                </a:solidFill>
                <a:latin typeface="Times New Roman" pitchFamily="18" charset="0"/>
              </a:defRPr>
            </a:lvl2pPr>
            <a:lvl3pPr marL="1083343" indent="-215110" defTabSz="896291">
              <a:spcBef>
                <a:spcPct val="30000"/>
              </a:spcBef>
              <a:tabLst>
                <a:tab pos="717032" algn="l"/>
                <a:tab pos="1440300" algn="l"/>
                <a:tab pos="2162009" algn="l"/>
                <a:tab pos="2886835" algn="l"/>
              </a:tabLst>
              <a:defRPr sz="1200">
                <a:solidFill>
                  <a:srgbClr val="000000"/>
                </a:solidFill>
                <a:latin typeface="Times New Roman" pitchFamily="18" charset="0"/>
              </a:defRPr>
            </a:lvl3pPr>
            <a:lvl4pPr marL="1518238" indent="-215110" defTabSz="896291">
              <a:spcBef>
                <a:spcPct val="30000"/>
              </a:spcBef>
              <a:tabLst>
                <a:tab pos="717032" algn="l"/>
                <a:tab pos="1440300" algn="l"/>
                <a:tab pos="2162009" algn="l"/>
                <a:tab pos="2886835" algn="l"/>
              </a:tabLst>
              <a:defRPr sz="1200">
                <a:solidFill>
                  <a:srgbClr val="000000"/>
                </a:solidFill>
                <a:latin typeface="Times New Roman" pitchFamily="18" charset="0"/>
              </a:defRPr>
            </a:lvl4pPr>
            <a:lvl5pPr marL="1953135" indent="-215110" defTabSz="896291">
              <a:spcBef>
                <a:spcPct val="30000"/>
              </a:spcBef>
              <a:tabLst>
                <a:tab pos="717032" algn="l"/>
                <a:tab pos="1440300" algn="l"/>
                <a:tab pos="2162009" algn="l"/>
                <a:tab pos="2886835" algn="l"/>
              </a:tabLst>
              <a:defRPr sz="1200">
                <a:solidFill>
                  <a:srgbClr val="000000"/>
                </a:solidFill>
                <a:latin typeface="Times New Roman" pitchFamily="18" charset="0"/>
              </a:defRPr>
            </a:lvl5pPr>
            <a:lvl6pPr marL="2402059" indent="-215110" defTabSz="896291" eaLnBrk="0" fontAlgn="base" hangingPunct="0">
              <a:spcBef>
                <a:spcPct val="30000"/>
              </a:spcBef>
              <a:spcAft>
                <a:spcPct val="0"/>
              </a:spcAft>
              <a:buClr>
                <a:srgbClr val="000000"/>
              </a:buClr>
              <a:buSzPct val="100000"/>
              <a:buFont typeface="Times New Roman" pitchFamily="18" charset="0"/>
              <a:tabLst>
                <a:tab pos="717032" algn="l"/>
                <a:tab pos="1440300" algn="l"/>
                <a:tab pos="2162009" algn="l"/>
                <a:tab pos="2886835" algn="l"/>
              </a:tabLst>
              <a:defRPr sz="1200">
                <a:solidFill>
                  <a:srgbClr val="000000"/>
                </a:solidFill>
                <a:latin typeface="Times New Roman" pitchFamily="18" charset="0"/>
              </a:defRPr>
            </a:lvl6pPr>
            <a:lvl7pPr marL="2850984" indent="-215110" defTabSz="896291" eaLnBrk="0" fontAlgn="base" hangingPunct="0">
              <a:spcBef>
                <a:spcPct val="30000"/>
              </a:spcBef>
              <a:spcAft>
                <a:spcPct val="0"/>
              </a:spcAft>
              <a:buClr>
                <a:srgbClr val="000000"/>
              </a:buClr>
              <a:buSzPct val="100000"/>
              <a:buFont typeface="Times New Roman" pitchFamily="18" charset="0"/>
              <a:tabLst>
                <a:tab pos="717032" algn="l"/>
                <a:tab pos="1440300" algn="l"/>
                <a:tab pos="2162009" algn="l"/>
                <a:tab pos="2886835" algn="l"/>
              </a:tabLst>
              <a:defRPr sz="1200">
                <a:solidFill>
                  <a:srgbClr val="000000"/>
                </a:solidFill>
                <a:latin typeface="Times New Roman" pitchFamily="18" charset="0"/>
              </a:defRPr>
            </a:lvl7pPr>
            <a:lvl8pPr marL="3299909" indent="-215110" defTabSz="896291" eaLnBrk="0" fontAlgn="base" hangingPunct="0">
              <a:spcBef>
                <a:spcPct val="30000"/>
              </a:spcBef>
              <a:spcAft>
                <a:spcPct val="0"/>
              </a:spcAft>
              <a:buClr>
                <a:srgbClr val="000000"/>
              </a:buClr>
              <a:buSzPct val="100000"/>
              <a:buFont typeface="Times New Roman" pitchFamily="18" charset="0"/>
              <a:tabLst>
                <a:tab pos="717032" algn="l"/>
                <a:tab pos="1440300" algn="l"/>
                <a:tab pos="2162009" algn="l"/>
                <a:tab pos="2886835" algn="l"/>
              </a:tabLst>
              <a:defRPr sz="1200">
                <a:solidFill>
                  <a:srgbClr val="000000"/>
                </a:solidFill>
                <a:latin typeface="Times New Roman" pitchFamily="18" charset="0"/>
              </a:defRPr>
            </a:lvl8pPr>
            <a:lvl9pPr marL="3748833" indent="-215110" defTabSz="896291" eaLnBrk="0" fontAlgn="base" hangingPunct="0">
              <a:spcBef>
                <a:spcPct val="30000"/>
              </a:spcBef>
              <a:spcAft>
                <a:spcPct val="0"/>
              </a:spcAft>
              <a:buClr>
                <a:srgbClr val="000000"/>
              </a:buClr>
              <a:buSzPct val="100000"/>
              <a:buFont typeface="Times New Roman" pitchFamily="18" charset="0"/>
              <a:tabLst>
                <a:tab pos="717032" algn="l"/>
                <a:tab pos="1440300" algn="l"/>
                <a:tab pos="2162009" algn="l"/>
                <a:tab pos="2886835" algn="l"/>
              </a:tabLst>
              <a:defRPr sz="1200">
                <a:solidFill>
                  <a:srgbClr val="000000"/>
                </a:solidFill>
                <a:latin typeface="Times New Roman" pitchFamily="18" charset="0"/>
              </a:defRPr>
            </a:lvl9pPr>
          </a:lstStyle>
          <a:p>
            <a:pPr>
              <a:spcBef>
                <a:spcPct val="0"/>
              </a:spcBef>
            </a:pPr>
            <a:fld id="{539C429B-D307-4467-BABC-389F04CEFF26}" type="slidenum">
              <a:rPr lang="en-GB" altLang="en-US" smtClean="0">
                <a:solidFill>
                  <a:schemeClr val="tx1"/>
                </a:solidFill>
                <a:latin typeface="Arial" charset="0"/>
              </a:rPr>
              <a:pPr>
                <a:spcBef>
                  <a:spcPct val="0"/>
                </a:spcBef>
              </a:pPr>
              <a:t>31</a:t>
            </a:fld>
            <a:endParaRPr lang="en-GB" altLang="en-US">
              <a:solidFill>
                <a:schemeClr val="tx1"/>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32</a:t>
            </a:fld>
            <a:endParaRPr lang="en-GB" altLang="en-US"/>
          </a:p>
        </p:txBody>
      </p:sp>
    </p:spTree>
    <p:extLst>
      <p:ext uri="{BB962C8B-B14F-4D97-AF65-F5344CB8AC3E}">
        <p14:creationId xmlns:p14="http://schemas.microsoft.com/office/powerpoint/2010/main" val="30885048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85725" y="731838"/>
            <a:ext cx="6497638" cy="3656012"/>
          </a:xfrm>
          <a:ln/>
        </p:spPr>
      </p:sp>
      <p:sp>
        <p:nvSpPr>
          <p:cNvPr id="962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49209">
              <a:defRPr/>
            </a:pPr>
            <a:r>
              <a:rPr lang="en-GB" sz="800" dirty="0"/>
              <a:t>On 2 December 2015, the European Commission put forward a package to support the EU's transition to a circular economy</a:t>
            </a:r>
          </a:p>
          <a:p>
            <a:pPr defTabSz="449209">
              <a:defRPr/>
            </a:pPr>
            <a:endParaRPr lang="en-GB" sz="800" dirty="0"/>
          </a:p>
          <a:p>
            <a:r>
              <a:rPr lang="en-GB" sz="800" b="1" dirty="0"/>
              <a:t>COM(2015) 614 final - COMMUNICATION FROM THE COMMISSION TO THE EUROPEAN PARLIAMENT, THE COUNCIL, THE EUROPEAN ECONOMIC AND SOCIAL COMMITTEE AND THE COMMITTEE OF THE REGIONS Closing the loop - An EU action plan for the Circular Economy</a:t>
            </a:r>
            <a:r>
              <a:rPr lang="en-GB" sz="800" dirty="0"/>
              <a:t> </a:t>
            </a:r>
          </a:p>
          <a:p>
            <a:endParaRPr lang="en-GB" altLang="en-US" sz="800" dirty="0">
              <a:latin typeface="Times New Roman" panose="02020603050405020304" pitchFamily="18" charset="0"/>
            </a:endParaRPr>
          </a:p>
          <a:p>
            <a:endParaRPr lang="en-GB" altLang="en-US" sz="800" i="1" dirty="0">
              <a:solidFill>
                <a:srgbClr val="004494"/>
              </a:solidFill>
              <a:latin typeface="Times New Roman" panose="02020603050405020304" pitchFamily="18" charset="0"/>
            </a:endParaRPr>
          </a:p>
          <a:p>
            <a:r>
              <a:rPr lang="en-GB" sz="800" dirty="0"/>
              <a:t>The </a:t>
            </a:r>
            <a:r>
              <a:rPr lang="en-GB" sz="800" dirty="0">
                <a:hlinkClick r:id="rId3"/>
              </a:rPr>
              <a:t>EU Action Plan for the Circular Economy</a:t>
            </a:r>
            <a:r>
              <a:rPr lang="en-GB" sz="800" dirty="0"/>
              <a:t> outlined a set of both general and material-specific actions. </a:t>
            </a:r>
          </a:p>
          <a:p>
            <a:r>
              <a:rPr lang="en-GB" sz="800" dirty="0"/>
              <a:t>While some obstacles to a circular economy are generic, different sectors and materials face specific challenges due to the particularities of the value chain.</a:t>
            </a:r>
          </a:p>
          <a:p>
            <a:endParaRPr lang="en-GB" sz="800" dirty="0"/>
          </a:p>
          <a:p>
            <a:pPr>
              <a:defRPr/>
            </a:pPr>
            <a:r>
              <a:rPr lang="en-US" altLang="en-US" sz="800" dirty="0"/>
              <a:t>Circular economy</a:t>
            </a:r>
          </a:p>
          <a:p>
            <a:pPr>
              <a:defRPr/>
            </a:pPr>
            <a:r>
              <a:rPr lang="en-US" altLang="en-US" sz="800" dirty="0"/>
              <a:t>Protecting the environment and maintaining our competitiveness have to go hand-in-hand: both are about a sustainable future </a:t>
            </a:r>
          </a:p>
          <a:p>
            <a:pPr>
              <a:defRPr/>
            </a:pPr>
            <a:r>
              <a:rPr lang="en-GB" sz="800" dirty="0">
                <a:solidFill>
                  <a:srgbClr val="004494"/>
                </a:solidFill>
              </a:rPr>
              <a:t>EU's international commitments: 2030 Sustainable Agenda and SDGs, Paris Agreement to combat climate change, G7 Alliance for Resource Efficiency</a:t>
            </a:r>
          </a:p>
          <a:p>
            <a:pPr>
              <a:defRPr/>
            </a:pPr>
            <a:endParaRPr lang="en-GB" sz="800" dirty="0">
              <a:solidFill>
                <a:srgbClr val="004494"/>
              </a:solidFill>
            </a:endParaRPr>
          </a:p>
          <a:p>
            <a:pPr>
              <a:defRPr/>
            </a:pPr>
            <a:r>
              <a:rPr lang="en-GB" altLang="en-US" sz="800" dirty="0">
                <a:solidFill>
                  <a:srgbClr val="004494"/>
                </a:solidFill>
              </a:rPr>
              <a:t>Goal </a:t>
            </a:r>
            <a:r>
              <a:rPr lang="en-GB" altLang="en-US" sz="800" u="sng" dirty="0">
                <a:solidFill>
                  <a:srgbClr val="004494"/>
                </a:solidFill>
              </a:rPr>
              <a:t>12</a:t>
            </a:r>
            <a:r>
              <a:rPr lang="en-GB" altLang="en-US" sz="800" dirty="0">
                <a:solidFill>
                  <a:srgbClr val="004494"/>
                </a:solidFill>
              </a:rPr>
              <a:t> (out of 17): Ensure </a:t>
            </a:r>
            <a:r>
              <a:rPr lang="en-GB" altLang="en-US" sz="800" u="sng" dirty="0">
                <a:solidFill>
                  <a:srgbClr val="004494"/>
                </a:solidFill>
              </a:rPr>
              <a:t>sustainable consumption and production</a:t>
            </a:r>
            <a:r>
              <a:rPr lang="en-GB" altLang="en-US" sz="800" dirty="0">
                <a:solidFill>
                  <a:srgbClr val="004494"/>
                </a:solidFill>
              </a:rPr>
              <a:t> patterns</a:t>
            </a:r>
          </a:p>
          <a:p>
            <a:pPr marL="280115" indent="-280115">
              <a:buClr>
                <a:srgbClr val="FFC000"/>
              </a:buClr>
              <a:buFont typeface="Wingdings" panose="05000000000000000000" pitchFamily="2" charset="2"/>
              <a:buChar char="Ø"/>
              <a:defRPr/>
            </a:pPr>
            <a:r>
              <a:rPr lang="en-GB" sz="800" i="1" dirty="0">
                <a:solidFill>
                  <a:srgbClr val="004494"/>
                </a:solidFill>
              </a:rPr>
              <a:t>Sustainable consumption and production aims at “doing more and better with less,” increasing net welfare gains from economic activities by </a:t>
            </a:r>
            <a:r>
              <a:rPr lang="en-GB" sz="800" i="1" u="sng" dirty="0">
                <a:solidFill>
                  <a:srgbClr val="004494"/>
                </a:solidFill>
              </a:rPr>
              <a:t>reducing resource use, degradation and pollution</a:t>
            </a:r>
            <a:r>
              <a:rPr lang="en-GB" sz="800" i="1" dirty="0">
                <a:solidFill>
                  <a:srgbClr val="004494"/>
                </a:solidFill>
              </a:rPr>
              <a:t> along the whole lifecycle, while increasing quality of life. It involves different stakeholders, including </a:t>
            </a:r>
            <a:r>
              <a:rPr lang="en-GB" sz="800" i="1" u="sng" dirty="0">
                <a:solidFill>
                  <a:srgbClr val="004494"/>
                </a:solidFill>
              </a:rPr>
              <a:t>business</a:t>
            </a:r>
            <a:r>
              <a:rPr lang="en-GB" sz="800" i="1" dirty="0">
                <a:solidFill>
                  <a:srgbClr val="004494"/>
                </a:solidFill>
              </a:rPr>
              <a:t>, consumers, policy makers, researchers, scientists, retailers, media, and development cooperation agencies, among others.</a:t>
            </a:r>
          </a:p>
          <a:p>
            <a:pPr>
              <a:defRPr/>
            </a:pPr>
            <a:endParaRPr lang="en-GB" sz="800" dirty="0">
              <a:solidFill>
                <a:srgbClr val="004494"/>
              </a:solidFill>
            </a:endParaRPr>
          </a:p>
          <a:p>
            <a:endParaRPr lang="en-GB" sz="800" dirty="0"/>
          </a:p>
          <a:p>
            <a:pPr>
              <a:buClr>
                <a:srgbClr val="FFC000"/>
              </a:buClr>
            </a:pPr>
            <a:endParaRPr lang="en-GB" altLang="en-US" sz="800" i="1" dirty="0">
              <a:solidFill>
                <a:srgbClr val="004494"/>
              </a:solidFill>
              <a:latin typeface="Times New Roman" panose="02020603050405020304" pitchFamily="18" charset="0"/>
            </a:endParaRPr>
          </a:p>
          <a:p>
            <a:pPr>
              <a:buClr>
                <a:srgbClr val="FFC000"/>
              </a:buClr>
            </a:pPr>
            <a:r>
              <a:rPr lang="en-GB" altLang="en-US" sz="800" dirty="0">
                <a:solidFill>
                  <a:srgbClr val="004494"/>
                </a:solidFill>
                <a:latin typeface="Times New Roman" panose="02020603050405020304" pitchFamily="18" charset="0"/>
              </a:rPr>
              <a:t>"Economic actors, such as business and consumers, are key in driving this process."</a:t>
            </a:r>
          </a:p>
          <a:p>
            <a:pPr>
              <a:buClr>
                <a:srgbClr val="FFC000"/>
              </a:buClr>
            </a:pPr>
            <a:endParaRPr lang="fr-BE" altLang="en-US" sz="800" dirty="0">
              <a:solidFill>
                <a:srgbClr val="004494"/>
              </a:solidFill>
              <a:latin typeface="Times New Roman" panose="02020603050405020304" pitchFamily="18" charset="0"/>
            </a:endParaRPr>
          </a:p>
          <a:p>
            <a:pPr>
              <a:buClr>
                <a:srgbClr val="FFC000"/>
              </a:buClr>
            </a:pPr>
            <a:r>
              <a:rPr lang="en-GB" altLang="en-US" sz="800" dirty="0">
                <a:solidFill>
                  <a:srgbClr val="004494"/>
                </a:solidFill>
                <a:latin typeface="Times New Roman" panose="02020603050405020304" pitchFamily="18" charset="0"/>
              </a:rPr>
              <a:t>"Making the circular economy a reality will however require long-term involvement at all levels, from Member States, regions and cities, to businesses and citizens."</a:t>
            </a:r>
          </a:p>
          <a:p>
            <a:pPr>
              <a:buClr>
                <a:srgbClr val="FFC000"/>
              </a:buClr>
            </a:pPr>
            <a:endParaRPr lang="fr-BE" altLang="en-US" sz="800" dirty="0">
              <a:solidFill>
                <a:srgbClr val="004494"/>
              </a:solidFill>
              <a:latin typeface="Times New Roman" panose="02020603050405020304" pitchFamily="18" charset="0"/>
            </a:endParaRPr>
          </a:p>
          <a:p>
            <a:pPr>
              <a:buClr>
                <a:srgbClr val="FFC000"/>
              </a:buClr>
            </a:pPr>
            <a:r>
              <a:rPr lang="en-GB" altLang="en-US" sz="800" dirty="0">
                <a:solidFill>
                  <a:srgbClr val="004494"/>
                </a:solidFill>
                <a:latin typeface="Times New Roman" panose="02020603050405020304" pitchFamily="18" charset="0"/>
              </a:rPr>
              <a:t>"Industry has a key role to play by making specific commitments to sustainable sourcing and cooperating across value chains."</a:t>
            </a:r>
          </a:p>
          <a:p>
            <a:pPr>
              <a:buClr>
                <a:srgbClr val="FFC000"/>
              </a:buClr>
            </a:pPr>
            <a:endParaRPr lang="fr-BE" altLang="en-US" sz="800" i="1" dirty="0">
              <a:solidFill>
                <a:srgbClr val="004494"/>
              </a:solidFill>
              <a:latin typeface="Times New Roman" panose="02020603050405020304" pitchFamily="18" charset="0"/>
            </a:endParaRPr>
          </a:p>
          <a:p>
            <a:endParaRPr lang="en-US" altLang="en-US" sz="800" dirty="0">
              <a:latin typeface="Times New Roman" panose="02020603050405020304" pitchFamily="18" charset="0"/>
            </a:endParaRPr>
          </a:p>
        </p:txBody>
      </p:sp>
      <p:sp>
        <p:nvSpPr>
          <p:cNvPr id="96260"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1pPr>
            <a:lvl2pPr>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2pPr>
            <a:lvl3pPr>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3pPr>
            <a:lvl4pPr>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4pPr>
            <a:lvl5pPr>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5pPr>
            <a:lvl6pPr marL="2465014" indent="-224092" defTabSz="440403" eaLnBrk="0" fontAlgn="base" hangingPunct="0">
              <a:spcBef>
                <a:spcPct val="0"/>
              </a:spcBef>
              <a:spcAft>
                <a:spcPct val="0"/>
              </a:spcAft>
              <a:buClr>
                <a:srgbClr val="000000"/>
              </a:buClr>
              <a:buSzPct val="100000"/>
              <a:buFont typeface="Times New Roman" panose="02020603050405020304" pitchFamily="18" charset="0"/>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6pPr>
            <a:lvl7pPr marL="2913198" indent="-224092" defTabSz="440403" eaLnBrk="0" fontAlgn="base" hangingPunct="0">
              <a:spcBef>
                <a:spcPct val="0"/>
              </a:spcBef>
              <a:spcAft>
                <a:spcPct val="0"/>
              </a:spcAft>
              <a:buClr>
                <a:srgbClr val="000000"/>
              </a:buClr>
              <a:buSzPct val="100000"/>
              <a:buFont typeface="Times New Roman" panose="02020603050405020304" pitchFamily="18" charset="0"/>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7pPr>
            <a:lvl8pPr marL="3361383" indent="-224092" defTabSz="440403" eaLnBrk="0" fontAlgn="base" hangingPunct="0">
              <a:spcBef>
                <a:spcPct val="0"/>
              </a:spcBef>
              <a:spcAft>
                <a:spcPct val="0"/>
              </a:spcAft>
              <a:buClr>
                <a:srgbClr val="000000"/>
              </a:buClr>
              <a:buSzPct val="100000"/>
              <a:buFont typeface="Times New Roman" panose="02020603050405020304" pitchFamily="18" charset="0"/>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8pPr>
            <a:lvl9pPr marL="3809566" indent="-224092" defTabSz="440403" eaLnBrk="0" fontAlgn="base" hangingPunct="0">
              <a:spcBef>
                <a:spcPct val="0"/>
              </a:spcBef>
              <a:spcAft>
                <a:spcPct val="0"/>
              </a:spcAft>
              <a:buClr>
                <a:srgbClr val="000000"/>
              </a:buClr>
              <a:buSzPct val="100000"/>
              <a:buFont typeface="Times New Roman" panose="02020603050405020304" pitchFamily="18" charset="0"/>
              <a:tabLst>
                <a:tab pos="717406" algn="l"/>
                <a:tab pos="1437925" algn="l"/>
                <a:tab pos="2158443" algn="l"/>
                <a:tab pos="2878962" algn="l"/>
              </a:tabLst>
              <a:defRPr sz="2500" b="1">
                <a:solidFill>
                  <a:schemeClr val="bg1"/>
                </a:solidFill>
                <a:latin typeface="Verdana" panose="020B0604030504040204" pitchFamily="34" charset="0"/>
                <a:ea typeface="Microsoft YaHei" panose="020B0503020204020204" pitchFamily="34" charset="-122"/>
              </a:defRPr>
            </a:lvl9pPr>
          </a:lstStyle>
          <a:p>
            <a:fld id="{4C69CA24-2F31-4FA0-9AA3-8093F063DF8E}" type="slidenum">
              <a:rPr lang="en-GB" altLang="en-US" sz="1200">
                <a:solidFill>
                  <a:srgbClr val="000000"/>
                </a:solidFill>
                <a:latin typeface="Arial" panose="020B0604020202020204" pitchFamily="34" charset="0"/>
              </a:rPr>
              <a:pPr/>
              <a:t>33</a:t>
            </a:fld>
            <a:endParaRPr lang="en-GB"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468874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4</a:t>
            </a:fld>
            <a:endParaRPr lang="en-GB" altLang="en-US"/>
          </a:p>
        </p:txBody>
      </p:sp>
    </p:spTree>
    <p:extLst>
      <p:ext uri="{BB962C8B-B14F-4D97-AF65-F5344CB8AC3E}">
        <p14:creationId xmlns:p14="http://schemas.microsoft.com/office/powerpoint/2010/main" val="121397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sz="800" b="1" u="sng" kern="1200" dirty="0">
                <a:solidFill>
                  <a:schemeClr val="tx1"/>
                </a:solidFill>
                <a:effectLst/>
                <a:latin typeface="Arial" charset="0"/>
                <a:ea typeface="+mn-ea"/>
                <a:cs typeface="+mn-cs"/>
              </a:rPr>
              <a:t>Figure </a:t>
            </a:r>
            <a:r>
              <a:rPr lang="en-GB" sz="800" b="1" u="sng" kern="1200" dirty="0" smtClean="0">
                <a:solidFill>
                  <a:schemeClr val="tx1"/>
                </a:solidFill>
                <a:effectLst/>
                <a:latin typeface="Arial" charset="0"/>
                <a:ea typeface="+mn-ea"/>
                <a:cs typeface="+mn-cs"/>
              </a:rPr>
              <a:t>1</a:t>
            </a:r>
            <a:r>
              <a:rPr lang="en-GB" sz="800" kern="1200" dirty="0" smtClean="0">
                <a:solidFill>
                  <a:schemeClr val="tx1"/>
                </a:solidFill>
                <a:effectLst/>
                <a:latin typeface="Arial" charset="0"/>
                <a:ea typeface="+mn-ea"/>
                <a:cs typeface="+mn-cs"/>
              </a:rPr>
              <a:t> </a:t>
            </a:r>
            <a:r>
              <a:rPr lang="en-GB" sz="800" kern="1200" dirty="0">
                <a:solidFill>
                  <a:schemeClr val="tx1"/>
                </a:solidFill>
                <a:effectLst/>
                <a:latin typeface="Arial" charset="0"/>
                <a:ea typeface="+mn-ea"/>
                <a:cs typeface="+mn-cs"/>
              </a:rPr>
              <a:t>takes a more long-term view, showing the share of metals mining in different geographic regions between 1850 and 2009. It shows that </a:t>
            </a:r>
            <a:r>
              <a:rPr lang="en-GB" sz="800" b="1" kern="1200" dirty="0">
                <a:solidFill>
                  <a:schemeClr val="tx1"/>
                </a:solidFill>
                <a:effectLst/>
                <a:latin typeface="Arial" charset="0"/>
                <a:ea typeface="+mn-ea"/>
                <a:cs typeface="+mn-cs"/>
              </a:rPr>
              <a:t>by the middle of the 19</a:t>
            </a:r>
            <a:r>
              <a:rPr lang="en-GB" sz="800" b="1" kern="1200" baseline="30000" dirty="0">
                <a:solidFill>
                  <a:schemeClr val="tx1"/>
                </a:solidFill>
                <a:effectLst/>
                <a:latin typeface="Arial" charset="0"/>
                <a:ea typeface="+mn-ea"/>
                <a:cs typeface="+mn-cs"/>
              </a:rPr>
              <a:t>th</a:t>
            </a:r>
            <a:r>
              <a:rPr lang="en-GB" sz="800" b="1" kern="1200" dirty="0">
                <a:solidFill>
                  <a:schemeClr val="tx1"/>
                </a:solidFill>
                <a:effectLst/>
                <a:latin typeface="Arial" charset="0"/>
                <a:ea typeface="+mn-ea"/>
                <a:cs typeface="+mn-cs"/>
              </a:rPr>
              <a:t> century metals</a:t>
            </a:r>
            <a:r>
              <a:rPr lang="en-GB" sz="800" kern="1200" dirty="0">
                <a:solidFill>
                  <a:schemeClr val="tx1"/>
                </a:solidFill>
                <a:effectLst/>
                <a:latin typeface="Arial" charset="0"/>
                <a:ea typeface="+mn-ea"/>
                <a:cs typeface="+mn-cs"/>
              </a:rPr>
              <a:t> </a:t>
            </a:r>
            <a:r>
              <a:rPr lang="en-GB" sz="800" b="1" kern="1200" dirty="0">
                <a:solidFill>
                  <a:schemeClr val="tx1"/>
                </a:solidFill>
                <a:effectLst/>
                <a:latin typeface="Arial" charset="0"/>
                <a:ea typeface="+mn-ea"/>
                <a:cs typeface="+mn-cs"/>
              </a:rPr>
              <a:t>mining was mostly concentrated in Europe, followed by the United States of America</a:t>
            </a:r>
            <a:r>
              <a:rPr lang="en-GB" sz="800" kern="1200" dirty="0">
                <a:solidFill>
                  <a:schemeClr val="tx1"/>
                </a:solidFill>
                <a:effectLst/>
                <a:latin typeface="Arial" charset="0"/>
                <a:ea typeface="+mn-ea"/>
                <a:cs typeface="+mn-cs"/>
              </a:rPr>
              <a:t> (USA). From this point on, the European share of production started to decrease, and American production surpassed European production</a:t>
            </a:r>
            <a:r>
              <a:rPr lang="en-GB" sz="800" b="1" kern="1200" dirty="0">
                <a:solidFill>
                  <a:schemeClr val="tx1"/>
                </a:solidFill>
                <a:effectLst/>
                <a:latin typeface="Arial" charset="0"/>
                <a:ea typeface="+mn-ea"/>
                <a:cs typeface="+mn-cs"/>
              </a:rPr>
              <a:t> in the first half of the 20</a:t>
            </a:r>
            <a:r>
              <a:rPr lang="en-GB" sz="800" b="1" kern="1200" baseline="30000" dirty="0">
                <a:solidFill>
                  <a:schemeClr val="tx1"/>
                </a:solidFill>
                <a:effectLst/>
                <a:latin typeface="Arial" charset="0"/>
                <a:ea typeface="+mn-ea"/>
                <a:cs typeface="+mn-cs"/>
              </a:rPr>
              <a:t>th</a:t>
            </a:r>
            <a:r>
              <a:rPr lang="en-GB" sz="800" b="1" kern="1200" dirty="0">
                <a:solidFill>
                  <a:schemeClr val="tx1"/>
                </a:solidFill>
                <a:effectLst/>
                <a:latin typeface="Arial" charset="0"/>
                <a:ea typeface="+mn-ea"/>
                <a:cs typeface="+mn-cs"/>
              </a:rPr>
              <a:t> century</a:t>
            </a:r>
            <a:r>
              <a:rPr lang="en-GB" sz="800" kern="1200" dirty="0">
                <a:solidFill>
                  <a:schemeClr val="tx1"/>
                </a:solidFill>
                <a:effectLst/>
                <a:latin typeface="Arial" charset="0"/>
                <a:ea typeface="+mn-ea"/>
                <a:cs typeface="+mn-cs"/>
              </a:rPr>
              <a:t>. Furthermore, metals production started up in other parts of the world during this time — in China, Australia, Canada, the Soviet Union, Brazil, Congo, etc. – which led to a </a:t>
            </a:r>
            <a:r>
              <a:rPr lang="en-GB" sz="800" b="1" kern="1200" dirty="0">
                <a:solidFill>
                  <a:schemeClr val="tx1"/>
                </a:solidFill>
                <a:effectLst/>
                <a:latin typeface="Arial" charset="0"/>
                <a:ea typeface="+mn-ea"/>
                <a:cs typeface="+mn-cs"/>
              </a:rPr>
              <a:t>more diversified production scene</a:t>
            </a:r>
            <a:r>
              <a:rPr lang="en-GB" sz="800" kern="1200" dirty="0">
                <a:solidFill>
                  <a:schemeClr val="tx1"/>
                </a:solidFill>
                <a:effectLst/>
                <a:latin typeface="Arial" charset="0"/>
                <a:ea typeface="+mn-ea"/>
                <a:cs typeface="+mn-cs"/>
              </a:rPr>
              <a:t>. These trends in metals mining reflect the </a:t>
            </a:r>
            <a:r>
              <a:rPr lang="en-GB" sz="800" b="1" kern="1200" dirty="0">
                <a:solidFill>
                  <a:schemeClr val="tx1"/>
                </a:solidFill>
                <a:effectLst/>
                <a:latin typeface="Arial" charset="0"/>
                <a:ea typeface="+mn-ea"/>
                <a:cs typeface="+mn-cs"/>
              </a:rPr>
              <a:t>steady and rapid</a:t>
            </a:r>
            <a:r>
              <a:rPr lang="en-GB" sz="800" kern="1200" dirty="0">
                <a:solidFill>
                  <a:schemeClr val="tx1"/>
                </a:solidFill>
                <a:effectLst/>
                <a:latin typeface="Arial" charset="0"/>
                <a:ea typeface="+mn-ea"/>
                <a:cs typeface="+mn-cs"/>
              </a:rPr>
              <a:t> </a:t>
            </a:r>
            <a:r>
              <a:rPr lang="en-GB" sz="800" b="1" kern="1200" dirty="0">
                <a:solidFill>
                  <a:schemeClr val="tx1"/>
                </a:solidFill>
                <a:effectLst/>
                <a:latin typeface="Arial" charset="0"/>
                <a:ea typeface="+mn-ea"/>
                <a:cs typeface="+mn-cs"/>
              </a:rPr>
              <a:t>industrialisation in many economies outside of the USA and Western Europe</a:t>
            </a:r>
            <a:r>
              <a:rPr lang="en-GB" sz="800" kern="1200" dirty="0">
                <a:solidFill>
                  <a:schemeClr val="tx1"/>
                </a:solidFill>
                <a:effectLst/>
                <a:latin typeface="Arial" charset="0"/>
                <a:ea typeface="+mn-ea"/>
                <a:cs typeface="+mn-cs"/>
              </a:rPr>
              <a:t> and the </a:t>
            </a:r>
            <a:r>
              <a:rPr lang="en-GB" sz="800" b="1" kern="1200" dirty="0">
                <a:solidFill>
                  <a:schemeClr val="tx1"/>
                </a:solidFill>
                <a:effectLst/>
                <a:latin typeface="Arial" charset="0"/>
                <a:ea typeface="+mn-ea"/>
                <a:cs typeface="+mn-cs"/>
              </a:rPr>
              <a:t>move of</a:t>
            </a:r>
            <a:r>
              <a:rPr lang="en-GB" sz="800" kern="1200" dirty="0">
                <a:solidFill>
                  <a:schemeClr val="tx1"/>
                </a:solidFill>
                <a:effectLst/>
                <a:latin typeface="Arial" charset="0"/>
                <a:ea typeface="+mn-ea"/>
                <a:cs typeface="+mn-cs"/>
              </a:rPr>
              <a:t> </a:t>
            </a:r>
            <a:r>
              <a:rPr lang="en-GB" sz="800" b="1" kern="1200" dirty="0">
                <a:solidFill>
                  <a:schemeClr val="tx1"/>
                </a:solidFill>
                <a:effectLst/>
                <a:latin typeface="Arial" charset="0"/>
                <a:ea typeface="+mn-ea"/>
                <a:cs typeface="+mn-cs"/>
              </a:rPr>
              <a:t>exploration and mining from Europe and the USA</a:t>
            </a:r>
            <a:r>
              <a:rPr lang="en-GB" sz="800" kern="1200" dirty="0">
                <a:solidFill>
                  <a:schemeClr val="tx1"/>
                </a:solidFill>
                <a:effectLst/>
                <a:latin typeface="Arial" charset="0"/>
                <a:ea typeface="+mn-ea"/>
                <a:cs typeface="+mn-cs"/>
              </a:rPr>
              <a:t> to areas that were previously underexplored and underexploited. Over the years, metals production in emerging economies continued to grow while the USA’s share of metals mining steadily decreased. This led to the current situation, where Europe and the USA jointly produce less than 10 % of the world’s metals. </a:t>
            </a:r>
          </a:p>
          <a:p>
            <a:endParaRPr lang="en-GB" sz="800" dirty="0"/>
          </a:p>
          <a:p>
            <a:r>
              <a:rPr lang="en-GB" sz="800" b="1" dirty="0"/>
              <a:t>A sector characterised by complex value chains</a:t>
            </a:r>
          </a:p>
          <a:p>
            <a:endParaRPr lang="en-GB" sz="800" dirty="0"/>
          </a:p>
          <a:p>
            <a:r>
              <a:rPr lang="en-GB" sz="800" b="1" dirty="0"/>
              <a:t>Raw materials are at the origin of all value chains</a:t>
            </a:r>
            <a:r>
              <a:rPr lang="en-GB" sz="800" dirty="0"/>
              <a:t>. A prototypical example is provided in </a:t>
            </a:r>
            <a:r>
              <a:rPr lang="en-GB" sz="800" b="1" u="sng" dirty="0"/>
              <a:t>Figure </a:t>
            </a:r>
            <a:r>
              <a:rPr lang="en-GB" sz="800" b="1" u="sng" dirty="0" smtClean="0"/>
              <a:t>2</a:t>
            </a:r>
            <a:r>
              <a:rPr lang="en-GB" sz="800" dirty="0" smtClean="0"/>
              <a:t>, </a:t>
            </a:r>
            <a:r>
              <a:rPr lang="en-GB" sz="800" dirty="0"/>
              <a:t>which shows the flow of steel along the global value chain from iron ore to end-use goods. As can be seen, </a:t>
            </a:r>
            <a:r>
              <a:rPr lang="en-GB" sz="800" b="1" dirty="0"/>
              <a:t>material flows along the value chain are very complex and involve many interlinked steps</a:t>
            </a:r>
            <a:r>
              <a:rPr lang="en-GB" sz="800" dirty="0"/>
              <a:t>. Once the iron ore has been mined and processed, it is melted in a blast furnace into pig iron. This is then cast and rolled into semi-products such as beams, bars, tubes and sheets, which can be used to manufacture end-use products, e.g. cars and buildings. Fabrication scrap and end-of-life scrap are also used in steel manufacturing.</a:t>
            </a:r>
          </a:p>
          <a:p>
            <a:endParaRPr lang="en-GB" sz="800" dirty="0"/>
          </a:p>
          <a:p>
            <a:r>
              <a:rPr lang="en-GB" sz="800" dirty="0"/>
              <a:t>Figure </a:t>
            </a:r>
            <a:r>
              <a:rPr lang="en-GB" sz="800" dirty="0" smtClean="0"/>
              <a:t>2 </a:t>
            </a:r>
            <a:r>
              <a:rPr lang="en-GB" sz="800" dirty="0"/>
              <a:t>shows that more than </a:t>
            </a:r>
            <a:r>
              <a:rPr lang="en-GB" sz="800" b="1" dirty="0"/>
              <a:t>half of the world’s steel is used in the construction of buildings and infrastructure,</a:t>
            </a:r>
            <a:r>
              <a:rPr lang="en-GB" sz="800" dirty="0"/>
              <a:t> with the remainder shared roughly equally between vehicles, industrial equipment and metal goods. It also shows that two thirds of steel comes from iron ore and one third from recovered scrap. </a:t>
            </a:r>
            <a:r>
              <a:rPr lang="en-GB" sz="800" b="1" dirty="0"/>
              <a:t>The EU is the world’s second largest producer of steel</a:t>
            </a:r>
            <a:r>
              <a:rPr lang="en-GB" sz="800" dirty="0"/>
              <a:t>,</a:t>
            </a:r>
            <a:r>
              <a:rPr lang="en-GB" sz="800" b="1" dirty="0"/>
              <a:t> </a:t>
            </a:r>
            <a:r>
              <a:rPr lang="en-GB" sz="800" dirty="0"/>
              <a:t>after China. It produces 11 % of global output, equivalent to over 177 million tonnes of steel a year.</a:t>
            </a:r>
          </a:p>
          <a:p>
            <a:endParaRPr lang="en-GB" sz="800" dirty="0"/>
          </a:p>
          <a:p>
            <a:r>
              <a:rPr lang="en-GB" sz="800" dirty="0"/>
              <a:t>Figure </a:t>
            </a:r>
            <a:r>
              <a:rPr lang="en-GB" sz="800" dirty="0" smtClean="0"/>
              <a:t>2 </a:t>
            </a:r>
            <a:r>
              <a:rPr lang="en-GB" sz="800" dirty="0"/>
              <a:t>provides a clear illustration of the </a:t>
            </a:r>
            <a:r>
              <a:rPr lang="en-GB" sz="800" b="1" dirty="0"/>
              <a:t>interdependencies between the different stages of the value chain</a:t>
            </a:r>
            <a:r>
              <a:rPr lang="en-GB" sz="800" dirty="0"/>
              <a:t>. Even if the different stages of production are being carried out in different locations, changes in conditions in one market can create </a:t>
            </a:r>
            <a:r>
              <a:rPr lang="en-GB" sz="800" b="1" dirty="0"/>
              <a:t>ripple effects</a:t>
            </a:r>
            <a:r>
              <a:rPr lang="en-GB" sz="800" dirty="0"/>
              <a:t> affecting other stages of production along the entire value chain, both upstream and downstream. As many downstream sectors such as construction, chemicals, automotive, aerospace, machinery and equipment sectors depend on reliable access to raw materials, it is important to keep these interdependencies in mind.</a:t>
            </a:r>
          </a:p>
          <a:p>
            <a:endParaRPr lang="en-GB" sz="800" dirty="0"/>
          </a:p>
          <a:p>
            <a:r>
              <a:rPr lang="en-GB" sz="800" dirty="0"/>
              <a:t>What Figure </a:t>
            </a:r>
            <a:r>
              <a:rPr lang="en-GB" sz="800" dirty="0" smtClean="0"/>
              <a:t>2 </a:t>
            </a:r>
            <a:r>
              <a:rPr lang="en-GB" sz="800" dirty="0"/>
              <a:t>does not show, however, are the </a:t>
            </a:r>
            <a:r>
              <a:rPr lang="en-GB" sz="800" b="1" dirty="0"/>
              <a:t>interlinkages with other raw materials sectors</a:t>
            </a:r>
            <a:r>
              <a:rPr lang="en-GB" sz="800" dirty="0"/>
              <a:t>. There are two main reasons for these interlinkages. The first is that </a:t>
            </a:r>
            <a:r>
              <a:rPr lang="en-GB" sz="800" b="1" dirty="0"/>
              <a:t>many different elements are needed</a:t>
            </a:r>
            <a:r>
              <a:rPr lang="en-GB" sz="800" dirty="0"/>
              <a:t> in a particular raw materials production process. The steelmaking process, for example, requires significant amounts of coking coal, manganese, silicon, nickel, zinc and molybdenum. The second reason is that metallurgical industries, for example, </a:t>
            </a:r>
            <a:r>
              <a:rPr lang="en-GB" sz="800" b="1" dirty="0"/>
              <a:t>exchange resources, intermediates and by-products</a:t>
            </a:r>
            <a:r>
              <a:rPr lang="en-GB" sz="800" dirty="0"/>
              <a:t> so as to minimise the use of resources and the production of waste. As a result, the raw materials production processes are linked together via </a:t>
            </a:r>
            <a:r>
              <a:rPr lang="en-GB" sz="800" b="1" dirty="0"/>
              <a:t>interdependent networks and should not therefore be considered in isolation.</a:t>
            </a:r>
            <a:r>
              <a:rPr lang="en-GB" sz="800" dirty="0"/>
              <a:t> This is an important point for policymakers to keep in mind, as it highlights how small regulatory changes can have an impact far beyond the element or process that was being targeted.</a:t>
            </a:r>
          </a:p>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5</a:t>
            </a:fld>
            <a:endParaRPr lang="en-GB" altLang="en-US" dirty="0"/>
          </a:p>
        </p:txBody>
      </p:sp>
    </p:spTree>
    <p:extLst>
      <p:ext uri="{BB962C8B-B14F-4D97-AF65-F5344CB8AC3E}">
        <p14:creationId xmlns:p14="http://schemas.microsoft.com/office/powerpoint/2010/main" val="1317318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1" u="sng" kern="1200" dirty="0" smtClean="0">
                <a:solidFill>
                  <a:schemeClr val="tx1"/>
                </a:solidFill>
                <a:effectLst/>
                <a:latin typeface="Arial" charset="0"/>
                <a:ea typeface="+mn-ea"/>
                <a:cs typeface="+mn-cs"/>
              </a:rPr>
              <a:t>Figure</a:t>
            </a:r>
            <a:r>
              <a:rPr lang="en-GB" sz="800" b="1" u="sng" kern="1200" baseline="0" dirty="0" smtClean="0">
                <a:solidFill>
                  <a:schemeClr val="tx1"/>
                </a:solidFill>
                <a:effectLst/>
                <a:latin typeface="Arial" charset="0"/>
                <a:ea typeface="+mn-ea"/>
                <a:cs typeface="+mn-cs"/>
              </a:rPr>
              <a:t> 3</a:t>
            </a:r>
          </a:p>
          <a:p>
            <a:endParaRPr lang="en-GB" sz="800" b="1" u="sng" kern="1200" dirty="0" smtClean="0">
              <a:solidFill>
                <a:schemeClr val="tx1"/>
              </a:solidFill>
              <a:effectLst/>
              <a:latin typeface="Arial" charset="0"/>
              <a:ea typeface="+mn-ea"/>
              <a:cs typeface="+mn-cs"/>
            </a:endParaRPr>
          </a:p>
          <a:p>
            <a:r>
              <a:rPr lang="en-GB" sz="800" b="1" kern="1200" dirty="0" smtClean="0">
                <a:solidFill>
                  <a:schemeClr val="tx1"/>
                </a:solidFill>
                <a:effectLst/>
                <a:latin typeface="Arial" charset="0"/>
                <a:ea typeface="+mn-ea"/>
                <a:cs typeface="+mn-cs"/>
              </a:rPr>
              <a:t>Headline</a:t>
            </a:r>
            <a:r>
              <a:rPr lang="en-GB" sz="800" b="1" kern="1200" dirty="0">
                <a:solidFill>
                  <a:schemeClr val="tx1"/>
                </a:solidFill>
                <a:effectLst/>
                <a:latin typeface="Arial" charset="0"/>
                <a:ea typeface="+mn-ea"/>
                <a:cs typeface="+mn-cs"/>
              </a:rPr>
              <a:t>: </a:t>
            </a:r>
            <a:r>
              <a:rPr lang="en-GB" sz="800" b="0" kern="1200" dirty="0">
                <a:solidFill>
                  <a:schemeClr val="tx1"/>
                </a:solidFill>
                <a:effectLst/>
                <a:latin typeface="Arial" charset="0"/>
                <a:ea typeface="+mn-ea"/>
                <a:cs typeface="+mn-cs"/>
              </a:rPr>
              <a:t>The EU is highly import-dependent for certain raw materials, which poses a risk to its security of supply</a:t>
            </a:r>
          </a:p>
          <a:p>
            <a:endParaRPr lang="en-GB" sz="800" b="1" kern="1200" dirty="0">
              <a:solidFill>
                <a:schemeClr val="tx1"/>
              </a:solidFill>
              <a:effectLst/>
              <a:latin typeface="Arial" charset="0"/>
              <a:ea typeface="+mn-ea"/>
              <a:cs typeface="+mn-cs"/>
            </a:endParaRPr>
          </a:p>
          <a:p>
            <a:r>
              <a:rPr lang="en-GB" sz="800" b="1" kern="1200" dirty="0">
                <a:solidFill>
                  <a:schemeClr val="tx1"/>
                </a:solidFill>
                <a:effectLst/>
                <a:latin typeface="Arial" charset="0"/>
                <a:ea typeface="+mn-ea"/>
                <a:cs typeface="+mn-cs"/>
              </a:rPr>
              <a:t>Key points:</a:t>
            </a:r>
            <a:endParaRPr lang="en-GB" sz="800" kern="1200" dirty="0">
              <a:solidFill>
                <a:schemeClr val="tx1"/>
              </a:solidFill>
              <a:effectLst/>
              <a:latin typeface="Arial" charset="0"/>
              <a:ea typeface="+mn-ea"/>
              <a:cs typeface="+mn-cs"/>
            </a:endParaRPr>
          </a:p>
          <a:p>
            <a:pPr marL="171450" lvl="0" indent="-171450">
              <a:buFont typeface="Arial" panose="020B0604020202020204" pitchFamily="34" charset="0"/>
              <a:buChar char="•"/>
            </a:pPr>
            <a:r>
              <a:rPr lang="en-GB" sz="800" kern="1200" dirty="0">
                <a:solidFill>
                  <a:schemeClr val="tx1"/>
                </a:solidFill>
                <a:effectLst/>
                <a:latin typeface="Arial" charset="0"/>
                <a:ea typeface="+mn-ea"/>
                <a:cs typeface="+mn-cs"/>
              </a:rPr>
              <a:t>The EU's production of non-metallic minerals and </a:t>
            </a:r>
            <a:r>
              <a:rPr lang="en-GB" sz="800" kern="1200" dirty="0" err="1">
                <a:solidFill>
                  <a:schemeClr val="tx1"/>
                </a:solidFill>
                <a:effectLst/>
                <a:latin typeface="Arial" charset="0"/>
                <a:ea typeface="+mn-ea"/>
                <a:cs typeface="+mn-cs"/>
              </a:rPr>
              <a:t>roundwood</a:t>
            </a:r>
            <a:r>
              <a:rPr lang="en-GB" sz="800" kern="1200" dirty="0">
                <a:solidFill>
                  <a:schemeClr val="tx1"/>
                </a:solidFill>
                <a:effectLst/>
                <a:latin typeface="Arial" charset="0"/>
                <a:ea typeface="+mn-ea"/>
                <a:cs typeface="+mn-cs"/>
              </a:rPr>
              <a:t> is sufficient to cover its needs.</a:t>
            </a:r>
          </a:p>
          <a:p>
            <a:pPr marL="171450" indent="-171450">
              <a:buFont typeface="Arial" panose="020B0604020202020204" pitchFamily="34" charset="0"/>
              <a:buChar char="•"/>
            </a:pPr>
            <a:r>
              <a:rPr lang="en-GB" sz="800" kern="1200" dirty="0">
                <a:solidFill>
                  <a:schemeClr val="tx1"/>
                </a:solidFill>
                <a:effectLst/>
                <a:latin typeface="Arial" charset="0"/>
                <a:ea typeface="+mn-ea"/>
                <a:cs typeface="+mn-cs"/>
              </a:rPr>
              <a:t>The EU is highly dependent on imports of many metal ores and natural rubber, but it is the security of supply (i.e. its diversification) that is crucial for a strong European industrial base. </a:t>
            </a:r>
          </a:p>
          <a:p>
            <a:pPr marL="0" indent="0">
              <a:buFont typeface="Arial" panose="020B0604020202020204" pitchFamily="34" charset="0"/>
              <a:buNone/>
            </a:pPr>
            <a:endParaRPr lang="en-GB" sz="800" kern="1200" dirty="0">
              <a:solidFill>
                <a:schemeClr val="tx1"/>
              </a:solidFill>
              <a:effectLst/>
              <a:latin typeface="Arial" charset="0"/>
              <a:ea typeface="+mn-ea"/>
              <a:cs typeface="+mn-cs"/>
            </a:endParaRPr>
          </a:p>
          <a:p>
            <a:r>
              <a:rPr lang="en-GB" sz="800" b="1" u="sng" kern="1200" dirty="0">
                <a:solidFill>
                  <a:schemeClr val="tx1"/>
                </a:solidFill>
                <a:effectLst/>
                <a:latin typeface="Arial" charset="0"/>
                <a:ea typeface="+mn-ea"/>
                <a:cs typeface="+mn-cs"/>
              </a:rPr>
              <a:t>Figure </a:t>
            </a:r>
            <a:r>
              <a:rPr lang="en-GB" sz="800" b="1" u="sng" kern="1200" dirty="0" smtClean="0">
                <a:solidFill>
                  <a:schemeClr val="tx1"/>
                </a:solidFill>
                <a:effectLst/>
                <a:latin typeface="Arial" charset="0"/>
                <a:ea typeface="+mn-ea"/>
                <a:cs typeface="+mn-cs"/>
              </a:rPr>
              <a:t>4</a:t>
            </a:r>
            <a:r>
              <a:rPr lang="en-GB" sz="800" kern="1200" dirty="0" smtClean="0">
                <a:solidFill>
                  <a:schemeClr val="tx1"/>
                </a:solidFill>
                <a:effectLst/>
                <a:latin typeface="Arial" charset="0"/>
                <a:ea typeface="+mn-ea"/>
                <a:cs typeface="+mn-cs"/>
              </a:rPr>
              <a:t> </a:t>
            </a:r>
            <a:r>
              <a:rPr lang="en-GB" sz="800" kern="1200" dirty="0">
                <a:solidFill>
                  <a:schemeClr val="tx1"/>
                </a:solidFill>
                <a:effectLst/>
                <a:latin typeface="Arial" charset="0"/>
                <a:ea typeface="+mn-ea"/>
                <a:cs typeface="+mn-cs"/>
              </a:rPr>
              <a:t>focuses on </a:t>
            </a:r>
            <a:r>
              <a:rPr lang="en-GB" sz="800" b="1" kern="1200" dirty="0">
                <a:solidFill>
                  <a:schemeClr val="tx1"/>
                </a:solidFill>
                <a:effectLst/>
                <a:latin typeface="Arial" charset="0"/>
                <a:ea typeface="+mn-ea"/>
                <a:cs typeface="+mn-cs"/>
              </a:rPr>
              <a:t>a number of raw materials for which the EU is largely dependent on imports.</a:t>
            </a:r>
            <a:r>
              <a:rPr lang="en-GB" sz="800" kern="1200" dirty="0">
                <a:solidFill>
                  <a:schemeClr val="tx1"/>
                </a:solidFill>
                <a:effectLst/>
                <a:latin typeface="Arial" charset="0"/>
                <a:ea typeface="+mn-ea"/>
                <a:cs typeface="+mn-cs"/>
              </a:rPr>
              <a:t> Data only includes primary production. For some materials included in Figure </a:t>
            </a:r>
            <a:r>
              <a:rPr lang="en-GB" sz="800" kern="1200" dirty="0" smtClean="0">
                <a:solidFill>
                  <a:schemeClr val="tx1"/>
                </a:solidFill>
                <a:effectLst/>
                <a:latin typeface="Arial" charset="0"/>
                <a:ea typeface="+mn-ea"/>
                <a:cs typeface="+mn-cs"/>
              </a:rPr>
              <a:t>4, </a:t>
            </a:r>
            <a:r>
              <a:rPr lang="en-GB" sz="800" b="1" kern="1200" dirty="0">
                <a:solidFill>
                  <a:schemeClr val="tx1"/>
                </a:solidFill>
                <a:effectLst/>
                <a:latin typeface="Arial" charset="0"/>
                <a:ea typeface="+mn-ea"/>
                <a:cs typeface="+mn-cs"/>
              </a:rPr>
              <a:t>production occurs in the EU</a:t>
            </a:r>
            <a:r>
              <a:rPr lang="en-GB" sz="800" kern="1200" dirty="0">
                <a:solidFill>
                  <a:schemeClr val="tx1"/>
                </a:solidFill>
                <a:effectLst/>
                <a:latin typeface="Arial" charset="0"/>
                <a:ea typeface="+mn-ea"/>
                <a:cs typeface="+mn-cs"/>
              </a:rPr>
              <a:t> but in a quantity that is not sufficient to fully satisfy EU demand (e.g. for copper, iron ore, and zinc). Import dependency for </a:t>
            </a:r>
            <a:r>
              <a:rPr lang="en-GB" sz="800" b="1" kern="1200" dirty="0">
                <a:solidFill>
                  <a:schemeClr val="tx1"/>
                </a:solidFill>
                <a:effectLst/>
                <a:latin typeface="Arial" charset="0"/>
                <a:ea typeface="+mn-ea"/>
                <a:cs typeface="+mn-cs"/>
              </a:rPr>
              <a:t>copper,</a:t>
            </a:r>
            <a:r>
              <a:rPr lang="en-GB" sz="800" kern="1200" dirty="0">
                <a:solidFill>
                  <a:schemeClr val="tx1"/>
                </a:solidFill>
                <a:effectLst/>
                <a:latin typeface="Arial" charset="0"/>
                <a:ea typeface="+mn-ea"/>
                <a:cs typeface="+mn-cs"/>
              </a:rPr>
              <a:t> for example, is above 50 %. Even though the EU produces copper, its global production share is only approximately 5 %. For other materials, such as </a:t>
            </a:r>
            <a:r>
              <a:rPr lang="en-GB" sz="800" b="1" kern="1200" dirty="0">
                <a:solidFill>
                  <a:schemeClr val="tx1"/>
                </a:solidFill>
                <a:effectLst/>
                <a:latin typeface="Arial" charset="0"/>
                <a:ea typeface="+mn-ea"/>
                <a:cs typeface="+mn-cs"/>
              </a:rPr>
              <a:t>iron</a:t>
            </a:r>
            <a:r>
              <a:rPr lang="en-GB" sz="800" kern="1200" dirty="0">
                <a:solidFill>
                  <a:schemeClr val="tx1"/>
                </a:solidFill>
                <a:effectLst/>
                <a:latin typeface="Arial" charset="0"/>
                <a:ea typeface="+mn-ea"/>
                <a:cs typeface="+mn-cs"/>
              </a:rPr>
              <a:t> (import share of 85 %) and </a:t>
            </a:r>
            <a:r>
              <a:rPr lang="en-GB" sz="800" b="1" kern="1200" dirty="0">
                <a:solidFill>
                  <a:schemeClr val="tx1"/>
                </a:solidFill>
                <a:effectLst/>
                <a:latin typeface="Arial" charset="0"/>
                <a:ea typeface="+mn-ea"/>
                <a:cs typeface="+mn-cs"/>
              </a:rPr>
              <a:t>bauxite</a:t>
            </a:r>
            <a:r>
              <a:rPr lang="en-GB" sz="800" kern="1200" dirty="0">
                <a:solidFill>
                  <a:schemeClr val="tx1"/>
                </a:solidFill>
                <a:effectLst/>
                <a:latin typeface="Arial" charset="0"/>
                <a:ea typeface="+mn-ea"/>
                <a:cs typeface="+mn-cs"/>
              </a:rPr>
              <a:t>, an aluminium ore (import share of 95 %), </a:t>
            </a:r>
            <a:r>
              <a:rPr lang="en-GB" sz="800" b="1" kern="1200" dirty="0">
                <a:solidFill>
                  <a:schemeClr val="tx1"/>
                </a:solidFill>
                <a:effectLst/>
                <a:latin typeface="Arial" charset="0"/>
                <a:ea typeface="+mn-ea"/>
                <a:cs typeface="+mn-cs"/>
              </a:rPr>
              <a:t>most mineral deposits are located outside the EU</a:t>
            </a:r>
            <a:r>
              <a:rPr lang="en-GB" sz="800" kern="1200" dirty="0">
                <a:solidFill>
                  <a:schemeClr val="tx1"/>
                </a:solidFill>
                <a:effectLst/>
                <a:latin typeface="Arial" charset="0"/>
                <a:ea typeface="+mn-ea"/>
                <a:cs typeface="+mn-cs"/>
              </a:rPr>
              <a:t> (in Australia and Brazil; also in China for iron).</a:t>
            </a:r>
          </a:p>
          <a:p>
            <a:endParaRPr lang="en-GB" sz="800" kern="1200" dirty="0">
              <a:solidFill>
                <a:schemeClr val="tx1"/>
              </a:solidFill>
              <a:effectLst/>
              <a:latin typeface="Arial" charset="0"/>
              <a:ea typeface="+mn-ea"/>
              <a:cs typeface="+mn-cs"/>
            </a:endParaRPr>
          </a:p>
          <a:p>
            <a:r>
              <a:rPr lang="en-GB" sz="800" b="1" kern="1200" dirty="0">
                <a:solidFill>
                  <a:schemeClr val="tx1"/>
                </a:solidFill>
                <a:effectLst/>
                <a:latin typeface="Arial" charset="0"/>
                <a:ea typeface="+mn-ea"/>
                <a:cs typeface="+mn-cs"/>
              </a:rPr>
              <a:t>The share of imports reaches 100 %</a:t>
            </a:r>
            <a:r>
              <a:rPr lang="en-GB" sz="800" kern="1200" dirty="0">
                <a:solidFill>
                  <a:schemeClr val="tx1"/>
                </a:solidFill>
                <a:effectLst/>
                <a:latin typeface="Arial" charset="0"/>
                <a:ea typeface="+mn-ea"/>
                <a:cs typeface="+mn-cs"/>
              </a:rPr>
              <a:t> for many other metals, such as antimony, vanadium, and the rare earth elements that are important for a wide range of modern technologies. Imports are also the only source of </a:t>
            </a:r>
            <a:r>
              <a:rPr lang="en-GB" sz="800" b="1" kern="1200" dirty="0">
                <a:solidFill>
                  <a:schemeClr val="tx1"/>
                </a:solidFill>
                <a:effectLst/>
                <a:latin typeface="Arial" charset="0"/>
                <a:ea typeface="+mn-ea"/>
                <a:cs typeface="+mn-cs"/>
              </a:rPr>
              <a:t>natural rubber</a:t>
            </a:r>
            <a:r>
              <a:rPr lang="en-GB" sz="800" kern="1200" dirty="0">
                <a:solidFill>
                  <a:schemeClr val="tx1"/>
                </a:solidFill>
                <a:effectLst/>
                <a:latin typeface="Arial" charset="0"/>
                <a:ea typeface="+mn-ea"/>
                <a:cs typeface="+mn-cs"/>
              </a:rPr>
              <a:t> used in the EU, since the production of natural rubber relies on the cultivation of trees that are only grown in tropical climates. It should be noted, however, that when imported raw materials come from a diverse set of countries and production sites, </a:t>
            </a:r>
            <a:r>
              <a:rPr lang="en-GB" sz="800" b="1" kern="1200" dirty="0">
                <a:solidFill>
                  <a:schemeClr val="tx1"/>
                </a:solidFill>
                <a:effectLst/>
                <a:latin typeface="Arial" charset="0"/>
                <a:ea typeface="+mn-ea"/>
                <a:cs typeface="+mn-cs"/>
              </a:rPr>
              <a:t>a high import dependency does not necessarily translate into higher supply risk than for domestic extraction</a:t>
            </a:r>
            <a:r>
              <a:rPr lang="en-GB" sz="800" kern="1200" dirty="0">
                <a:solidFill>
                  <a:schemeClr val="tx1"/>
                </a:solidFill>
                <a:effectLst/>
                <a:latin typeface="Arial" charset="0"/>
                <a:ea typeface="+mn-ea"/>
                <a:cs typeface="+mn-cs"/>
              </a:rPr>
              <a:t>, especially for resources that come from countries with stable governance conditions (see also Indicator 4 on geographical concentration and governance).</a:t>
            </a:r>
          </a:p>
          <a:p>
            <a:endParaRPr lang="en-GB" sz="800" dirty="0"/>
          </a:p>
          <a:p>
            <a:r>
              <a:rPr lang="en-GB" sz="800" b="1" kern="1200" dirty="0">
                <a:solidFill>
                  <a:schemeClr val="tx1"/>
                </a:solidFill>
                <a:effectLst/>
                <a:latin typeface="Arial" charset="0"/>
                <a:ea typeface="+mn-ea"/>
                <a:cs typeface="+mn-cs"/>
              </a:rPr>
              <a:t>Headline: </a:t>
            </a:r>
            <a:r>
              <a:rPr lang="en-GB" sz="800" b="0" kern="1200" dirty="0">
                <a:solidFill>
                  <a:schemeClr val="tx1"/>
                </a:solidFill>
                <a:effectLst/>
                <a:latin typeface="Arial" charset="0"/>
                <a:ea typeface="+mn-ea"/>
                <a:cs typeface="+mn-cs"/>
              </a:rPr>
              <a:t>The EU is highly import-dependent for certain raw materials, which poses a risk to its security of supply</a:t>
            </a:r>
          </a:p>
          <a:p>
            <a:endParaRPr lang="en-GB" sz="800" b="1" kern="1200" dirty="0">
              <a:solidFill>
                <a:schemeClr val="tx1"/>
              </a:solidFill>
              <a:effectLst/>
              <a:latin typeface="Arial" charset="0"/>
              <a:ea typeface="+mn-ea"/>
              <a:cs typeface="+mn-cs"/>
            </a:endParaRPr>
          </a:p>
          <a:p>
            <a:r>
              <a:rPr lang="en-GB" sz="800" b="1" kern="1200" dirty="0">
                <a:solidFill>
                  <a:schemeClr val="tx1"/>
                </a:solidFill>
                <a:effectLst/>
                <a:latin typeface="Arial" charset="0"/>
                <a:ea typeface="+mn-ea"/>
                <a:cs typeface="+mn-cs"/>
              </a:rPr>
              <a:t>Key points:</a:t>
            </a:r>
            <a:endParaRPr lang="en-GB" sz="800" kern="1200" dirty="0">
              <a:solidFill>
                <a:schemeClr val="tx1"/>
              </a:solidFill>
              <a:effectLst/>
              <a:latin typeface="Arial" charset="0"/>
              <a:ea typeface="+mn-ea"/>
              <a:cs typeface="+mn-cs"/>
            </a:endParaRPr>
          </a:p>
          <a:p>
            <a:pPr marL="171450" lvl="0" indent="-171450">
              <a:buFont typeface="Arial" panose="020B0604020202020204" pitchFamily="34" charset="0"/>
              <a:buChar char="•"/>
            </a:pPr>
            <a:r>
              <a:rPr lang="en-GB" sz="800" kern="1200" dirty="0">
                <a:solidFill>
                  <a:schemeClr val="tx1"/>
                </a:solidFill>
                <a:effectLst/>
                <a:latin typeface="Arial" charset="0"/>
                <a:ea typeface="+mn-ea"/>
                <a:cs typeface="+mn-cs"/>
              </a:rPr>
              <a:t>The EU's production of non-metallic minerals and </a:t>
            </a:r>
            <a:r>
              <a:rPr lang="en-GB" sz="800" kern="1200" dirty="0" err="1">
                <a:solidFill>
                  <a:schemeClr val="tx1"/>
                </a:solidFill>
                <a:effectLst/>
                <a:latin typeface="Arial" charset="0"/>
                <a:ea typeface="+mn-ea"/>
                <a:cs typeface="+mn-cs"/>
              </a:rPr>
              <a:t>roundwood</a:t>
            </a:r>
            <a:r>
              <a:rPr lang="en-GB" sz="800" kern="1200" dirty="0">
                <a:solidFill>
                  <a:schemeClr val="tx1"/>
                </a:solidFill>
                <a:effectLst/>
                <a:latin typeface="Arial" charset="0"/>
                <a:ea typeface="+mn-ea"/>
                <a:cs typeface="+mn-cs"/>
              </a:rPr>
              <a:t> is sufficient to cover its needs.</a:t>
            </a:r>
          </a:p>
          <a:p>
            <a:pPr marL="171450" indent="-171450">
              <a:buFont typeface="Arial" panose="020B0604020202020204" pitchFamily="34" charset="0"/>
              <a:buChar char="•"/>
            </a:pPr>
            <a:r>
              <a:rPr lang="en-GB" sz="800" kern="1200" dirty="0">
                <a:solidFill>
                  <a:schemeClr val="tx1"/>
                </a:solidFill>
                <a:effectLst/>
                <a:latin typeface="Arial" charset="0"/>
                <a:ea typeface="+mn-ea"/>
                <a:cs typeface="+mn-cs"/>
              </a:rPr>
              <a:t>The EU is highly dependent on imports of many metal ores and natural rubber, but it is the security of supply (i.e. its diversification) that is crucial for a strong European industrial base. </a:t>
            </a:r>
          </a:p>
          <a:p>
            <a:pPr marL="0" indent="0">
              <a:buFont typeface="Arial" panose="020B0604020202020204" pitchFamily="34" charset="0"/>
              <a:buNone/>
            </a:pPr>
            <a:endParaRPr lang="en-GB" sz="800" kern="1200" dirty="0">
              <a:solidFill>
                <a:schemeClr val="tx1"/>
              </a:solidFill>
              <a:effectLst/>
              <a:latin typeface="Arial" charset="0"/>
              <a:ea typeface="+mn-ea"/>
              <a:cs typeface="+mn-cs"/>
            </a:endParaRPr>
          </a:p>
          <a:p>
            <a:r>
              <a:rPr lang="en-GB" sz="800" b="1" u="sng" kern="1200" dirty="0">
                <a:solidFill>
                  <a:schemeClr val="tx1"/>
                </a:solidFill>
                <a:effectLst/>
                <a:latin typeface="Arial" charset="0"/>
                <a:ea typeface="+mn-ea"/>
                <a:cs typeface="+mn-cs"/>
              </a:rPr>
              <a:t>Figure 12</a:t>
            </a:r>
            <a:r>
              <a:rPr lang="en-GB" sz="800" kern="1200" dirty="0">
                <a:solidFill>
                  <a:schemeClr val="tx1"/>
                </a:solidFill>
                <a:effectLst/>
                <a:latin typeface="Arial" charset="0"/>
                <a:ea typeface="+mn-ea"/>
                <a:cs typeface="+mn-cs"/>
              </a:rPr>
              <a:t> focuses on </a:t>
            </a:r>
            <a:r>
              <a:rPr lang="en-GB" sz="800" b="1" kern="1200" dirty="0">
                <a:solidFill>
                  <a:schemeClr val="tx1"/>
                </a:solidFill>
                <a:effectLst/>
                <a:latin typeface="Arial" charset="0"/>
                <a:ea typeface="+mn-ea"/>
                <a:cs typeface="+mn-cs"/>
              </a:rPr>
              <a:t>a number of raw materials for which the EU is largely dependent on imports.</a:t>
            </a:r>
            <a:r>
              <a:rPr lang="en-GB" sz="800" kern="1200" dirty="0">
                <a:solidFill>
                  <a:schemeClr val="tx1"/>
                </a:solidFill>
                <a:effectLst/>
                <a:latin typeface="Arial" charset="0"/>
                <a:ea typeface="+mn-ea"/>
                <a:cs typeface="+mn-cs"/>
              </a:rPr>
              <a:t> Data only includes primary production. For some materials included in Figure 12, </a:t>
            </a:r>
            <a:r>
              <a:rPr lang="en-GB" sz="800" b="1" kern="1200" dirty="0">
                <a:solidFill>
                  <a:schemeClr val="tx1"/>
                </a:solidFill>
                <a:effectLst/>
                <a:latin typeface="Arial" charset="0"/>
                <a:ea typeface="+mn-ea"/>
                <a:cs typeface="+mn-cs"/>
              </a:rPr>
              <a:t>production occurs in the EU</a:t>
            </a:r>
            <a:r>
              <a:rPr lang="en-GB" sz="800" kern="1200" dirty="0">
                <a:solidFill>
                  <a:schemeClr val="tx1"/>
                </a:solidFill>
                <a:effectLst/>
                <a:latin typeface="Arial" charset="0"/>
                <a:ea typeface="+mn-ea"/>
                <a:cs typeface="+mn-cs"/>
              </a:rPr>
              <a:t> but in a quantity that is not sufficient to fully satisfy EU demand (e.g. for copper, iron ore, and zinc). Import dependency for </a:t>
            </a:r>
            <a:r>
              <a:rPr lang="en-GB" sz="800" b="1" kern="1200" dirty="0">
                <a:solidFill>
                  <a:schemeClr val="tx1"/>
                </a:solidFill>
                <a:effectLst/>
                <a:latin typeface="Arial" charset="0"/>
                <a:ea typeface="+mn-ea"/>
                <a:cs typeface="+mn-cs"/>
              </a:rPr>
              <a:t>copper,</a:t>
            </a:r>
            <a:r>
              <a:rPr lang="en-GB" sz="800" kern="1200" dirty="0">
                <a:solidFill>
                  <a:schemeClr val="tx1"/>
                </a:solidFill>
                <a:effectLst/>
                <a:latin typeface="Arial" charset="0"/>
                <a:ea typeface="+mn-ea"/>
                <a:cs typeface="+mn-cs"/>
              </a:rPr>
              <a:t> for example, is above 50 %. Even though the EU produces copper, its global production share is only approximately 5 %. For other materials, such as </a:t>
            </a:r>
            <a:r>
              <a:rPr lang="en-GB" sz="800" b="1" kern="1200" dirty="0">
                <a:solidFill>
                  <a:schemeClr val="tx1"/>
                </a:solidFill>
                <a:effectLst/>
                <a:latin typeface="Arial" charset="0"/>
                <a:ea typeface="+mn-ea"/>
                <a:cs typeface="+mn-cs"/>
              </a:rPr>
              <a:t>iron</a:t>
            </a:r>
            <a:r>
              <a:rPr lang="en-GB" sz="800" kern="1200" dirty="0">
                <a:solidFill>
                  <a:schemeClr val="tx1"/>
                </a:solidFill>
                <a:effectLst/>
                <a:latin typeface="Arial" charset="0"/>
                <a:ea typeface="+mn-ea"/>
                <a:cs typeface="+mn-cs"/>
              </a:rPr>
              <a:t> (import share of 85 %) and </a:t>
            </a:r>
            <a:r>
              <a:rPr lang="en-GB" sz="800" b="1" kern="1200" dirty="0">
                <a:solidFill>
                  <a:schemeClr val="tx1"/>
                </a:solidFill>
                <a:effectLst/>
                <a:latin typeface="Arial" charset="0"/>
                <a:ea typeface="+mn-ea"/>
                <a:cs typeface="+mn-cs"/>
              </a:rPr>
              <a:t>bauxite</a:t>
            </a:r>
            <a:r>
              <a:rPr lang="en-GB" sz="800" kern="1200" dirty="0">
                <a:solidFill>
                  <a:schemeClr val="tx1"/>
                </a:solidFill>
                <a:effectLst/>
                <a:latin typeface="Arial" charset="0"/>
                <a:ea typeface="+mn-ea"/>
                <a:cs typeface="+mn-cs"/>
              </a:rPr>
              <a:t>, an aluminium ore (import share of 95 %), </a:t>
            </a:r>
            <a:r>
              <a:rPr lang="en-GB" sz="800" b="1" kern="1200" dirty="0">
                <a:solidFill>
                  <a:schemeClr val="tx1"/>
                </a:solidFill>
                <a:effectLst/>
                <a:latin typeface="Arial" charset="0"/>
                <a:ea typeface="+mn-ea"/>
                <a:cs typeface="+mn-cs"/>
              </a:rPr>
              <a:t>most mineral deposits are located outside the EU</a:t>
            </a:r>
            <a:r>
              <a:rPr lang="en-GB" sz="800" kern="1200" dirty="0">
                <a:solidFill>
                  <a:schemeClr val="tx1"/>
                </a:solidFill>
                <a:effectLst/>
                <a:latin typeface="Arial" charset="0"/>
                <a:ea typeface="+mn-ea"/>
                <a:cs typeface="+mn-cs"/>
              </a:rPr>
              <a:t> (in Australia and Brazil; also in China for iron).</a:t>
            </a:r>
          </a:p>
          <a:p>
            <a:endParaRPr lang="en-GB" sz="800" kern="1200" dirty="0">
              <a:solidFill>
                <a:schemeClr val="tx1"/>
              </a:solidFill>
              <a:effectLst/>
              <a:latin typeface="Arial" charset="0"/>
              <a:ea typeface="+mn-ea"/>
              <a:cs typeface="+mn-cs"/>
            </a:endParaRPr>
          </a:p>
          <a:p>
            <a:r>
              <a:rPr lang="en-GB" sz="800" b="1" kern="1200" dirty="0">
                <a:solidFill>
                  <a:schemeClr val="tx1"/>
                </a:solidFill>
                <a:effectLst/>
                <a:latin typeface="Arial" charset="0"/>
                <a:ea typeface="+mn-ea"/>
                <a:cs typeface="+mn-cs"/>
              </a:rPr>
              <a:t>The share of imports reaches 100 %</a:t>
            </a:r>
            <a:r>
              <a:rPr lang="en-GB" sz="800" kern="1200" dirty="0">
                <a:solidFill>
                  <a:schemeClr val="tx1"/>
                </a:solidFill>
                <a:effectLst/>
                <a:latin typeface="Arial" charset="0"/>
                <a:ea typeface="+mn-ea"/>
                <a:cs typeface="+mn-cs"/>
              </a:rPr>
              <a:t> for many other metals, such as antimony, vanadium, and the rare earth elements that are important for a wide range of modern technologies. Imports are also the only source of </a:t>
            </a:r>
            <a:r>
              <a:rPr lang="en-GB" sz="800" b="1" kern="1200" dirty="0">
                <a:solidFill>
                  <a:schemeClr val="tx1"/>
                </a:solidFill>
                <a:effectLst/>
                <a:latin typeface="Arial" charset="0"/>
                <a:ea typeface="+mn-ea"/>
                <a:cs typeface="+mn-cs"/>
              </a:rPr>
              <a:t>natural rubber</a:t>
            </a:r>
            <a:r>
              <a:rPr lang="en-GB" sz="800" kern="1200" dirty="0">
                <a:solidFill>
                  <a:schemeClr val="tx1"/>
                </a:solidFill>
                <a:effectLst/>
                <a:latin typeface="Arial" charset="0"/>
                <a:ea typeface="+mn-ea"/>
                <a:cs typeface="+mn-cs"/>
              </a:rPr>
              <a:t> used in the EU, since the production of natural rubber relies on the cultivation of trees that are only grown in tropical climates. It should be noted, however, that when imported raw materials come from a diverse set of countries and production sites, </a:t>
            </a:r>
            <a:r>
              <a:rPr lang="en-GB" sz="800" b="1" kern="1200" dirty="0">
                <a:solidFill>
                  <a:schemeClr val="tx1"/>
                </a:solidFill>
                <a:effectLst/>
                <a:latin typeface="Arial" charset="0"/>
                <a:ea typeface="+mn-ea"/>
                <a:cs typeface="+mn-cs"/>
              </a:rPr>
              <a:t>a high import dependency does not necessarily translate into higher supply risk than for domestic extraction</a:t>
            </a:r>
            <a:r>
              <a:rPr lang="en-GB" sz="800" kern="1200" dirty="0">
                <a:solidFill>
                  <a:schemeClr val="tx1"/>
                </a:solidFill>
                <a:effectLst/>
                <a:latin typeface="Arial" charset="0"/>
                <a:ea typeface="+mn-ea"/>
                <a:cs typeface="+mn-cs"/>
              </a:rPr>
              <a:t>, especially for resources that come from countries with stable governance conditions (see also Indicator 4 on geographical concentration and governance).</a:t>
            </a:r>
          </a:p>
          <a:p>
            <a:pPr marL="0" indent="0">
              <a:buFont typeface="Arial" panose="020B0604020202020204" pitchFamily="34" charset="0"/>
              <a:buNone/>
            </a:pPr>
            <a:endParaRPr lang="en-GB" sz="800" kern="1200" dirty="0">
              <a:solidFill>
                <a:schemeClr val="tx1"/>
              </a:solidFill>
              <a:effectLst/>
              <a:latin typeface="Arial" charset="0"/>
              <a:ea typeface="+mn-ea"/>
              <a:cs typeface="+mn-cs"/>
            </a:endParaRPr>
          </a:p>
          <a:p>
            <a:endParaRPr lang="en-GB" sz="800"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6</a:t>
            </a:fld>
            <a:endParaRPr lang="en-GB" altLang="en-US"/>
          </a:p>
        </p:txBody>
      </p:sp>
    </p:spTree>
    <p:extLst>
      <p:ext uri="{BB962C8B-B14F-4D97-AF65-F5344CB8AC3E}">
        <p14:creationId xmlns:p14="http://schemas.microsoft.com/office/powerpoint/2010/main" val="3604267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09">
              <a:defRPr/>
            </a:pPr>
            <a:r>
              <a:rPr lang="en-GB" sz="1200" dirty="0" smtClean="0"/>
              <a:t>On 2 December 2015, the European Commission put forward a package to support the EU's transition to a circular economy</a:t>
            </a:r>
          </a:p>
          <a:p>
            <a:pPr defTabSz="449209">
              <a:defRPr/>
            </a:pPr>
            <a:endParaRPr lang="en-GB" sz="1200" dirty="0" smtClean="0"/>
          </a:p>
          <a:p>
            <a:r>
              <a:rPr lang="en-GB" sz="1200" b="1" dirty="0" smtClean="0"/>
              <a:t>COM(2015) 614 final - COMMUNICATION FROM THE COMMISSION TO THE EUROPEAN PARLIAMENT, THE COUNCIL, THE EUROPEAN ECONOMIC AND SOCIAL COMMITTEE AND THE COMMITTEE OF THE REGIONS Closing the loop - An EU action plan for the Circular Economy</a:t>
            </a:r>
            <a:r>
              <a:rPr lang="en-GB" sz="1200" dirty="0" smtClean="0"/>
              <a:t> </a:t>
            </a:r>
          </a:p>
          <a:p>
            <a:endParaRPr lang="en-GB" altLang="en-US" sz="1200" dirty="0" smtClean="0">
              <a:latin typeface="Times New Roman" panose="02020603050405020304" pitchFamily="18" charset="0"/>
            </a:endParaRPr>
          </a:p>
          <a:p>
            <a:endParaRPr lang="en-GB" altLang="en-US" sz="1200" i="1" dirty="0" smtClean="0">
              <a:solidFill>
                <a:srgbClr val="004494"/>
              </a:solidFill>
              <a:latin typeface="Times New Roman" panose="02020603050405020304" pitchFamily="18" charset="0"/>
            </a:endParaRPr>
          </a:p>
          <a:p>
            <a:r>
              <a:rPr lang="en-GB" sz="1200" dirty="0" smtClean="0"/>
              <a:t>The </a:t>
            </a:r>
            <a:r>
              <a:rPr lang="en-GB" sz="1200" dirty="0" smtClean="0">
                <a:hlinkClick r:id="rId3"/>
              </a:rPr>
              <a:t>EU Action Plan for the Circular Economy</a:t>
            </a:r>
            <a:r>
              <a:rPr lang="en-GB" sz="1200" dirty="0" smtClean="0"/>
              <a:t> outlined a set of both general and material-specific actions. </a:t>
            </a:r>
          </a:p>
          <a:p>
            <a:r>
              <a:rPr lang="en-GB" sz="1200" dirty="0" smtClean="0"/>
              <a:t>While some obstacles to a circular economy are generic, different sectors and materials face specific challenges due to the particularities of the value chain.</a:t>
            </a:r>
          </a:p>
          <a:p>
            <a:endParaRPr lang="en-GB" sz="1200" dirty="0" smtClean="0"/>
          </a:p>
          <a:p>
            <a:pPr>
              <a:defRPr/>
            </a:pPr>
            <a:r>
              <a:rPr lang="en-US" altLang="en-US" sz="1200" dirty="0" smtClean="0"/>
              <a:t>Circular economy</a:t>
            </a:r>
          </a:p>
          <a:p>
            <a:pPr>
              <a:defRPr/>
            </a:pPr>
            <a:r>
              <a:rPr lang="en-US" altLang="en-US" sz="1200" dirty="0" smtClean="0"/>
              <a:t>Protecting the environment and maintaining our competitiveness have to go hand-in-hand: both are about a sustainable future </a:t>
            </a:r>
          </a:p>
          <a:p>
            <a:pPr>
              <a:defRPr/>
            </a:pPr>
            <a:r>
              <a:rPr lang="en-GB" sz="1200" dirty="0" smtClean="0">
                <a:solidFill>
                  <a:srgbClr val="004494"/>
                </a:solidFill>
              </a:rPr>
              <a:t>EU's international commitments: 2030 Sustainable Agenda and SDGs, Paris Agreement to combat climate change, G7 Alliance for Resource Efficiency</a:t>
            </a:r>
          </a:p>
          <a:p>
            <a:pPr>
              <a:defRPr/>
            </a:pPr>
            <a:endParaRPr lang="en-GB" sz="1200" dirty="0" smtClean="0">
              <a:solidFill>
                <a:srgbClr val="004494"/>
              </a:solidFill>
            </a:endParaRPr>
          </a:p>
          <a:p>
            <a:pPr>
              <a:defRPr/>
            </a:pPr>
            <a:r>
              <a:rPr lang="en-GB" altLang="en-US" sz="1200" dirty="0" smtClean="0">
                <a:solidFill>
                  <a:srgbClr val="004494"/>
                </a:solidFill>
              </a:rPr>
              <a:t>Goal </a:t>
            </a:r>
            <a:r>
              <a:rPr lang="en-GB" altLang="en-US" sz="1200" u="sng" dirty="0" smtClean="0">
                <a:solidFill>
                  <a:srgbClr val="004494"/>
                </a:solidFill>
              </a:rPr>
              <a:t>12</a:t>
            </a:r>
            <a:r>
              <a:rPr lang="en-GB" altLang="en-US" sz="1200" dirty="0" smtClean="0">
                <a:solidFill>
                  <a:srgbClr val="004494"/>
                </a:solidFill>
              </a:rPr>
              <a:t> (out of 17): Ensure </a:t>
            </a:r>
            <a:r>
              <a:rPr lang="en-GB" altLang="en-US" sz="1200" u="sng" dirty="0" smtClean="0">
                <a:solidFill>
                  <a:srgbClr val="004494"/>
                </a:solidFill>
              </a:rPr>
              <a:t>sustainable consumption and production</a:t>
            </a:r>
            <a:r>
              <a:rPr lang="en-GB" altLang="en-US" sz="1200" dirty="0" smtClean="0">
                <a:solidFill>
                  <a:srgbClr val="004494"/>
                </a:solidFill>
              </a:rPr>
              <a:t> patterns</a:t>
            </a:r>
          </a:p>
          <a:p>
            <a:pPr marL="280115" indent="-280115">
              <a:buClr>
                <a:srgbClr val="FFC000"/>
              </a:buClr>
              <a:buFont typeface="Wingdings" panose="05000000000000000000" pitchFamily="2" charset="2"/>
              <a:buChar char="Ø"/>
              <a:defRPr/>
            </a:pPr>
            <a:r>
              <a:rPr lang="en-GB" sz="1200" i="1" dirty="0" smtClean="0">
                <a:solidFill>
                  <a:srgbClr val="004494"/>
                </a:solidFill>
              </a:rPr>
              <a:t>Sustainable consumption and production aims at “doing more and better with less,” increasing net welfare gains from economic activities by </a:t>
            </a:r>
            <a:r>
              <a:rPr lang="en-GB" sz="1200" i="1" u="sng" dirty="0" smtClean="0">
                <a:solidFill>
                  <a:srgbClr val="004494"/>
                </a:solidFill>
              </a:rPr>
              <a:t>reducing resource use, degradation and pollution</a:t>
            </a:r>
            <a:r>
              <a:rPr lang="en-GB" sz="1200" i="1" dirty="0" smtClean="0">
                <a:solidFill>
                  <a:srgbClr val="004494"/>
                </a:solidFill>
              </a:rPr>
              <a:t> along the whole lifecycle, while increasing quality of life. It involves different stakeholders, including </a:t>
            </a:r>
            <a:r>
              <a:rPr lang="en-GB" sz="1200" i="1" u="sng" dirty="0" smtClean="0">
                <a:solidFill>
                  <a:srgbClr val="004494"/>
                </a:solidFill>
              </a:rPr>
              <a:t>business</a:t>
            </a:r>
            <a:r>
              <a:rPr lang="en-GB" sz="1200" i="1" dirty="0" smtClean="0">
                <a:solidFill>
                  <a:srgbClr val="004494"/>
                </a:solidFill>
              </a:rPr>
              <a:t>, consumers, policy makers, researchers, scientists, retailers, media, and development cooperation agencies, among others.</a:t>
            </a:r>
          </a:p>
          <a:p>
            <a:pPr>
              <a:defRPr/>
            </a:pPr>
            <a:endParaRPr lang="en-GB" sz="1200" dirty="0" smtClean="0">
              <a:solidFill>
                <a:srgbClr val="004494"/>
              </a:solidFill>
            </a:endParaRPr>
          </a:p>
          <a:p>
            <a:endParaRPr lang="en-GB" sz="1200" dirty="0" smtClean="0"/>
          </a:p>
          <a:p>
            <a:pPr>
              <a:buClr>
                <a:srgbClr val="FFC000"/>
              </a:buClr>
            </a:pPr>
            <a:endParaRPr lang="en-GB" altLang="en-US" sz="1200" i="1" dirty="0" smtClean="0">
              <a:solidFill>
                <a:srgbClr val="004494"/>
              </a:solidFill>
              <a:latin typeface="Times New Roman" panose="02020603050405020304" pitchFamily="18" charset="0"/>
            </a:endParaRPr>
          </a:p>
          <a:p>
            <a:pPr>
              <a:buClr>
                <a:srgbClr val="FFC000"/>
              </a:buClr>
            </a:pPr>
            <a:r>
              <a:rPr lang="en-GB" altLang="en-US" sz="1200" dirty="0" smtClean="0">
                <a:solidFill>
                  <a:srgbClr val="004494"/>
                </a:solidFill>
                <a:latin typeface="Times New Roman" panose="02020603050405020304" pitchFamily="18" charset="0"/>
              </a:rPr>
              <a:t>"Economic actors, such as business and consumers, are key in driving this process."</a:t>
            </a:r>
          </a:p>
          <a:p>
            <a:pPr>
              <a:buClr>
                <a:srgbClr val="FFC000"/>
              </a:buClr>
            </a:pPr>
            <a:endParaRPr lang="fr-BE" altLang="en-US" sz="1200" dirty="0" smtClean="0">
              <a:solidFill>
                <a:srgbClr val="004494"/>
              </a:solidFill>
              <a:latin typeface="Times New Roman" panose="02020603050405020304" pitchFamily="18" charset="0"/>
            </a:endParaRPr>
          </a:p>
          <a:p>
            <a:pPr>
              <a:buClr>
                <a:srgbClr val="FFC000"/>
              </a:buClr>
            </a:pPr>
            <a:r>
              <a:rPr lang="en-GB" altLang="en-US" sz="1200" dirty="0" smtClean="0">
                <a:solidFill>
                  <a:srgbClr val="004494"/>
                </a:solidFill>
                <a:latin typeface="Times New Roman" panose="02020603050405020304" pitchFamily="18" charset="0"/>
              </a:rPr>
              <a:t>"Making the circular economy a reality will however require long-term involvement at all levels, from Member States, regions and cities, to businesses and citizens."</a:t>
            </a:r>
          </a:p>
          <a:p>
            <a:pPr>
              <a:buClr>
                <a:srgbClr val="FFC000"/>
              </a:buClr>
            </a:pPr>
            <a:endParaRPr lang="fr-BE" altLang="en-US" sz="1200" dirty="0" smtClean="0">
              <a:solidFill>
                <a:srgbClr val="004494"/>
              </a:solidFill>
              <a:latin typeface="Times New Roman" panose="02020603050405020304" pitchFamily="18" charset="0"/>
            </a:endParaRPr>
          </a:p>
          <a:p>
            <a:pPr>
              <a:buClr>
                <a:srgbClr val="FFC000"/>
              </a:buClr>
            </a:pPr>
            <a:r>
              <a:rPr lang="en-GB" altLang="en-US" sz="1200" dirty="0" smtClean="0">
                <a:solidFill>
                  <a:srgbClr val="004494"/>
                </a:solidFill>
                <a:latin typeface="Times New Roman" panose="02020603050405020304" pitchFamily="18" charset="0"/>
              </a:rPr>
              <a:t>"Industry has a key role to play by making specific commitments to sustainable sourcing and cooperating across value chains."</a:t>
            </a:r>
          </a:p>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7</a:t>
            </a:fld>
            <a:endParaRPr lang="en-GB" altLang="en-US"/>
          </a:p>
        </p:txBody>
      </p:sp>
    </p:spTree>
    <p:extLst>
      <p:ext uri="{BB962C8B-B14F-4D97-AF65-F5344CB8AC3E}">
        <p14:creationId xmlns:p14="http://schemas.microsoft.com/office/powerpoint/2010/main" val="3407930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8</a:t>
            </a:fld>
            <a:endParaRPr lang="en-GB" altLang="en-US"/>
          </a:p>
        </p:txBody>
      </p:sp>
    </p:spTree>
    <p:extLst>
      <p:ext uri="{BB962C8B-B14F-4D97-AF65-F5344CB8AC3E}">
        <p14:creationId xmlns:p14="http://schemas.microsoft.com/office/powerpoint/2010/main" val="636032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defRPr/>
            </a:pPr>
            <a:fld id="{36272023-5BFC-4022-9467-6E69423C8908}" type="slidenum">
              <a:rPr lang="en-GB" altLang="en-US" smtClean="0"/>
              <a:pPr>
                <a:defRPr/>
              </a:pPr>
              <a:t>9</a:t>
            </a:fld>
            <a:endParaRPr lang="en-GB" altLang="en-US" dirty="0"/>
          </a:p>
        </p:txBody>
      </p:sp>
    </p:spTree>
    <p:extLst>
      <p:ext uri="{BB962C8B-B14F-4D97-AF65-F5344CB8AC3E}">
        <p14:creationId xmlns:p14="http://schemas.microsoft.com/office/powerpoint/2010/main" val="4184348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4" name="Picture 12"/>
          <p:cNvPicPr>
            <a:picLocks noChangeAspect="1"/>
          </p:cNvPicPr>
          <p:nvPr userDrawn="1"/>
        </p:nvPicPr>
        <p:blipFill>
          <a:blip r:embed="rId2" cstate="print">
            <a:extLst>
              <a:ext uri="{28A0092B-C50C-407E-A947-70E740481C1C}">
                <a14:useLocalDpi xmlns:a14="http://schemas.microsoft.com/office/drawing/2010/main" val="0"/>
              </a:ext>
            </a:extLst>
          </a:blip>
          <a:srcRect l="-397" t="39989" r="397" b="-15642"/>
          <a:stretch>
            <a:fillRect/>
          </a:stretch>
        </p:blipFill>
        <p:spPr bwMode="auto">
          <a:xfrm>
            <a:off x="-107950" y="984250"/>
            <a:ext cx="9288463" cy="525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5"/>
          <p:cNvSpPr/>
          <p:nvPr/>
        </p:nvSpPr>
        <p:spPr>
          <a:xfrm>
            <a:off x="4267200" y="4994275"/>
            <a:ext cx="611188" cy="1619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6"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7" name="Picture 15" descr="LOGO CE-EN-quadri.eps"/>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899592" y="1924051"/>
            <a:ext cx="8136458" cy="592931"/>
          </a:xfrm>
        </p:spPr>
        <p:txBody>
          <a:bodyPr/>
          <a:lstStyle>
            <a:lvl1pPr>
              <a:defRPr sz="4800">
                <a:solidFill>
                  <a:srgbClr val="FFD624"/>
                </a:solidFill>
              </a:defRPr>
            </a:lvl1pPr>
          </a:lstStyle>
          <a:p>
            <a:r>
              <a:rPr lang="fr-BE"/>
              <a:t>Title</a:t>
            </a:r>
            <a:endParaRPr lang="en-GB"/>
          </a:p>
        </p:txBody>
      </p:sp>
      <p:sp>
        <p:nvSpPr>
          <p:cNvPr id="14" name="Rectangle 5"/>
          <p:cNvSpPr>
            <a:spLocks noGrp="1" noChangeArrowheads="1"/>
          </p:cNvSpPr>
          <p:nvPr>
            <p:ph type="subTitle" idx="1"/>
          </p:nvPr>
        </p:nvSpPr>
        <p:spPr>
          <a:xfrm>
            <a:off x="3491880" y="2715766"/>
            <a:ext cx="5544616" cy="1728787"/>
          </a:xfrm>
        </p:spPr>
        <p:txBody>
          <a:bodyPr/>
          <a:lstStyle>
            <a:lvl1pPr marL="0" indent="0">
              <a:buFontTx/>
              <a:buNone/>
              <a:defRPr sz="2000" b="0" i="1">
                <a:solidFill>
                  <a:schemeClr val="bg1"/>
                </a:solidFill>
              </a:defRPr>
            </a:lvl1pPr>
          </a:lstStyle>
          <a:p>
            <a:r>
              <a:rPr lang="fr-BE" dirty="0" err="1"/>
              <a:t>Subtitle</a:t>
            </a:r>
            <a:endParaRPr lang="en-GB" dirty="0"/>
          </a:p>
        </p:txBody>
      </p:sp>
      <p:sp>
        <p:nvSpPr>
          <p:cNvPr id="8" name="Rectangle 17"/>
          <p:cNvSpPr>
            <a:spLocks noGrp="1" noChangeArrowheads="1"/>
          </p:cNvSpPr>
          <p:nvPr>
            <p:ph type="dt" sz="half" idx="10"/>
          </p:nvPr>
        </p:nvSpPr>
        <p:spPr>
          <a:xfrm>
            <a:off x="457200" y="4684713"/>
            <a:ext cx="2133600" cy="357187"/>
          </a:xfrm>
        </p:spPr>
        <p:txBody>
          <a:bodyPr/>
          <a:lstStyle>
            <a:lvl1pPr>
              <a:buClr>
                <a:srgbClr val="000000"/>
              </a:buClr>
              <a:buSzPct val="100000"/>
              <a:buFont typeface="Times New Roman" pitchFamily="18" charset="0"/>
              <a:buNone/>
              <a:defRPr sz="1200" b="1">
                <a:solidFill>
                  <a:srgbClr val="FFFFFF"/>
                </a:solidFill>
                <a:latin typeface="Verdana" pitchFamily="34" charset="0"/>
              </a:defRPr>
            </a:lvl1pPr>
          </a:lstStyle>
          <a:p>
            <a:pPr>
              <a:defRPr/>
            </a:pPr>
            <a:endParaRPr lang="en-US" altLang="en-US"/>
          </a:p>
        </p:txBody>
      </p:sp>
      <p:sp>
        <p:nvSpPr>
          <p:cNvPr id="9" name="Rectangle 19"/>
          <p:cNvSpPr>
            <a:spLocks noGrp="1" noChangeArrowheads="1"/>
          </p:cNvSpPr>
          <p:nvPr>
            <p:ph type="sldNum" sz="quarter" idx="11"/>
          </p:nvPr>
        </p:nvSpPr>
        <p:spPr>
          <a:xfrm>
            <a:off x="6553200" y="4684713"/>
            <a:ext cx="2133600" cy="357187"/>
          </a:xfrm>
        </p:spPr>
        <p:txBody>
          <a:bodyPr/>
          <a:lstStyle>
            <a:lvl1pPr>
              <a:buClr>
                <a:srgbClr val="000000"/>
              </a:buClr>
              <a:buSzPct val="100000"/>
              <a:buFont typeface="Times New Roman" panose="02020603050405020304" pitchFamily="18" charset="0"/>
              <a:buNone/>
              <a:defRPr>
                <a:solidFill>
                  <a:srgbClr val="FFFFFF"/>
                </a:solidFill>
                <a:latin typeface="Verdana" panose="020B0604030504040204" pitchFamily="34" charset="0"/>
              </a:defRPr>
            </a:lvl1pPr>
          </a:lstStyle>
          <a:p>
            <a:pPr>
              <a:defRPr/>
            </a:pPr>
            <a:fld id="{8C117119-1C4E-4255-A2F4-0C9D1FDAF2BE}" type="slidenum">
              <a:rPr lang="en-GB" altLang="en-US"/>
              <a:pPr>
                <a:defRPr/>
              </a:pPr>
              <a:t>‹#›</a:t>
            </a:fld>
            <a:endParaRPr lang="en-GB" altLang="en-US"/>
          </a:p>
        </p:txBody>
      </p:sp>
    </p:spTree>
    <p:extLst>
      <p:ext uri="{BB962C8B-B14F-4D97-AF65-F5344CB8AC3E}">
        <p14:creationId xmlns:p14="http://schemas.microsoft.com/office/powerpoint/2010/main" val="2461294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4" name="Rectangle 12"/>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5"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6"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7" name="Picture 15"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16363" y="71438"/>
            <a:ext cx="1295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sz="2400"/>
            </a:lvl1pPr>
          </a:lstStyle>
          <a:p>
            <a:r>
              <a:rPr lang="fr-FR" dirty="0"/>
              <a:t>Cliquez pour modifier le style du titre</a:t>
            </a:r>
            <a:endParaRPr lang="fr-BE" dirty="0"/>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8" name="Rectangle 21"/>
          <p:cNvSpPr>
            <a:spLocks noGrp="1" noChangeArrowheads="1"/>
          </p:cNvSpPr>
          <p:nvPr>
            <p:ph type="sldNum" sz="quarter" idx="10"/>
          </p:nvPr>
        </p:nvSpPr>
        <p:spPr/>
        <p:txBody>
          <a:bodyPr/>
          <a:lstStyle>
            <a:lvl1pPr>
              <a:buClr>
                <a:srgbClr val="000000"/>
              </a:buClr>
              <a:buSzPct val="100000"/>
              <a:buFont typeface="Times New Roman" panose="02020603050405020304" pitchFamily="18" charset="0"/>
              <a:buNone/>
              <a:defRPr/>
            </a:lvl1pPr>
          </a:lstStyle>
          <a:p>
            <a:pPr>
              <a:defRPr/>
            </a:pPr>
            <a:fld id="{D16EBC3D-0113-4AA4-8390-4F366882E741}" type="slidenum">
              <a:rPr lang="en-GB" altLang="en-US"/>
              <a:pPr>
                <a:defRPr/>
              </a:pPr>
              <a:t>‹#›</a:t>
            </a:fld>
            <a:endParaRPr lang="en-GB" altLang="en-US"/>
          </a:p>
        </p:txBody>
      </p:sp>
      <p:sp>
        <p:nvSpPr>
          <p:cNvPr id="9" name="Rectangle 22"/>
          <p:cNvSpPr>
            <a:spLocks noGrp="1" noChangeArrowheads="1"/>
          </p:cNvSpPr>
          <p:nvPr>
            <p:ph type="dt" sz="half" idx="11"/>
          </p:nvPr>
        </p:nvSpPr>
        <p:spPr>
          <a:xfrm>
            <a:off x="179388" y="4840288"/>
            <a:ext cx="3762375" cy="303212"/>
          </a:xfrm>
        </p:spPr>
        <p:txBody>
          <a:bodyPr/>
          <a:lstStyle>
            <a:lvl1pPr>
              <a:buClr>
                <a:srgbClr val="000000"/>
              </a:buClr>
              <a:buSzPct val="100000"/>
              <a:buFont typeface="Times New Roman" pitchFamily="18" charset="0"/>
              <a:buNone/>
              <a:defRPr>
                <a:solidFill>
                  <a:srgbClr val="808080"/>
                </a:solidFill>
              </a:defRPr>
            </a:lvl1pPr>
          </a:lstStyle>
          <a:p>
            <a:pPr>
              <a:defRPr/>
            </a:pPr>
            <a:r>
              <a:rPr lang="sk-SK" altLang="en-US"/>
              <a:t>Draft subject to the final approval of H2020</a:t>
            </a:r>
            <a:endParaRPr lang="en-GB" altLang="en-US"/>
          </a:p>
        </p:txBody>
      </p:sp>
    </p:spTree>
    <p:extLst>
      <p:ext uri="{BB962C8B-B14F-4D97-AF65-F5344CB8AC3E}">
        <p14:creationId xmlns:p14="http://schemas.microsoft.com/office/powerpoint/2010/main" val="1014736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4" name="Rectangle 12"/>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5" name="Rectangle 13"/>
          <p:cNvSpPr/>
          <p:nvPr/>
        </p:nvSpPr>
        <p:spPr>
          <a:xfrm>
            <a:off x="4262438" y="4994275"/>
            <a:ext cx="611187" cy="1492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6"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7" name="Rectangle 16"/>
          <p:cNvSpPr/>
          <p:nvPr/>
        </p:nvSpPr>
        <p:spPr>
          <a:xfrm>
            <a:off x="4267200" y="4994275"/>
            <a:ext cx="611188" cy="1619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8" name="Rectangle 6"/>
          <p:cNvSpPr/>
          <p:nvPr/>
        </p:nvSpPr>
        <p:spPr>
          <a:xfrm>
            <a:off x="4262438" y="4994275"/>
            <a:ext cx="611187" cy="14922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9"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10"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16363" y="71438"/>
            <a:ext cx="1295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722313" y="3305176"/>
            <a:ext cx="7772400" cy="1021556"/>
          </a:xfrm>
        </p:spPr>
        <p:txBody>
          <a:bodyPr anchor="t"/>
          <a:lstStyle>
            <a:lvl1pPr algn="l">
              <a:defRPr sz="4000" b="1" cap="all"/>
            </a:lvl1pPr>
          </a:lstStyle>
          <a:p>
            <a:r>
              <a:rPr lang="fr-FR"/>
              <a:t>Cliquez pour modifier le style du titre</a:t>
            </a:r>
            <a:endParaRPr lang="fr-BE"/>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11"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2"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pPr>
              <a:defRPr/>
            </a:pPr>
            <a:fld id="{B871F62F-8829-4F35-B809-DCF9CA42C74F}" type="slidenum">
              <a:rPr lang="en-GB" altLang="en-US"/>
              <a:pPr>
                <a:defRPr/>
              </a:pPr>
              <a:t>‹#›</a:t>
            </a:fld>
            <a:endParaRPr lang="en-GB" altLang="en-US"/>
          </a:p>
        </p:txBody>
      </p:sp>
    </p:spTree>
    <p:extLst>
      <p:ext uri="{BB962C8B-B14F-4D97-AF65-F5344CB8AC3E}">
        <p14:creationId xmlns:p14="http://schemas.microsoft.com/office/powerpoint/2010/main" val="89996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5" name="Rectangle 12"/>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6"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7" name="Text Box 20"/>
          <p:cNvSpPr txBox="1">
            <a:spLocks noChangeArrowheads="1"/>
          </p:cNvSpPr>
          <p:nvPr/>
        </p:nvSpPr>
        <p:spPr bwMode="auto">
          <a:xfrm>
            <a:off x="4283075" y="5018088"/>
            <a:ext cx="576263" cy="123825"/>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a:solidFill>
                  <a:srgbClr val="FFFFFF"/>
                </a:solidFill>
              </a:rPr>
              <a:t>ENTR G3</a:t>
            </a:r>
            <a:endParaRPr lang="en-GB" altLang="en-US" sz="800">
              <a:solidFill>
                <a:srgbClr val="FFFFFF"/>
              </a:solidFill>
            </a:endParaRPr>
          </a:p>
        </p:txBody>
      </p:sp>
      <p:sp>
        <p:nvSpPr>
          <p:cNvPr id="8"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9"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16363" y="71438"/>
            <a:ext cx="1295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contenu 2"/>
          <p:cNvSpPr>
            <a:spLocks noGrp="1"/>
          </p:cNvSpPr>
          <p:nvPr>
            <p:ph sz="half" idx="1"/>
          </p:nvPr>
        </p:nvSpPr>
        <p:spPr>
          <a:xfrm>
            <a:off x="179388" y="1059656"/>
            <a:ext cx="4405312" cy="3671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contenu 3"/>
          <p:cNvSpPr>
            <a:spLocks noGrp="1"/>
          </p:cNvSpPr>
          <p:nvPr>
            <p:ph sz="half" idx="2"/>
          </p:nvPr>
        </p:nvSpPr>
        <p:spPr>
          <a:xfrm>
            <a:off x="4737100" y="1059656"/>
            <a:ext cx="4406900" cy="3671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10"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1"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pPr>
              <a:defRPr/>
            </a:pPr>
            <a:fld id="{5B90B3D3-04D7-4DDF-BCE7-191BD824CA19}" type="slidenum">
              <a:rPr lang="en-GB" altLang="en-US"/>
              <a:pPr>
                <a:defRPr/>
              </a:pPr>
              <a:t>‹#›</a:t>
            </a:fld>
            <a:endParaRPr lang="en-GB" altLang="en-US"/>
          </a:p>
        </p:txBody>
      </p:sp>
    </p:spTree>
    <p:extLst>
      <p:ext uri="{BB962C8B-B14F-4D97-AF65-F5344CB8AC3E}">
        <p14:creationId xmlns:p14="http://schemas.microsoft.com/office/powerpoint/2010/main" val="3956290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3" name="Rectangle 12"/>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4"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5" name="Text Box 20"/>
          <p:cNvSpPr txBox="1">
            <a:spLocks noChangeArrowheads="1"/>
          </p:cNvSpPr>
          <p:nvPr/>
        </p:nvSpPr>
        <p:spPr bwMode="auto">
          <a:xfrm>
            <a:off x="4283075" y="5018088"/>
            <a:ext cx="576263" cy="123825"/>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a:solidFill>
                  <a:srgbClr val="FFFFFF"/>
                </a:solidFill>
              </a:rPr>
              <a:t>ENTR G3</a:t>
            </a:r>
            <a:endParaRPr lang="en-GB" altLang="en-US" sz="800">
              <a:solidFill>
                <a:srgbClr val="FFFFFF"/>
              </a:solidFill>
            </a:endParaRPr>
          </a:p>
        </p:txBody>
      </p:sp>
      <p:sp>
        <p:nvSpPr>
          <p:cNvPr id="6"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7" name="Picture 1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16363" y="71438"/>
            <a:ext cx="1295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p>
            <a:r>
              <a:rPr lang="fr-FR"/>
              <a:t>Cliquez pour modifier le style du titre</a:t>
            </a:r>
            <a:endParaRPr lang="fr-BE"/>
          </a:p>
        </p:txBody>
      </p:sp>
      <p:sp>
        <p:nvSpPr>
          <p:cNvPr id="8"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9"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pPr>
              <a:defRPr/>
            </a:pPr>
            <a:fld id="{F49770A1-DB7E-4FE7-95DF-AED6C199AFBB}" type="slidenum">
              <a:rPr lang="en-GB" altLang="en-US"/>
              <a:pPr>
                <a:defRPr/>
              </a:pPr>
              <a:t>‹#›</a:t>
            </a:fld>
            <a:endParaRPr lang="en-GB" altLang="en-US"/>
          </a:p>
        </p:txBody>
      </p:sp>
    </p:spTree>
    <p:extLst>
      <p:ext uri="{BB962C8B-B14F-4D97-AF65-F5344CB8AC3E}">
        <p14:creationId xmlns:p14="http://schemas.microsoft.com/office/powerpoint/2010/main" val="2391373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12"/>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3"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4" name="Text Box 20"/>
          <p:cNvSpPr txBox="1">
            <a:spLocks noChangeArrowheads="1"/>
          </p:cNvSpPr>
          <p:nvPr/>
        </p:nvSpPr>
        <p:spPr bwMode="auto">
          <a:xfrm>
            <a:off x="4283075" y="5018088"/>
            <a:ext cx="576263" cy="123825"/>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a:solidFill>
                  <a:srgbClr val="FFFFFF"/>
                </a:solidFill>
              </a:rPr>
              <a:t>ENTR G3</a:t>
            </a:r>
            <a:endParaRPr lang="en-GB" altLang="en-US" sz="800">
              <a:solidFill>
                <a:srgbClr val="FFFFFF"/>
              </a:solidFill>
            </a:endParaRPr>
          </a:p>
        </p:txBody>
      </p:sp>
      <p:sp>
        <p:nvSpPr>
          <p:cNvPr id="5" name="TextBox 16"/>
          <p:cNvSpPr txBox="1">
            <a:spLocks noChangeArrowheads="1"/>
          </p:cNvSpPr>
          <p:nvPr userDrawn="1"/>
        </p:nvSpPr>
        <p:spPr bwMode="auto">
          <a:xfrm>
            <a:off x="4243388" y="4826000"/>
            <a:ext cx="649287" cy="33813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800" dirty="0">
                <a:solidFill>
                  <a:srgbClr val="FFFFFF"/>
                </a:solidFill>
                <a:ea typeface="Microsoft YaHei" charset="-122"/>
              </a:rPr>
              <a:t>Raw Materials</a:t>
            </a:r>
          </a:p>
        </p:txBody>
      </p:sp>
      <p:pic>
        <p:nvPicPr>
          <p:cNvPr id="6"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16363" y="71438"/>
            <a:ext cx="1295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8" name="Rectangle 6"/>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pPr>
              <a:defRPr/>
            </a:pPr>
            <a:fld id="{F5F794E2-CDA4-4DB0-B719-5675FDDCEEE8}" type="slidenum">
              <a:rPr lang="en-GB" altLang="en-US"/>
              <a:pPr>
                <a:defRPr/>
              </a:pPr>
              <a:t>‹#›</a:t>
            </a:fld>
            <a:endParaRPr lang="en-GB" altLang="en-US"/>
          </a:p>
        </p:txBody>
      </p:sp>
    </p:spTree>
    <p:extLst>
      <p:ext uri="{BB962C8B-B14F-4D97-AF65-F5344CB8AC3E}">
        <p14:creationId xmlns:p14="http://schemas.microsoft.com/office/powerpoint/2010/main" val="3682975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74176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2381"/>
            <a:ext cx="15113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167204"/>
            <a:ext cx="8229600" cy="702469"/>
          </a:xfrm>
        </p:spPr>
        <p:txBody>
          <a:bodyPr/>
          <a:lstStyle/>
          <a:p>
            <a:r>
              <a:rPr lang="en-US"/>
              <a:t>Click to edit Master title style</a:t>
            </a:r>
            <a:endParaRPr lang="en-GB" dirty="0"/>
          </a:p>
        </p:txBody>
      </p:sp>
      <p:sp>
        <p:nvSpPr>
          <p:cNvPr id="10" name="Content Placeholder 2"/>
          <p:cNvSpPr>
            <a:spLocks noGrp="1"/>
          </p:cNvSpPr>
          <p:nvPr>
            <p:ph idx="1"/>
          </p:nvPr>
        </p:nvSpPr>
        <p:spPr>
          <a:xfrm>
            <a:off x="457200" y="1923678"/>
            <a:ext cx="8229600" cy="2725341"/>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a:t>Click to edit Master text styles</a:t>
            </a:r>
          </a:p>
          <a:p>
            <a:pPr lvl="1"/>
            <a:r>
              <a:rPr lang="en-US"/>
              <a:t>Second level</a:t>
            </a:r>
          </a:p>
          <a:p>
            <a:pPr lvl="2"/>
            <a:r>
              <a:rPr lang="en-US"/>
              <a:t>Third level</a:t>
            </a:r>
          </a:p>
        </p:txBody>
      </p:sp>
      <p:sp>
        <p:nvSpPr>
          <p:cNvPr id="7"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8" name="Rectangle 5"/>
          <p:cNvSpPr>
            <a:spLocks noGrp="1" noChangeArrowheads="1"/>
          </p:cNvSpPr>
          <p:nvPr>
            <p:ph type="ftr" sz="quarter" idx="11"/>
          </p:nvPr>
        </p:nvSpPr>
        <p:spPr>
          <a:xfrm>
            <a:off x="3124200" y="4677967"/>
            <a:ext cx="2895600" cy="363140"/>
          </a:xfrm>
        </p:spPr>
        <p:txBody>
          <a:bodyPr/>
          <a:lstStyle>
            <a:lvl1pPr>
              <a:defRPr dirty="0">
                <a:solidFill>
                  <a:srgbClr val="133176"/>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smtClean="0">
                <a:solidFill>
                  <a:srgbClr val="133176"/>
                </a:solidFill>
              </a:defRPr>
            </a:lvl1pPr>
          </a:lstStyle>
          <a:p>
            <a:pPr>
              <a:defRPr/>
            </a:pPr>
            <a:fld id="{1A35B1E4-DEE4-4159-906E-66501177E1C9}" type="slidenum">
              <a:rPr lang="en-GB"/>
              <a:pPr>
                <a:defRPr/>
              </a:pPr>
              <a:t>‹#›</a:t>
            </a:fld>
            <a:endParaRPr lang="en-GB" dirty="0"/>
          </a:p>
        </p:txBody>
      </p:sp>
    </p:spTree>
    <p:extLst>
      <p:ext uri="{BB962C8B-B14F-4D97-AF65-F5344CB8AC3E}">
        <p14:creationId xmlns:p14="http://schemas.microsoft.com/office/powerpoint/2010/main" val="26737014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179388" y="1058863"/>
            <a:ext cx="8964612"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a:t>Second level</a:t>
            </a:r>
            <a:endParaRPr lang="en-GB" altLang="en-US"/>
          </a:p>
          <a:p>
            <a:pPr lvl="1"/>
            <a:r>
              <a:rPr lang="en-GB" altLang="en-US"/>
              <a:t>Third level</a:t>
            </a:r>
          </a:p>
          <a:p>
            <a:pPr lvl="2"/>
            <a:r>
              <a:rPr lang="en-GB" altLang="en-US"/>
              <a:t>- Fourth level</a:t>
            </a:r>
          </a:p>
        </p:txBody>
      </p:sp>
      <p:sp>
        <p:nvSpPr>
          <p:cNvPr id="1028" name="Rectangle 4"/>
          <p:cNvSpPr>
            <a:spLocks noGrp="1" noChangeArrowheads="1"/>
          </p:cNvSpPr>
          <p:nvPr>
            <p:ph type="dt" sz="half" idx="2"/>
          </p:nvPr>
        </p:nvSpPr>
        <p:spPr bwMode="auto">
          <a:xfrm>
            <a:off x="179388" y="4840288"/>
            <a:ext cx="2868612" cy="3032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buClrTx/>
              <a:buSzTx/>
              <a:buFontTx/>
              <a:buNone/>
              <a:defRPr sz="1400" b="0">
                <a:solidFill>
                  <a:srgbClr val="000000"/>
                </a:solidFill>
                <a:latin typeface="Arial" pitchFamily="34" charset="0"/>
              </a:defRPr>
            </a:lvl1pPr>
          </a:lstStyle>
          <a:p>
            <a:pPr>
              <a:defRPr/>
            </a:pPr>
            <a:endParaRPr lang="en-US" altLang="en-US"/>
          </a:p>
        </p:txBody>
      </p:sp>
      <p:sp>
        <p:nvSpPr>
          <p:cNvPr id="1029" name="Rectangle 5"/>
          <p:cNvSpPr>
            <a:spLocks noGrp="1" noChangeArrowheads="1"/>
          </p:cNvSpPr>
          <p:nvPr>
            <p:ph type="ftr" sz="quarter" idx="3"/>
          </p:nvPr>
        </p:nvSpPr>
        <p:spPr bwMode="auto">
          <a:xfrm>
            <a:off x="2746375" y="4840288"/>
            <a:ext cx="3894138" cy="3032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buClrTx/>
              <a:buSzTx/>
              <a:buFontTx/>
              <a:buNone/>
              <a:defRPr sz="1400" b="0">
                <a:solidFill>
                  <a:srgbClr val="000000"/>
                </a:solidFill>
                <a:latin typeface="Arial" pitchFamily="34" charset="0"/>
              </a:defRPr>
            </a:lvl1pPr>
          </a:lstStyle>
          <a:p>
            <a:pPr>
              <a:defRPr/>
            </a:pPr>
            <a:endParaRPr lang="en-US" altLang="en-US"/>
          </a:p>
        </p:txBody>
      </p:sp>
      <p:sp>
        <p:nvSpPr>
          <p:cNvPr id="1030" name="Rectangle 6"/>
          <p:cNvSpPr>
            <a:spLocks noGrp="1" noChangeArrowheads="1"/>
          </p:cNvSpPr>
          <p:nvPr>
            <p:ph type="sldNum" sz="quarter" idx="4"/>
          </p:nvPr>
        </p:nvSpPr>
        <p:spPr bwMode="auto">
          <a:xfrm>
            <a:off x="6275388" y="4840288"/>
            <a:ext cx="2868612" cy="3032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buClrTx/>
              <a:buSzTx/>
              <a:buFontTx/>
              <a:buNone/>
              <a:defRPr sz="1400" b="0">
                <a:solidFill>
                  <a:srgbClr val="000000"/>
                </a:solidFill>
                <a:latin typeface="Arial" panose="020B0604020202020204" pitchFamily="34" charset="0"/>
              </a:defRPr>
            </a:lvl1pPr>
          </a:lstStyle>
          <a:p>
            <a:pPr>
              <a:defRPr/>
            </a:pPr>
            <a:fld id="{4DA41C3B-2B93-4C03-8269-8BC036F2F25F}" type="slidenum">
              <a:rPr lang="en-GB" altLang="en-US"/>
              <a:pPr>
                <a:defRPr/>
              </a:pPr>
              <a:t>‹#›</a:t>
            </a:fld>
            <a:endParaRPr lang="en-GB" altLang="en-US"/>
          </a:p>
        </p:txBody>
      </p:sp>
      <p:sp>
        <p:nvSpPr>
          <p:cNvPr id="15" name="Rectangle 14"/>
          <p:cNvSpPr/>
          <p:nvPr/>
        </p:nvSpPr>
        <p:spPr>
          <a:xfrm>
            <a:off x="0" y="0"/>
            <a:ext cx="9144000" cy="717550"/>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a:solidFill>
                <a:srgbClr val="FFFFFF"/>
              </a:solidFill>
            </a:endParaRPr>
          </a:p>
        </p:txBody>
      </p:sp>
      <p:sp>
        <p:nvSpPr>
          <p:cNvPr id="1032" name="Picture 17" descr="LOGO CE_Vertical_EN_NEG_quadri_HR"/>
          <p:cNvSpPr>
            <a:spLocks noChangeAspect="1" noChangeArrowheads="1"/>
          </p:cNvSpPr>
          <p:nvPr/>
        </p:nvSpPr>
        <p:spPr bwMode="auto">
          <a:xfrm>
            <a:off x="3849688" y="193675"/>
            <a:ext cx="1436687" cy="754063"/>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a:solidFill>
                <a:srgbClr val="FFFFFF"/>
              </a:solidFill>
            </a:endParaRPr>
          </a:p>
        </p:txBody>
      </p:sp>
      <p:sp>
        <p:nvSpPr>
          <p:cNvPr id="1035" name="Text Box 20"/>
          <p:cNvSpPr txBox="1">
            <a:spLocks noChangeArrowheads="1"/>
          </p:cNvSpPr>
          <p:nvPr/>
        </p:nvSpPr>
        <p:spPr bwMode="auto">
          <a:xfrm>
            <a:off x="4283075" y="5018088"/>
            <a:ext cx="576263" cy="123825"/>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a:solidFill>
                  <a:srgbClr val="FFFFFF"/>
                </a:solidFill>
              </a:rPr>
              <a:t>ENTR G3</a:t>
            </a:r>
            <a:endParaRPr lang="en-GB" altLang="en-US" sz="800">
              <a:solidFill>
                <a:srgbClr val="FFFFFF"/>
              </a:solidFill>
            </a:endParaRPr>
          </a:p>
        </p:txBody>
      </p:sp>
      <p:sp>
        <p:nvSpPr>
          <p:cNvPr id="1033" name="Rectangle 2"/>
          <p:cNvSpPr>
            <a:spLocks noGrp="1" noChangeArrowheads="1"/>
          </p:cNvSpPr>
          <p:nvPr>
            <p:ph type="title"/>
          </p:nvPr>
        </p:nvSpPr>
        <p:spPr bwMode="auto">
          <a:xfrm>
            <a:off x="0" y="0"/>
            <a:ext cx="38512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Title</a:t>
            </a:r>
          </a:p>
        </p:txBody>
      </p:sp>
      <p:sp>
        <p:nvSpPr>
          <p:cNvPr id="13" name="TextBox 16"/>
          <p:cNvSpPr txBox="1">
            <a:spLocks noChangeArrowheads="1"/>
          </p:cNvSpPr>
          <p:nvPr userDrawn="1"/>
        </p:nvSpPr>
        <p:spPr bwMode="auto">
          <a:xfrm>
            <a:off x="4240213" y="4987925"/>
            <a:ext cx="692150" cy="23018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a:solidFill>
                  <a:srgbClr val="FFFFFF"/>
                </a:solidFill>
                <a:ea typeface="Microsoft YaHei" charset="-122"/>
              </a:rPr>
              <a:t>GROW C2</a:t>
            </a:r>
          </a:p>
        </p:txBody>
      </p:sp>
    </p:spTree>
  </p:cSld>
  <p:clrMap bg1="lt1" tx1="dk1" bg2="lt2" tx2="dk2" accent1="accent1" accent2="accent2" accent3="accent3" accent4="accent4" accent5="accent5" accent6="accent6" hlink="hlink" folHlink="folHlink"/>
  <p:sldLayoutIdLst>
    <p:sldLayoutId id="2147500253" r:id="rId1"/>
    <p:sldLayoutId id="2147500254" r:id="rId2"/>
    <p:sldLayoutId id="2147500255" r:id="rId3"/>
    <p:sldLayoutId id="2147500256" r:id="rId4"/>
    <p:sldLayoutId id="2147500257" r:id="rId5"/>
    <p:sldLayoutId id="2147500258" r:id="rId6"/>
    <p:sldLayoutId id="2147500259" r:id="rId7"/>
  </p:sldLayoutIdLst>
  <p:hf hdr="0" ftr="0" dt="0"/>
  <p:txStyles>
    <p:title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b="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ec.europa.eu/growth/content/raw-materials-week-2017_en"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eitrawmaterials.eu/" TargetMode="External"/><Relationship Id="rId3" Type="http://schemas.openxmlformats.org/officeDocument/2006/relationships/hyperlink" Target="http://ec.europa.eu/growth/sectors/raw-materials/index_en.htm" TargetMode="External"/><Relationship Id="rId7" Type="http://schemas.openxmlformats.org/officeDocument/2006/relationships/hyperlink" Target="http://ec.europa.eu/research/participants/portal/desktop/en/experts/index.html"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ec.europa.eu/research/participants/portal/desktop/en/home.html" TargetMode="External"/><Relationship Id="rId5" Type="http://schemas.openxmlformats.org/officeDocument/2006/relationships/hyperlink" Target="http://ec.europa.eu/programmes/horizon2020/en/area/raw-materials" TargetMode="External"/><Relationship Id="rId4" Type="http://schemas.openxmlformats.org/officeDocument/2006/relationships/hyperlink" Target="https://ec.europa.eu/growth/tools-databases/eip-raw-materials/en"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6.jpeg"/><Relationship Id="rId7" Type="http://schemas.openxmlformats.org/officeDocument/2006/relationships/diagramQuickStyle" Target="../diagrams/quickStyle1.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7.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4.jpeg"/><Relationship Id="rId7"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10" Type="http://schemas.openxmlformats.org/officeDocument/2006/relationships/image" Target="../media/image49.png"/><Relationship Id="rId4" Type="http://schemas.openxmlformats.org/officeDocument/2006/relationships/image" Target="../media/image28.png"/><Relationship Id="rId9" Type="http://schemas.openxmlformats.org/officeDocument/2006/relationships/hyperlink" Target="http://scrreen.eu/"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5"/>
          <p:cNvSpPr>
            <a:spLocks noGrp="1" noChangeArrowheads="1"/>
          </p:cNvSpPr>
          <p:nvPr>
            <p:ph type="subTitle" idx="4294967295"/>
          </p:nvPr>
        </p:nvSpPr>
        <p:spPr>
          <a:xfrm>
            <a:off x="3527425" y="2859088"/>
            <a:ext cx="5616575" cy="1981200"/>
          </a:xfrm>
        </p:spPr>
        <p:txBody>
          <a:bodyPr/>
          <a:lstStyle/>
          <a:p>
            <a:r>
              <a:rPr lang="en-US" sz="1400" dirty="0"/>
              <a:t/>
            </a:r>
            <a:br>
              <a:rPr lang="en-US" sz="1400" dirty="0"/>
            </a:br>
            <a:endParaRPr lang="en-US" b="0" dirty="0"/>
          </a:p>
          <a:p>
            <a:pPr marL="0" indent="0" algn="r">
              <a:lnSpc>
                <a:spcPct val="70000"/>
              </a:lnSpc>
              <a:spcBef>
                <a:spcPts val="350"/>
              </a:spcBef>
              <a:buClrTx/>
              <a:buNone/>
            </a:pPr>
            <a:r>
              <a:rPr lang="en-US" sz="1400" dirty="0">
                <a:solidFill>
                  <a:srgbClr val="FFFFFF"/>
                </a:solidFill>
              </a:rPr>
              <a:t>European Mining Business Forum</a:t>
            </a:r>
          </a:p>
          <a:p>
            <a:pPr marL="0" indent="0" algn="r">
              <a:lnSpc>
                <a:spcPct val="70000"/>
              </a:lnSpc>
              <a:spcBef>
                <a:spcPts val="350"/>
              </a:spcBef>
              <a:buClrTx/>
              <a:buFontTx/>
              <a:buNone/>
            </a:pPr>
            <a:r>
              <a:rPr lang="en-US" sz="1400" b="0" dirty="0">
                <a:solidFill>
                  <a:srgbClr val="FFFFFF"/>
                </a:solidFill>
              </a:rPr>
              <a:t>18 May</a:t>
            </a:r>
            <a:r>
              <a:rPr lang="en-US" altLang="en-US" sz="1400" b="0" dirty="0">
                <a:solidFill>
                  <a:srgbClr val="FFFFFF"/>
                </a:solidFill>
              </a:rPr>
              <a:t>, Sofia</a:t>
            </a:r>
          </a:p>
          <a:p>
            <a:pPr marL="0" indent="0" algn="r">
              <a:lnSpc>
                <a:spcPct val="70000"/>
              </a:lnSpc>
              <a:buFontTx/>
              <a:buNone/>
            </a:pPr>
            <a:r>
              <a:rPr lang="en-GB" altLang="en-US" sz="1400" dirty="0">
                <a:solidFill>
                  <a:srgbClr val="FFFFFF"/>
                </a:solidFill>
              </a:rPr>
              <a:t> </a:t>
            </a:r>
          </a:p>
          <a:p>
            <a:pPr marL="0" indent="0" algn="r">
              <a:lnSpc>
                <a:spcPct val="70000"/>
              </a:lnSpc>
              <a:buFontTx/>
              <a:buNone/>
            </a:pPr>
            <a:r>
              <a:rPr lang="en-GB" altLang="en-US" sz="1400" dirty="0">
                <a:solidFill>
                  <a:srgbClr val="FFFFFF"/>
                </a:solidFill>
              </a:rPr>
              <a:t>Rodrigo CHANES</a:t>
            </a:r>
          </a:p>
          <a:p>
            <a:pPr marL="0" indent="0" algn="r">
              <a:lnSpc>
                <a:spcPct val="70000"/>
              </a:lnSpc>
              <a:buFontTx/>
              <a:buNone/>
            </a:pPr>
            <a:r>
              <a:rPr lang="en-GB" altLang="en-US" sz="1400" b="0" dirty="0">
                <a:solidFill>
                  <a:srgbClr val="FFFFFF"/>
                </a:solidFill>
              </a:rPr>
              <a:t>European Commission. Directorate-General for Internal Market, Industry, Entrepreneurship and SME's (DG GROW). </a:t>
            </a:r>
          </a:p>
          <a:p>
            <a:pPr marL="0" indent="0" algn="r">
              <a:lnSpc>
                <a:spcPct val="70000"/>
              </a:lnSpc>
              <a:buFontTx/>
              <a:buNone/>
            </a:pPr>
            <a:r>
              <a:rPr lang="en-GB" altLang="en-US" sz="1400" b="0" dirty="0">
                <a:solidFill>
                  <a:srgbClr val="FFFFFF"/>
                </a:solidFill>
              </a:rPr>
              <a:t>Unit C2 - «Resource Efficiency and Raw Materials»</a:t>
            </a:r>
          </a:p>
          <a:p>
            <a:pPr marL="0" indent="0" algn="r">
              <a:lnSpc>
                <a:spcPct val="70000"/>
              </a:lnSpc>
              <a:buFontTx/>
              <a:buNone/>
            </a:pPr>
            <a:endParaRPr lang="en-GB" altLang="en-US" sz="1400" b="0" dirty="0">
              <a:solidFill>
                <a:srgbClr val="FFFFFF"/>
              </a:solidFill>
            </a:endParaRPr>
          </a:p>
        </p:txBody>
      </p:sp>
      <p:sp>
        <p:nvSpPr>
          <p:cNvPr id="8195" name="Title 2"/>
          <p:cNvSpPr txBox="1">
            <a:spLocks/>
          </p:cNvSpPr>
          <p:nvPr/>
        </p:nvSpPr>
        <p:spPr bwMode="auto">
          <a:xfrm>
            <a:off x="899592" y="1347614"/>
            <a:ext cx="7933258"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175" indent="-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a:r>
              <a:rPr lang="en-GB" altLang="en-US" sz="3000" dirty="0">
                <a:solidFill>
                  <a:srgbClr val="FFFF00"/>
                </a:solidFill>
              </a:rPr>
              <a:t>Vision of the </a:t>
            </a:r>
            <a:r>
              <a:rPr lang="en-GB" altLang="en-US" sz="3000" dirty="0" smtClean="0">
                <a:solidFill>
                  <a:srgbClr val="FFFF00"/>
                </a:solidFill>
              </a:rPr>
              <a:t>European Commission on </a:t>
            </a:r>
            <a:r>
              <a:rPr lang="en-GB" altLang="en-US" sz="3000" dirty="0">
                <a:solidFill>
                  <a:srgbClr val="FFFF00"/>
                </a:solidFill>
              </a:rPr>
              <a:t>the development of the mining industry in Europe by 2050</a:t>
            </a:r>
          </a:p>
          <a:p>
            <a:pPr algn="ctr"/>
            <a:r>
              <a:rPr lang="en-GB" altLang="en-US" sz="2400" b="0" dirty="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2"/>
          <p:cNvSpPr>
            <a:spLocks noGrp="1"/>
          </p:cNvSpPr>
          <p:nvPr>
            <p:ph type="title"/>
          </p:nvPr>
        </p:nvSpPr>
        <p:spPr>
          <a:xfrm>
            <a:off x="5292725" y="-1"/>
            <a:ext cx="3851275" cy="703263"/>
          </a:xfrm>
        </p:spPr>
        <p:txBody>
          <a:bodyPr/>
          <a:lstStyle/>
          <a:p>
            <a:pPr algn="r"/>
            <a:r>
              <a:rPr lang="en-GB" altLang="en-US" sz="1400" dirty="0"/>
              <a:t>EU Raw Materials Strategy and Juncker priorities</a:t>
            </a:r>
          </a:p>
        </p:txBody>
      </p:sp>
      <p:sp>
        <p:nvSpPr>
          <p:cNvPr id="10243" name="Rectangle 2"/>
          <p:cNvSpPr>
            <a:spLocks noChangeArrowheads="1"/>
          </p:cNvSpPr>
          <p:nvPr/>
        </p:nvSpPr>
        <p:spPr bwMode="auto">
          <a:xfrm>
            <a:off x="6053634" y="103759"/>
            <a:ext cx="3648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endParaRPr lang="en-GB" altLang="en-US" sz="2800" dirty="0">
              <a:solidFill>
                <a:srgbClr val="FFFFFF"/>
              </a:solidFill>
            </a:endParaRPr>
          </a:p>
        </p:txBody>
      </p:sp>
      <p:sp>
        <p:nvSpPr>
          <p:cNvPr id="10244" name="Rectangle 2"/>
          <p:cNvSpPr>
            <a:spLocks noChangeArrowheads="1"/>
          </p:cNvSpPr>
          <p:nvPr/>
        </p:nvSpPr>
        <p:spPr bwMode="auto">
          <a:xfrm>
            <a:off x="5286375" y="11113"/>
            <a:ext cx="3857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Clr>
                <a:srgbClr val="000000"/>
              </a:buClr>
              <a:buSzTx/>
              <a:buFont typeface="Times New Roman" pitchFamily="18" charset="0"/>
              <a:buNone/>
            </a:pPr>
            <a:r>
              <a:rPr lang="en-GB" altLang="en-US" sz="1800" dirty="0">
                <a:solidFill>
                  <a:srgbClr val="FFFFFF"/>
                </a:solidFill>
              </a:rPr>
              <a:t>  </a:t>
            </a:r>
          </a:p>
        </p:txBody>
      </p:sp>
      <p:sp>
        <p:nvSpPr>
          <p:cNvPr id="10245" name="Rectangle 5"/>
          <p:cNvSpPr>
            <a:spLocks noChangeArrowheads="1"/>
          </p:cNvSpPr>
          <p:nvPr/>
        </p:nvSpPr>
        <p:spPr bwMode="auto">
          <a:xfrm>
            <a:off x="6292850" y="0"/>
            <a:ext cx="28511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400" b="1">
                <a:solidFill>
                  <a:srgbClr val="0F5494"/>
                </a:solidFill>
                <a:latin typeface="Verdana" pitchFamily="34" charset="0"/>
              </a:defRPr>
            </a:lvl1pPr>
            <a:lvl2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rgbClr val="0F5494"/>
                </a:solidFill>
                <a:latin typeface="Verdana" pitchFamily="34" charset="0"/>
              </a:defRPr>
            </a:lvl2pPr>
            <a:lvl3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a:solidFill>
                  <a:srgbClr val="0F5494"/>
                </a:solidFill>
                <a:latin typeface="Verdana" pitchFamily="34" charset="0"/>
              </a:defRPr>
            </a:lvl3pPr>
            <a:lvl4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4pPr>
            <a:lvl5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5pPr>
            <a:lvl6pPr marL="25146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6pPr>
            <a:lvl7pPr marL="29718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7pPr>
            <a:lvl8pPr marL="34290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8pPr>
            <a:lvl9pPr marL="38862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9pPr>
          </a:lstStyle>
          <a:p>
            <a:pPr algn="ctr" eaLnBrk="1" hangingPunct="1">
              <a:spcBef>
                <a:spcPct val="0"/>
              </a:spcBef>
              <a:buClr>
                <a:srgbClr val="000000"/>
              </a:buClr>
              <a:buSzTx/>
              <a:buFont typeface="Times New Roman" pitchFamily="18" charset="0"/>
              <a:buNone/>
            </a:pPr>
            <a:endParaRPr lang="sk-SK" altLang="en-US" sz="1400" dirty="0">
              <a:solidFill>
                <a:srgbClr val="FFFFFF"/>
              </a:solidFill>
            </a:endParaRPr>
          </a:p>
        </p:txBody>
      </p:sp>
      <p:grpSp>
        <p:nvGrpSpPr>
          <p:cNvPr id="10246" name="Group 35"/>
          <p:cNvGrpSpPr>
            <a:grpSpLocks/>
          </p:cNvGrpSpPr>
          <p:nvPr/>
        </p:nvGrpSpPr>
        <p:grpSpPr bwMode="auto">
          <a:xfrm>
            <a:off x="1691680" y="843558"/>
            <a:ext cx="6288651" cy="4032250"/>
            <a:chOff x="1282652" y="853320"/>
            <a:chExt cx="7967203" cy="5584395"/>
          </a:xfrm>
        </p:grpSpPr>
        <p:sp>
          <p:nvSpPr>
            <p:cNvPr id="10249" name="TextBox 9"/>
            <p:cNvSpPr txBox="1">
              <a:spLocks noChangeArrowheads="1"/>
            </p:cNvSpPr>
            <p:nvPr/>
          </p:nvSpPr>
          <p:spPr bwMode="auto">
            <a:xfrm>
              <a:off x="1331192" y="3532909"/>
              <a:ext cx="2886431" cy="51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buClrTx/>
                <a:buSzTx/>
                <a:buFontTx/>
                <a:buNone/>
              </a:pPr>
              <a:r>
                <a:rPr lang="fr-BE" altLang="en-US" sz="900" dirty="0">
                  <a:solidFill>
                    <a:srgbClr val="336699"/>
                  </a:solidFill>
                </a:rPr>
                <a:t>EIP on </a:t>
              </a:r>
              <a:r>
                <a:rPr lang="fr-BE" altLang="en-US" sz="900" dirty="0" err="1">
                  <a:solidFill>
                    <a:srgbClr val="336699"/>
                  </a:solidFill>
                </a:rPr>
                <a:t>Raw</a:t>
              </a:r>
              <a:r>
                <a:rPr lang="fr-BE" altLang="en-US" sz="900">
                  <a:solidFill>
                    <a:srgbClr val="336699"/>
                  </a:solidFill>
                </a:rPr>
                <a:t> Materials</a:t>
              </a:r>
            </a:p>
            <a:p>
              <a:pPr algn="ctr" defTabSz="914400" eaLnBrk="1" hangingPunct="1">
                <a:buClrTx/>
                <a:buSzTx/>
                <a:buFontTx/>
                <a:buNone/>
              </a:pPr>
              <a:r>
                <a:rPr lang="fr-BE" altLang="en-US" sz="900" i="1">
                  <a:solidFill>
                    <a:srgbClr val="336699"/>
                  </a:solidFill>
                </a:rPr>
                <a:t>Strategic Implementation Plan</a:t>
              </a:r>
            </a:p>
          </p:txBody>
        </p:sp>
        <p:grpSp>
          <p:nvGrpSpPr>
            <p:cNvPr id="19" name="Group 15"/>
            <p:cNvGrpSpPr>
              <a:grpSpLocks/>
            </p:cNvGrpSpPr>
            <p:nvPr/>
          </p:nvGrpSpPr>
          <p:grpSpPr bwMode="auto">
            <a:xfrm>
              <a:off x="1282652" y="2034829"/>
              <a:ext cx="3023189" cy="3106510"/>
              <a:chOff x="910638" y="1871727"/>
              <a:chExt cx="2881404" cy="2220939"/>
            </a:xfrm>
            <a:solidFill>
              <a:srgbClr val="00B050">
                <a:alpha val="25000"/>
              </a:srgbClr>
            </a:solidFill>
          </p:grpSpPr>
          <p:sp>
            <p:nvSpPr>
              <p:cNvPr id="24" name="Oval 23"/>
              <p:cNvSpPr/>
              <p:nvPr/>
            </p:nvSpPr>
            <p:spPr>
              <a:xfrm>
                <a:off x="968222" y="1871727"/>
                <a:ext cx="2823820" cy="2220939"/>
              </a:xfrm>
              <a:prstGeom prst="ellipse">
                <a:avLst/>
              </a:prstGeom>
              <a:grpFill/>
              <a:ln w="57150">
                <a:solidFill>
                  <a:srgbClr val="669900"/>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5" name="Rectangle 4"/>
              <p:cNvSpPr>
                <a:spLocks noChangeArrowheads="1"/>
              </p:cNvSpPr>
              <p:nvPr/>
            </p:nvSpPr>
            <p:spPr bwMode="auto">
              <a:xfrm>
                <a:off x="910638" y="2529537"/>
                <a:ext cx="2881404" cy="1416967"/>
              </a:xfrm>
              <a:prstGeom prst="rect">
                <a:avLst/>
              </a:prstGeom>
              <a:noFill/>
              <a:ln w="9525">
                <a:noFill/>
                <a:miter lim="800000"/>
                <a:headEnd/>
                <a:tailEnd/>
              </a:ln>
            </p:spPr>
            <p:txBody>
              <a:bodyPr>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buClrTx/>
                  <a:buSzTx/>
                  <a:buFontTx/>
                  <a:buNone/>
                  <a:defRPr/>
                </a:pPr>
                <a:r>
                  <a:rPr lang="en-US" altLang="en-US" sz="1200" dirty="0">
                    <a:solidFill>
                      <a:srgbClr val="336600"/>
                    </a:solidFill>
                  </a:rPr>
                  <a:t>Raw Materials Initiative</a:t>
                </a:r>
              </a:p>
              <a:p>
                <a:pPr algn="ctr" defTabSz="914400" eaLnBrk="1" hangingPunct="1">
                  <a:buClrTx/>
                  <a:buSzTx/>
                  <a:buFontTx/>
                  <a:buNone/>
                  <a:defRPr/>
                </a:pPr>
                <a:r>
                  <a:rPr lang="en-US" altLang="en-US" sz="1200" b="0" i="1" dirty="0">
                    <a:solidFill>
                      <a:srgbClr val="336600"/>
                    </a:solidFill>
                  </a:rPr>
                  <a:t>EU policy</a:t>
                </a:r>
              </a:p>
              <a:p>
                <a:pPr algn="ctr" defTabSz="914400" eaLnBrk="1" hangingPunct="1">
                  <a:buClrTx/>
                  <a:buSzTx/>
                  <a:buFontTx/>
                  <a:buNone/>
                  <a:defRPr/>
                </a:pPr>
                <a:endParaRPr lang="en-US" altLang="en-US" sz="1050" b="0" i="1" dirty="0">
                  <a:solidFill>
                    <a:srgbClr val="336600"/>
                  </a:solidFill>
                </a:endParaRPr>
              </a:p>
              <a:p>
                <a:pPr marL="288925" indent="-285750" algn="ctr" defTabSz="914400" eaLnBrk="1" hangingPunct="1">
                  <a:buClr>
                    <a:srgbClr val="0F5494"/>
                  </a:buClr>
                  <a:buSzTx/>
                  <a:buFont typeface="Wingdings" panose="05000000000000000000" pitchFamily="2" charset="2"/>
                  <a:buChar char="ü"/>
                  <a:defRPr/>
                </a:pPr>
                <a:endParaRPr lang="en-US" altLang="en-US" sz="1050" dirty="0">
                  <a:solidFill>
                    <a:srgbClr val="336600"/>
                  </a:solidFill>
                </a:endParaRPr>
              </a:p>
              <a:p>
                <a:pPr marL="288925" indent="-285750" algn="ctr" defTabSz="914400" eaLnBrk="1" hangingPunct="1">
                  <a:buClr>
                    <a:srgbClr val="0F5494"/>
                  </a:buClr>
                  <a:buSzTx/>
                  <a:buFont typeface="Wingdings" panose="05000000000000000000" pitchFamily="2" charset="2"/>
                  <a:buChar char="ü"/>
                  <a:defRPr/>
                </a:pPr>
                <a:endParaRPr lang="en-US" altLang="en-US" sz="1050" dirty="0">
                  <a:solidFill>
                    <a:srgbClr val="336600"/>
                  </a:solidFill>
                </a:endParaRPr>
              </a:p>
              <a:p>
                <a:pPr marL="288925" indent="-285750" algn="ctr" defTabSz="914400" eaLnBrk="1" hangingPunct="1">
                  <a:buClr>
                    <a:srgbClr val="0F5494"/>
                  </a:buClr>
                  <a:buSzTx/>
                  <a:buFont typeface="Wingdings" panose="05000000000000000000" pitchFamily="2" charset="2"/>
                  <a:buChar char="ü"/>
                  <a:defRPr/>
                </a:pPr>
                <a:r>
                  <a:rPr lang="en-US" altLang="en-US" sz="1050" dirty="0">
                    <a:solidFill>
                      <a:srgbClr val="336600"/>
                    </a:solidFill>
                  </a:rPr>
                  <a:t>CRM list</a:t>
                </a:r>
              </a:p>
              <a:p>
                <a:pPr marL="288925" indent="-285750" algn="ctr" defTabSz="914400" eaLnBrk="1" hangingPunct="1">
                  <a:buClr>
                    <a:srgbClr val="0F5494"/>
                  </a:buClr>
                  <a:buSzTx/>
                  <a:buFont typeface="Wingdings" panose="05000000000000000000" pitchFamily="2" charset="2"/>
                  <a:buChar char="ü"/>
                  <a:defRPr/>
                </a:pPr>
                <a:r>
                  <a:rPr lang="en-GB" altLang="en-US" sz="1050" dirty="0">
                    <a:solidFill>
                      <a:srgbClr val="336600"/>
                    </a:solidFill>
                  </a:rPr>
                  <a:t>H2020 funding</a:t>
                </a:r>
              </a:p>
              <a:p>
                <a:pPr marL="288925" indent="-285750" algn="ctr" defTabSz="914400" eaLnBrk="1" hangingPunct="1">
                  <a:buClr>
                    <a:srgbClr val="0F5494"/>
                  </a:buClr>
                  <a:buSzTx/>
                  <a:buFont typeface="Wingdings" panose="05000000000000000000" pitchFamily="2" charset="2"/>
                  <a:buChar char="ü"/>
                  <a:defRPr/>
                </a:pPr>
                <a:endParaRPr lang="en-GB" altLang="en-US" sz="1050" dirty="0">
                  <a:solidFill>
                    <a:srgbClr val="336600"/>
                  </a:solidFill>
                </a:endParaRPr>
              </a:p>
            </p:txBody>
          </p:sp>
        </p:grpSp>
        <p:sp>
          <p:nvSpPr>
            <p:cNvPr id="20" name="Oval 4"/>
            <p:cNvSpPr/>
            <p:nvPr/>
          </p:nvSpPr>
          <p:spPr bwMode="auto">
            <a:xfrm>
              <a:off x="6749873" y="3115660"/>
              <a:ext cx="1530896" cy="1525815"/>
            </a:xfrm>
            <a:prstGeom prst="rect">
              <a:avLst/>
            </a:prstGeom>
          </p:spPr>
          <p:style>
            <a:lnRef idx="0">
              <a:scrgbClr r="0" g="0" b="0"/>
            </a:lnRef>
            <a:fillRef idx="0">
              <a:scrgbClr r="0" g="0" b="0"/>
            </a:fillRef>
            <a:effectRef idx="0">
              <a:scrgbClr r="0" g="0" b="0"/>
            </a:effectRef>
            <a:fontRef idx="minor">
              <a:schemeClr val="tx1"/>
            </a:fontRef>
          </p:style>
          <p:txBody>
            <a:bodyPr lIns="56632" tIns="58420" rIns="56632" bIns="58420" spcCol="1270" anchor="ctr"/>
            <a:lstStyle/>
            <a:p>
              <a:pPr algn="ctr" defTabSz="2044700" eaLnBrk="1" hangingPunct="1">
                <a:lnSpc>
                  <a:spcPct val="90000"/>
                </a:lnSpc>
                <a:spcAft>
                  <a:spcPct val="35000"/>
                </a:spcAft>
                <a:buClrTx/>
                <a:buSzTx/>
                <a:buFontTx/>
                <a:buNone/>
                <a:defRPr/>
              </a:pPr>
              <a:endParaRPr lang="fr-BE" sz="3200" b="0" dirty="0">
                <a:solidFill>
                  <a:prstClr val="black"/>
                </a:solidFill>
              </a:endParaRPr>
            </a:p>
          </p:txBody>
        </p:sp>
        <p:grpSp>
          <p:nvGrpSpPr>
            <p:cNvPr id="21" name="Group 14"/>
            <p:cNvGrpSpPr>
              <a:grpSpLocks/>
            </p:cNvGrpSpPr>
            <p:nvPr/>
          </p:nvGrpSpPr>
          <p:grpSpPr bwMode="auto">
            <a:xfrm>
              <a:off x="4078373" y="853320"/>
              <a:ext cx="5171482" cy="5584395"/>
              <a:chOff x="2676766" y="2846599"/>
              <a:chExt cx="5174356" cy="5583273"/>
            </a:xfrm>
            <a:solidFill>
              <a:srgbClr val="6699FF">
                <a:alpha val="28000"/>
              </a:srgbClr>
            </a:solidFill>
          </p:grpSpPr>
          <p:sp>
            <p:nvSpPr>
              <p:cNvPr id="22" name="Oval 21"/>
              <p:cNvSpPr/>
              <p:nvPr/>
            </p:nvSpPr>
            <p:spPr>
              <a:xfrm>
                <a:off x="2676766" y="2846599"/>
                <a:ext cx="5174356" cy="5583273"/>
              </a:xfrm>
              <a:prstGeom prst="ellipse">
                <a:avLst/>
              </a:prstGeom>
              <a:grpFill/>
              <a:ln>
                <a:solidFill>
                  <a:srgbClr val="6699FF"/>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a:lstStyle/>
              <a:p>
                <a:pPr defTabSz="914400" eaLnBrk="1" hangingPunct="1">
                  <a:buClrTx/>
                  <a:buSzTx/>
                  <a:buFontTx/>
                  <a:buNone/>
                  <a:defRPr/>
                </a:pPr>
                <a:endParaRPr lang="fr-BE" sz="900" b="0" dirty="0">
                  <a:solidFill>
                    <a:prstClr val="black"/>
                  </a:solidFill>
                </a:endParaRPr>
              </a:p>
            </p:txBody>
          </p:sp>
          <p:sp>
            <p:nvSpPr>
              <p:cNvPr id="23" name="TextBox 40"/>
              <p:cNvSpPr txBox="1">
                <a:spLocks noChangeArrowheads="1"/>
              </p:cNvSpPr>
              <p:nvPr/>
            </p:nvSpPr>
            <p:spPr bwMode="auto">
              <a:xfrm>
                <a:off x="3829079" y="4027871"/>
                <a:ext cx="3160061" cy="4261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4400" eaLnBrk="1" hangingPunct="1">
                  <a:buClrTx/>
                  <a:buSzTx/>
                  <a:buFontTx/>
                  <a:buNone/>
                  <a:defRPr/>
                </a:pPr>
                <a:endParaRPr lang="fr-BE" altLang="en-US" sz="1400" b="0" dirty="0">
                  <a:solidFill>
                    <a:srgbClr val="336699"/>
                  </a:solidFill>
                  <a:ea typeface="Microsoft YaHei"/>
                </a:endParaRPr>
              </a:p>
            </p:txBody>
          </p:sp>
        </p:grpSp>
      </p:grpSp>
      <p:sp>
        <p:nvSpPr>
          <p:cNvPr id="26" name="Rectangle 25"/>
          <p:cNvSpPr/>
          <p:nvPr/>
        </p:nvSpPr>
        <p:spPr>
          <a:xfrm>
            <a:off x="4151313" y="1476375"/>
            <a:ext cx="3913187" cy="3324225"/>
          </a:xfrm>
          <a:prstGeom prst="rect">
            <a:avLst/>
          </a:prstGeom>
        </p:spPr>
        <p:txBody>
          <a:bodyPr>
            <a:spAutoFit/>
          </a:bodyPr>
          <a:lstStyle/>
          <a:p>
            <a:pPr algn="ctr" defTabSz="914400" eaLnBrk="1" hangingPunct="1">
              <a:buClrTx/>
              <a:buSzTx/>
              <a:buFontTx/>
              <a:buNone/>
              <a:defRPr/>
            </a:pPr>
            <a:r>
              <a:rPr lang="en-GB" sz="1050" u="sng" dirty="0">
                <a:solidFill>
                  <a:srgbClr val="0F5494"/>
                </a:solidFill>
                <a:ea typeface="Microsoft YaHei"/>
              </a:rPr>
              <a:t>Commission priorities 2015-19</a:t>
            </a:r>
          </a:p>
          <a:p>
            <a:pPr defTabSz="914400" eaLnBrk="1" hangingPunct="1">
              <a:buClrTx/>
              <a:buSzTx/>
              <a:buFontTx/>
              <a:buNone/>
              <a:defRPr/>
            </a:pPr>
            <a:endParaRPr lang="en-GB" sz="1050" dirty="0">
              <a:solidFill>
                <a:srgbClr val="0F5494"/>
              </a:solidFill>
              <a:ea typeface="Microsoft YaHei"/>
            </a:endParaRPr>
          </a:p>
          <a:p>
            <a:pPr algn="ctr" defTabSz="914400" eaLnBrk="1" hangingPunct="1">
              <a:buClrTx/>
              <a:buSzTx/>
              <a:buFontTx/>
              <a:buNone/>
              <a:defRPr/>
            </a:pPr>
            <a:r>
              <a:rPr lang="en-GB" sz="1050" dirty="0">
                <a:solidFill>
                  <a:srgbClr val="0F5494"/>
                </a:solidFill>
                <a:ea typeface="Microsoft YaHei"/>
              </a:rPr>
              <a:t> 1. Jobs, Growth and Investment</a:t>
            </a:r>
            <a:br>
              <a:rPr lang="en-GB" sz="1050" dirty="0">
                <a:solidFill>
                  <a:srgbClr val="0F5494"/>
                </a:solidFill>
                <a:ea typeface="Microsoft YaHei"/>
              </a:rPr>
            </a:br>
            <a:r>
              <a:rPr lang="en-GB" sz="1050" i="1" dirty="0">
                <a:solidFill>
                  <a:srgbClr val="0F5494"/>
                </a:solidFill>
                <a:ea typeface="Microsoft YaHei"/>
              </a:rPr>
              <a:t>- </a:t>
            </a:r>
            <a:r>
              <a:rPr lang="en-GB" sz="1050" i="1" dirty="0">
                <a:solidFill>
                  <a:srgbClr val="C00000"/>
                </a:solidFill>
                <a:ea typeface="Microsoft YaHei"/>
              </a:rPr>
              <a:t>circular economy and green growth</a:t>
            </a:r>
          </a:p>
          <a:p>
            <a:pPr algn="ctr" defTabSz="914400" eaLnBrk="1" hangingPunct="1">
              <a:buClrTx/>
              <a:buSzTx/>
              <a:buFontTx/>
              <a:buNone/>
              <a:defRPr/>
            </a:pPr>
            <a:endParaRPr lang="en-GB" sz="1050" dirty="0">
              <a:solidFill>
                <a:srgbClr val="0F5494"/>
              </a:solidFill>
              <a:ea typeface="Microsoft YaHei"/>
            </a:endParaRPr>
          </a:p>
          <a:p>
            <a:pPr algn="ctr" defTabSz="914400" eaLnBrk="1" hangingPunct="1">
              <a:buClrTx/>
              <a:buSzTx/>
              <a:buFontTx/>
              <a:buNone/>
              <a:defRPr/>
            </a:pPr>
            <a:r>
              <a:rPr lang="en-GB" sz="1050" dirty="0">
                <a:solidFill>
                  <a:srgbClr val="0F5494"/>
                </a:solidFill>
                <a:ea typeface="Microsoft YaHei"/>
              </a:rPr>
              <a:t>3. Energy Union</a:t>
            </a:r>
          </a:p>
          <a:p>
            <a:pPr algn="ctr" defTabSz="914400" eaLnBrk="1" hangingPunct="1">
              <a:buClrTx/>
              <a:buSzTx/>
              <a:buFontTx/>
              <a:buNone/>
              <a:defRPr/>
            </a:pPr>
            <a:r>
              <a:rPr lang="en-GB" sz="1050" i="1" dirty="0">
                <a:solidFill>
                  <a:srgbClr val="0F5494"/>
                </a:solidFill>
                <a:ea typeface="Microsoft YaHei"/>
              </a:rPr>
              <a:t> - </a:t>
            </a:r>
            <a:r>
              <a:rPr lang="en-GB" sz="1050" i="1" dirty="0">
                <a:solidFill>
                  <a:srgbClr val="C00000"/>
                </a:solidFill>
                <a:ea typeface="Microsoft YaHei"/>
              </a:rPr>
              <a:t>transition to a low-carbon economy </a:t>
            </a:r>
            <a:r>
              <a:rPr lang="en-GB" sz="1050" i="1" dirty="0">
                <a:solidFill>
                  <a:srgbClr val="0F5494"/>
                </a:solidFill>
                <a:ea typeface="Microsoft YaHei"/>
              </a:rPr>
              <a:t/>
            </a:r>
            <a:br>
              <a:rPr lang="en-GB" sz="1050" i="1" dirty="0">
                <a:solidFill>
                  <a:srgbClr val="0F5494"/>
                </a:solidFill>
                <a:ea typeface="Microsoft YaHei"/>
              </a:rPr>
            </a:br>
            <a:r>
              <a:rPr lang="en-GB" sz="1050" i="1" dirty="0">
                <a:solidFill>
                  <a:srgbClr val="0F5494"/>
                </a:solidFill>
                <a:ea typeface="Microsoft YaHei"/>
              </a:rPr>
              <a:t>(renewables, electricity market, transport…) </a:t>
            </a:r>
          </a:p>
          <a:p>
            <a:pPr marL="285750" indent="-285750" algn="ctr" defTabSz="914400" eaLnBrk="1" hangingPunct="1">
              <a:buClrTx/>
              <a:buSzTx/>
              <a:buFontTx/>
              <a:buChar char="-"/>
              <a:defRPr/>
            </a:pPr>
            <a:endParaRPr lang="en-GB" sz="1050" dirty="0">
              <a:solidFill>
                <a:srgbClr val="0F5494"/>
              </a:solidFill>
              <a:ea typeface="Microsoft YaHei"/>
            </a:endParaRPr>
          </a:p>
          <a:p>
            <a:pPr algn="ctr" defTabSz="914400" eaLnBrk="1" hangingPunct="1">
              <a:buClrTx/>
              <a:buSzTx/>
              <a:buFontTx/>
              <a:buNone/>
              <a:defRPr/>
            </a:pPr>
            <a:r>
              <a:rPr lang="en-GB" sz="1050" dirty="0">
                <a:solidFill>
                  <a:srgbClr val="0F5494"/>
                </a:solidFill>
                <a:ea typeface="Microsoft YaHei"/>
              </a:rPr>
              <a:t>4. Internal Market</a:t>
            </a:r>
          </a:p>
          <a:p>
            <a:pPr algn="ctr" defTabSz="914400" eaLnBrk="1" hangingPunct="1">
              <a:buClrTx/>
              <a:buSzTx/>
              <a:buFontTx/>
              <a:buNone/>
              <a:defRPr/>
            </a:pPr>
            <a:r>
              <a:rPr lang="en-GB" sz="1050" i="1" dirty="0">
                <a:solidFill>
                  <a:srgbClr val="0F5494"/>
                </a:solidFill>
                <a:ea typeface="Microsoft YaHei"/>
              </a:rPr>
              <a:t>- unlock the full potential of the single market</a:t>
            </a:r>
          </a:p>
          <a:p>
            <a:pPr algn="ctr" defTabSz="914400" eaLnBrk="1" hangingPunct="1">
              <a:buClrTx/>
              <a:buSzTx/>
              <a:buFontTx/>
              <a:buNone/>
              <a:defRPr/>
            </a:pPr>
            <a:r>
              <a:rPr lang="en-GB" sz="1050" i="1" dirty="0">
                <a:solidFill>
                  <a:srgbClr val="C00000"/>
                </a:solidFill>
                <a:ea typeface="Microsoft YaHei"/>
              </a:rPr>
              <a:t>- a renewed EU Industrial Policy Strategy</a:t>
            </a:r>
          </a:p>
          <a:p>
            <a:pPr algn="ctr" defTabSz="914400" eaLnBrk="1" hangingPunct="1">
              <a:buClrTx/>
              <a:buSzTx/>
              <a:buFontTx/>
              <a:buNone/>
              <a:defRPr/>
            </a:pPr>
            <a:endParaRPr lang="en-GB" sz="1050" i="1" dirty="0">
              <a:solidFill>
                <a:srgbClr val="0F5494"/>
              </a:solidFill>
              <a:ea typeface="Microsoft YaHei"/>
            </a:endParaRPr>
          </a:p>
          <a:p>
            <a:pPr algn="ctr" defTabSz="914400" eaLnBrk="1" hangingPunct="1">
              <a:buClrTx/>
              <a:buSzTx/>
              <a:buFontTx/>
              <a:buNone/>
              <a:defRPr/>
            </a:pPr>
            <a:r>
              <a:rPr lang="en-GB" sz="1050" i="1" dirty="0">
                <a:solidFill>
                  <a:srgbClr val="0F5494"/>
                </a:solidFill>
                <a:ea typeface="Microsoft YaHei"/>
              </a:rPr>
              <a:t>6. </a:t>
            </a:r>
            <a:r>
              <a:rPr lang="en-GB" sz="1050" dirty="0">
                <a:solidFill>
                  <a:srgbClr val="0F5494"/>
                </a:solidFill>
                <a:ea typeface="Microsoft YaHei"/>
              </a:rPr>
              <a:t>Trade policy to harness globalisation</a:t>
            </a:r>
          </a:p>
          <a:p>
            <a:pPr algn="ctr" defTabSz="914400" eaLnBrk="1" hangingPunct="1">
              <a:buClrTx/>
              <a:buSzTx/>
              <a:buFontTx/>
              <a:buNone/>
              <a:defRPr/>
            </a:pPr>
            <a:r>
              <a:rPr lang="en-GB" sz="1050" i="1" dirty="0">
                <a:solidFill>
                  <a:srgbClr val="0F5494"/>
                </a:solidFill>
                <a:ea typeface="Microsoft YaHei"/>
              </a:rPr>
              <a:t>- economic diplomacy</a:t>
            </a:r>
          </a:p>
          <a:p>
            <a:pPr algn="ctr" defTabSz="914400" eaLnBrk="1" hangingPunct="1">
              <a:buClrTx/>
              <a:buSzTx/>
              <a:buFontTx/>
              <a:buNone/>
              <a:defRPr/>
            </a:pPr>
            <a:r>
              <a:rPr lang="en-GB" sz="1050" i="1" dirty="0">
                <a:solidFill>
                  <a:srgbClr val="0F5494"/>
                </a:solidFill>
                <a:ea typeface="Microsoft YaHei"/>
              </a:rPr>
              <a:t>- raw materials chapters in FTAs</a:t>
            </a:r>
          </a:p>
          <a:p>
            <a:pPr algn="ctr" defTabSz="914400" eaLnBrk="1" hangingPunct="1">
              <a:buClrTx/>
              <a:buSzTx/>
              <a:buFontTx/>
              <a:buNone/>
              <a:defRPr/>
            </a:pPr>
            <a:endParaRPr lang="en-GB" sz="1050" dirty="0">
              <a:solidFill>
                <a:srgbClr val="0F5494"/>
              </a:solidFill>
              <a:ea typeface="Microsoft YaHei"/>
            </a:endParaRPr>
          </a:p>
          <a:p>
            <a:pPr algn="ctr" defTabSz="914400" eaLnBrk="1" hangingPunct="1">
              <a:buClrTx/>
              <a:buSzTx/>
              <a:buFontTx/>
              <a:buNone/>
              <a:defRPr/>
            </a:pPr>
            <a:r>
              <a:rPr lang="en-GB" sz="1050" dirty="0">
                <a:solidFill>
                  <a:srgbClr val="0F5494"/>
                </a:solidFill>
                <a:ea typeface="Microsoft YaHei"/>
              </a:rPr>
              <a:t>9. A stronger global actor</a:t>
            </a:r>
          </a:p>
          <a:p>
            <a:pPr algn="ctr" defTabSz="914400" eaLnBrk="1" hangingPunct="1">
              <a:buClrTx/>
              <a:buSzTx/>
              <a:buFontTx/>
              <a:buNone/>
              <a:defRPr/>
            </a:pPr>
            <a:r>
              <a:rPr lang="en-GB" sz="1050" i="1" dirty="0">
                <a:solidFill>
                  <a:srgbClr val="0F5494"/>
                </a:solidFill>
                <a:ea typeface="Microsoft YaHei"/>
              </a:rPr>
              <a:t>- international cooperation </a:t>
            </a:r>
            <a:br>
              <a:rPr lang="en-GB" sz="1050" i="1" dirty="0">
                <a:solidFill>
                  <a:srgbClr val="0F5494"/>
                </a:solidFill>
                <a:ea typeface="Microsoft YaHei"/>
              </a:rPr>
            </a:br>
            <a:r>
              <a:rPr lang="en-GB" sz="1050" i="1" dirty="0">
                <a:solidFill>
                  <a:srgbClr val="0F5494"/>
                </a:solidFill>
                <a:ea typeface="Microsoft YaHei"/>
              </a:rPr>
              <a:t>and development</a:t>
            </a:r>
          </a:p>
        </p:txBody>
      </p:sp>
      <p:sp>
        <p:nvSpPr>
          <p:cNvPr id="10248"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49FF8A2-4FC3-4327-999C-7E3EE50A9087}" type="slidenum">
              <a:rPr lang="en-GB" altLang="en-US" smtClean="0">
                <a:latin typeface="Arial" charset="0"/>
              </a:rPr>
              <a:pPr/>
              <a:t>10</a:t>
            </a:fld>
            <a:endParaRPr lang="en-GB" altLang="en-US">
              <a:latin typeface="Arial" charset="0"/>
            </a:endParaRPr>
          </a:p>
        </p:txBody>
      </p:sp>
      <p:sp>
        <p:nvSpPr>
          <p:cNvPr id="18" name="Rectangle 2"/>
          <p:cNvSpPr>
            <a:spLocks noChangeArrowheads="1"/>
          </p:cNvSpPr>
          <p:nvPr/>
        </p:nvSpPr>
        <p:spPr bwMode="auto">
          <a:xfrm>
            <a:off x="0" y="-20538"/>
            <a:ext cx="3849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r>
              <a:rPr lang="en-GB" altLang="en-US" sz="2000" dirty="0">
                <a:solidFill>
                  <a:srgbClr val="FFFFFF"/>
                </a:solidFill>
              </a:rPr>
              <a:t>EU policy framework</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4925" y="0"/>
            <a:ext cx="3648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endParaRPr lang="en-GB" altLang="en-US" sz="2800">
              <a:solidFill>
                <a:srgbClr val="FFFFFF"/>
              </a:solidFill>
            </a:endParaRPr>
          </a:p>
        </p:txBody>
      </p:sp>
      <p:sp>
        <p:nvSpPr>
          <p:cNvPr id="11267" name="Rectangle 5"/>
          <p:cNvSpPr>
            <a:spLocks noChangeArrowheads="1"/>
          </p:cNvSpPr>
          <p:nvPr/>
        </p:nvSpPr>
        <p:spPr bwMode="auto">
          <a:xfrm>
            <a:off x="5508625" y="0"/>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400" b="1">
                <a:solidFill>
                  <a:srgbClr val="0F5494"/>
                </a:solidFill>
                <a:latin typeface="Verdana" pitchFamily="34" charset="0"/>
              </a:defRPr>
            </a:lvl1pPr>
            <a:lvl2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rgbClr val="0F5494"/>
                </a:solidFill>
                <a:latin typeface="Verdana" pitchFamily="34" charset="0"/>
              </a:defRPr>
            </a:lvl2pPr>
            <a:lvl3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a:solidFill>
                  <a:srgbClr val="0F5494"/>
                </a:solidFill>
                <a:latin typeface="Verdana" pitchFamily="34" charset="0"/>
              </a:defRPr>
            </a:lvl3pPr>
            <a:lvl4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4pPr>
            <a:lvl5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5pPr>
            <a:lvl6pPr marL="25146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6pPr>
            <a:lvl7pPr marL="29718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7pPr>
            <a:lvl8pPr marL="34290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8pPr>
            <a:lvl9pPr marL="38862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9pPr>
          </a:lstStyle>
          <a:p>
            <a:pPr algn="r" eaLnBrk="1" hangingPunct="1">
              <a:spcBef>
                <a:spcPct val="0"/>
              </a:spcBef>
              <a:buClrTx/>
              <a:buSzTx/>
              <a:buFontTx/>
              <a:buNone/>
            </a:pPr>
            <a:r>
              <a:rPr lang="en-GB" altLang="en-US" sz="1400" dirty="0">
                <a:solidFill>
                  <a:srgbClr val="FFFFFF"/>
                </a:solidFill>
              </a:rPr>
              <a:t>Raw Materials</a:t>
            </a:r>
            <a:r>
              <a:rPr lang="sk-SK" altLang="en-US" sz="1400" dirty="0">
                <a:solidFill>
                  <a:srgbClr val="FFFFFF"/>
                </a:solidFill>
              </a:rPr>
              <a:t> </a:t>
            </a:r>
            <a:r>
              <a:rPr lang="sk-SK" altLang="en-US" sz="1400" dirty="0" err="1">
                <a:solidFill>
                  <a:srgbClr val="FFFFFF"/>
                </a:solidFill>
              </a:rPr>
              <a:t>Initiative</a:t>
            </a:r>
            <a:endParaRPr lang="sk-SK" altLang="en-US" sz="1400" dirty="0">
              <a:solidFill>
                <a:srgbClr val="FFFFFF"/>
              </a:solidFill>
            </a:endParaRPr>
          </a:p>
        </p:txBody>
      </p:sp>
      <p:sp>
        <p:nvSpPr>
          <p:cNvPr id="11269" name="Rectangle 3"/>
          <p:cNvSpPr>
            <a:spLocks noChangeArrowheads="1"/>
          </p:cNvSpPr>
          <p:nvPr/>
        </p:nvSpPr>
        <p:spPr bwMode="auto">
          <a:xfrm>
            <a:off x="408558" y="1851670"/>
            <a:ext cx="8843962" cy="24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rgbClr val="0F5494"/>
                </a:solidFill>
                <a:latin typeface="Verdana" pitchFamily="34" charset="0"/>
              </a:defRPr>
            </a:lvl1pPr>
            <a:lvl2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F5494"/>
                </a:solidFill>
                <a:latin typeface="Verdana" pitchFamily="34" charset="0"/>
              </a:defRPr>
            </a:lvl2pPr>
            <a:lvl3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F5494"/>
                </a:solidFill>
                <a:latin typeface="Verdana" pitchFamily="34" charset="0"/>
              </a:defRPr>
            </a:lvl3pPr>
            <a:lvl4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4pPr>
            <a:lvl5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9pPr>
          </a:lstStyle>
          <a:p>
            <a:pPr marL="285750" indent="-285750" eaLnBrk="1" hangingPunct="1">
              <a:spcBef>
                <a:spcPct val="0"/>
              </a:spcBef>
              <a:buSzTx/>
            </a:pPr>
            <a:r>
              <a:rPr lang="en-GB" altLang="en-US" sz="1400" b="0" dirty="0"/>
              <a:t>Aim: </a:t>
            </a:r>
            <a:r>
              <a:rPr lang="en-GB" altLang="en-US" sz="1400" b="0" u="sng" dirty="0"/>
              <a:t>securing sustainable supplies of raw material</a:t>
            </a:r>
            <a:r>
              <a:rPr lang="fr-BE" altLang="en-US" sz="1400" b="0" u="sng" dirty="0"/>
              <a:t>s</a:t>
            </a:r>
          </a:p>
          <a:p>
            <a:pPr marL="285750" indent="-285750" eaLnBrk="1" hangingPunct="1">
              <a:spcBef>
                <a:spcPct val="0"/>
              </a:spcBef>
              <a:buClrTx/>
              <a:buSzTx/>
              <a:buFont typeface="Wingdings" panose="05000000000000000000" pitchFamily="2" charset="2"/>
              <a:buChar char="Ø"/>
            </a:pPr>
            <a:endParaRPr lang="fr-BE" altLang="en-US" sz="1400" b="0" dirty="0"/>
          </a:p>
          <a:p>
            <a:pPr marL="285750" indent="-285750" eaLnBrk="1" hangingPunct="1">
              <a:spcBef>
                <a:spcPct val="0"/>
              </a:spcBef>
              <a:buSzTx/>
            </a:pPr>
            <a:r>
              <a:rPr lang="en-US" altLang="en-US" sz="1400" b="0" dirty="0"/>
              <a:t>Non-energy, non-agricultural raw materials</a:t>
            </a:r>
          </a:p>
          <a:p>
            <a:pPr marL="285750" indent="-285750" eaLnBrk="1" hangingPunct="1">
              <a:spcBef>
                <a:spcPct val="0"/>
              </a:spcBef>
              <a:buClrTx/>
              <a:buSzTx/>
              <a:buFont typeface="Wingdings" panose="05000000000000000000" pitchFamily="2" charset="2"/>
              <a:buChar char="Ø"/>
            </a:pPr>
            <a:endParaRPr lang="en-US" altLang="en-US" sz="1400" b="0" dirty="0"/>
          </a:p>
          <a:p>
            <a:pPr marL="285750" indent="-285750" eaLnBrk="1" hangingPunct="1">
              <a:spcBef>
                <a:spcPct val="0"/>
              </a:spcBef>
              <a:buSzTx/>
            </a:pPr>
            <a:r>
              <a:rPr lang="en-GB" altLang="en-US" sz="1400" b="0" dirty="0"/>
              <a:t>Integrated strategy (3 pillars) </a:t>
            </a:r>
          </a:p>
          <a:p>
            <a:pPr marL="285750" indent="-285750" eaLnBrk="1" hangingPunct="1">
              <a:spcBef>
                <a:spcPct val="0"/>
              </a:spcBef>
              <a:buSzTx/>
              <a:buFont typeface="Wingdings" panose="05000000000000000000" pitchFamily="2" charset="2"/>
              <a:buChar char="Ø"/>
            </a:pPr>
            <a:endParaRPr lang="en-GB" altLang="en-US" sz="1400" b="0" dirty="0"/>
          </a:p>
          <a:p>
            <a:pPr marL="285750" indent="-285750" eaLnBrk="1" hangingPunct="1">
              <a:spcBef>
                <a:spcPct val="0"/>
              </a:spcBef>
              <a:buSzTx/>
            </a:pPr>
            <a:r>
              <a:rPr lang="en-GB" altLang="en-US" sz="1400" b="0" dirty="0"/>
              <a:t>Introduced a list of Critical Raw Materials</a:t>
            </a:r>
            <a:br>
              <a:rPr lang="en-GB" altLang="en-US" sz="1400" b="0" dirty="0"/>
            </a:br>
            <a:r>
              <a:rPr lang="en-GB" altLang="en-US" sz="1400" b="0" dirty="0"/>
              <a:t> in 2011 and updated lists in 2014 and 2017</a:t>
            </a:r>
          </a:p>
          <a:p>
            <a:pPr eaLnBrk="1" hangingPunct="1">
              <a:spcBef>
                <a:spcPct val="0"/>
              </a:spcBef>
              <a:buClrTx/>
              <a:buSzTx/>
              <a:buFontTx/>
              <a:buNone/>
            </a:pPr>
            <a:endParaRPr lang="en-GB" altLang="en-US" sz="1400" dirty="0"/>
          </a:p>
          <a:p>
            <a:pPr eaLnBrk="1" hangingPunct="1">
              <a:spcBef>
                <a:spcPct val="0"/>
              </a:spcBef>
              <a:buSzTx/>
              <a:buFontTx/>
              <a:buNone/>
            </a:pPr>
            <a:endParaRPr lang="en-GB" altLang="en-US" sz="1400" dirty="0"/>
          </a:p>
          <a:p>
            <a:pPr eaLnBrk="1" hangingPunct="1">
              <a:spcBef>
                <a:spcPct val="0"/>
              </a:spcBef>
              <a:buClrTx/>
              <a:buSzTx/>
              <a:buFontTx/>
              <a:buNone/>
            </a:pPr>
            <a:endParaRPr lang="en-GB" altLang="en-US" sz="1400" dirty="0"/>
          </a:p>
        </p:txBody>
      </p:sp>
      <p:sp>
        <p:nvSpPr>
          <p:cNvPr id="11270" name="Rectangle 2"/>
          <p:cNvSpPr>
            <a:spLocks noChangeArrowheads="1"/>
          </p:cNvSpPr>
          <p:nvPr/>
        </p:nvSpPr>
        <p:spPr bwMode="auto">
          <a:xfrm>
            <a:off x="0" y="11113"/>
            <a:ext cx="3849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r>
              <a:rPr lang="en-GB" altLang="en-US" sz="2000" dirty="0">
                <a:solidFill>
                  <a:srgbClr val="FFFFFF"/>
                </a:solidFill>
              </a:rPr>
              <a:t>EU policy framework</a:t>
            </a:r>
          </a:p>
        </p:txBody>
      </p:sp>
      <p:pic>
        <p:nvPicPr>
          <p:cNvPr id="1127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0405" y="1627535"/>
            <a:ext cx="3902075" cy="339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272"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D43D805-D54D-401B-BC4E-1231E67D6DCF}" type="slidenum">
              <a:rPr lang="en-GB" altLang="en-US" smtClean="0">
                <a:latin typeface="Arial" charset="0"/>
              </a:rPr>
              <a:pPr/>
              <a:t>11</a:t>
            </a:fld>
            <a:endParaRPr lang="en-GB" altLang="en-US">
              <a:latin typeface="Arial" charset="0"/>
            </a:endParaRPr>
          </a:p>
        </p:txBody>
      </p:sp>
      <p:sp>
        <p:nvSpPr>
          <p:cNvPr id="9" name="Rectangle 3"/>
          <p:cNvSpPr>
            <a:spLocks noChangeArrowheads="1"/>
          </p:cNvSpPr>
          <p:nvPr/>
        </p:nvSpPr>
        <p:spPr bwMode="auto">
          <a:xfrm>
            <a:off x="840606" y="1017331"/>
            <a:ext cx="8843962" cy="40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rgbClr val="0F5494"/>
                </a:solidFill>
                <a:latin typeface="Verdana" pitchFamily="34" charset="0"/>
              </a:defRPr>
            </a:lvl1pPr>
            <a:lvl2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F5494"/>
                </a:solidFill>
                <a:latin typeface="Verdana" pitchFamily="34" charset="0"/>
              </a:defRPr>
            </a:lvl2pPr>
            <a:lvl3pPr>
              <a:spcBef>
                <a:spcPct val="20000"/>
              </a:spcBef>
              <a:buClr>
                <a:srgbClr val="0F5494"/>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F5494"/>
                </a:solidFill>
                <a:latin typeface="Verdana" pitchFamily="34" charset="0"/>
              </a:defRPr>
            </a:lvl3pPr>
            <a:lvl4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4pPr>
            <a:lvl5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9pPr>
          </a:lstStyle>
          <a:p>
            <a:pPr eaLnBrk="1" hangingPunct="1">
              <a:buClrTx/>
              <a:buSzTx/>
              <a:buFontTx/>
              <a:buNone/>
            </a:pPr>
            <a:r>
              <a:rPr lang="en-GB" altLang="en-US" sz="2000" dirty="0"/>
              <a:t>Raw Materials Initiative = EU raw materials policy</a:t>
            </a:r>
          </a:p>
        </p:txBody>
      </p:sp>
    </p:spTree>
    <p:extLst>
      <p:ext uri="{BB962C8B-B14F-4D97-AF65-F5344CB8AC3E}">
        <p14:creationId xmlns:p14="http://schemas.microsoft.com/office/powerpoint/2010/main" val="309269646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5" descr="H:\My Documents\My Pictures\azurit.png">
            <a:extLst>
              <a:ext uri="{FF2B5EF4-FFF2-40B4-BE49-F238E27FC236}">
                <a16:creationId xmlns:a16="http://schemas.microsoft.com/office/drawing/2014/main" xmlns="" id="{41EE1430-90AB-46FD-BAA0-85B1739CE8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1043" y="2165988"/>
            <a:ext cx="1257300" cy="110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7" name="Picture 5" descr="H:\My Documents\My Pictures\pyrit.png">
            <a:extLst>
              <a:ext uri="{FF2B5EF4-FFF2-40B4-BE49-F238E27FC236}">
                <a16:creationId xmlns:a16="http://schemas.microsoft.com/office/drawing/2014/main" xmlns="" id="{8F93031F-ABCE-4F0A-A991-C2C3C93600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2317" y="3610873"/>
            <a:ext cx="1569244"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8" name="Picture 6" descr="H:\My Documents\My Pictures\copper.png">
            <a:extLst>
              <a:ext uri="{FF2B5EF4-FFF2-40B4-BE49-F238E27FC236}">
                <a16:creationId xmlns:a16="http://schemas.microsoft.com/office/drawing/2014/main" xmlns="" id="{C0E9E182-ACD0-48A2-89D5-53E4010E0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7826" y="752860"/>
            <a:ext cx="1303735" cy="114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1" name="Slide Number Placeholder 3">
            <a:extLst>
              <a:ext uri="{FF2B5EF4-FFF2-40B4-BE49-F238E27FC236}">
                <a16:creationId xmlns:a16="http://schemas.microsoft.com/office/drawing/2014/main" xmlns="" id="{443F7450-EDF8-4D96-8701-A87031E988C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72C3A85-EDCA-4ABB-B60F-F318734EA8AF}" type="slidenum">
              <a:rPr lang="en-GB" altLang="en-US" smtClean="0"/>
              <a:pPr/>
              <a:t>12</a:t>
            </a:fld>
            <a:endParaRPr lang="en-GB" altLang="en-US"/>
          </a:p>
        </p:txBody>
      </p:sp>
      <p:sp>
        <p:nvSpPr>
          <p:cNvPr id="113672" name="Content Placeholder 4">
            <a:extLst>
              <a:ext uri="{FF2B5EF4-FFF2-40B4-BE49-F238E27FC236}">
                <a16:creationId xmlns:a16="http://schemas.microsoft.com/office/drawing/2014/main" xmlns="" id="{F97B8354-950B-4DDA-BA62-8F2A0BE3C99C}"/>
              </a:ext>
            </a:extLst>
          </p:cNvPr>
          <p:cNvSpPr>
            <a:spLocks noGrp="1"/>
          </p:cNvSpPr>
          <p:nvPr>
            <p:ph idx="1"/>
          </p:nvPr>
        </p:nvSpPr>
        <p:spPr>
          <a:xfrm>
            <a:off x="395536" y="951310"/>
            <a:ext cx="6391027" cy="3394472"/>
          </a:xfrm>
        </p:spPr>
        <p:txBody>
          <a:bodyPr/>
          <a:lstStyle/>
          <a:p>
            <a:pPr marL="671513" indent="-671513">
              <a:buNone/>
            </a:pPr>
            <a:r>
              <a:rPr lang="en-GB" altLang="en-US" sz="1350" dirty="0"/>
              <a:t>When:</a:t>
            </a:r>
            <a:r>
              <a:rPr lang="en-GB" altLang="en-US" sz="1350" b="0" dirty="0"/>
              <a:t> launched in 2013, based on Raw Materials Initiative, Industrial Policy, Innovation Union</a:t>
            </a:r>
          </a:p>
          <a:p>
            <a:pPr marL="671513" indent="-671513">
              <a:buNone/>
            </a:pPr>
            <a:endParaRPr lang="en-GB" altLang="en-US" sz="1350" dirty="0"/>
          </a:p>
          <a:p>
            <a:pPr marL="671513" indent="-671513">
              <a:buNone/>
            </a:pPr>
            <a:r>
              <a:rPr lang="en-GB" altLang="en-US" sz="1350" dirty="0"/>
              <a:t>Who: 	</a:t>
            </a:r>
            <a:r>
              <a:rPr lang="en-GB" altLang="en-US" sz="1350" b="0" dirty="0"/>
              <a:t>Industry, public sector, academia and NGOs in</a:t>
            </a:r>
          </a:p>
          <a:p>
            <a:pPr marL="671513" indent="-671513">
              <a:buNone/>
            </a:pPr>
            <a:r>
              <a:rPr lang="en-GB" altLang="en-US" sz="1350" b="0" dirty="0"/>
              <a:t>	HLSG + Sherpa, Operational Groups</a:t>
            </a:r>
          </a:p>
          <a:p>
            <a:pPr marL="671513" indent="-671513">
              <a:buNone/>
            </a:pPr>
            <a:r>
              <a:rPr lang="en-GB" altLang="en-US" sz="1350" b="0" dirty="0"/>
              <a:t>	</a:t>
            </a:r>
            <a:r>
              <a:rPr lang="en-US" altLang="en-US" sz="1350" b="0" dirty="0"/>
              <a:t>Groups renewed in 2017</a:t>
            </a:r>
          </a:p>
          <a:p>
            <a:pPr marL="671513" indent="-671513">
              <a:buNone/>
            </a:pPr>
            <a:r>
              <a:rPr lang="en-GB" altLang="en-US" sz="1350" b="0" dirty="0"/>
              <a:t>	</a:t>
            </a:r>
            <a:r>
              <a:rPr lang="en-GB" altLang="en-US" sz="1350" dirty="0">
                <a:solidFill>
                  <a:srgbClr val="E46C0A"/>
                </a:solidFill>
              </a:rPr>
              <a:t>123 Raw Materials Commitments: 980 partners, indicative budget ± EUR 2 billion</a:t>
            </a:r>
          </a:p>
          <a:p>
            <a:pPr marL="671513" indent="-671513">
              <a:buNone/>
            </a:pPr>
            <a:endParaRPr lang="en-GB" altLang="en-US" sz="1350" b="0" dirty="0"/>
          </a:p>
          <a:p>
            <a:pPr marL="671513" indent="-671513">
              <a:buNone/>
            </a:pPr>
            <a:r>
              <a:rPr lang="en-GB" altLang="en-US" sz="1350" dirty="0"/>
              <a:t>Why: 	</a:t>
            </a:r>
            <a:r>
              <a:rPr lang="en-GB" altLang="en-US" sz="1350" b="0" dirty="0"/>
              <a:t>…to ensure the sustainable supply of raw materials to the European economy…</a:t>
            </a:r>
          </a:p>
          <a:p>
            <a:pPr marL="671513" lvl="1" indent="-671513">
              <a:buNone/>
            </a:pPr>
            <a:endParaRPr lang="en-GB" altLang="en-US" sz="1200" dirty="0"/>
          </a:p>
          <a:p>
            <a:pPr marL="671513" indent="-671513">
              <a:buNone/>
            </a:pPr>
            <a:r>
              <a:rPr lang="en-GB" altLang="en-US" sz="1350" dirty="0"/>
              <a:t>What: 	</a:t>
            </a:r>
            <a:r>
              <a:rPr lang="en-GB" altLang="en-US" sz="1350" dirty="0">
                <a:solidFill>
                  <a:srgbClr val="E46C0A"/>
                </a:solidFill>
              </a:rPr>
              <a:t>Strategic Implementation Plan</a:t>
            </a:r>
            <a:r>
              <a:rPr lang="en-GB" altLang="en-US" sz="1350" dirty="0"/>
              <a:t> </a:t>
            </a:r>
            <a:r>
              <a:rPr lang="en-GB" altLang="en-US" sz="1350" b="0" dirty="0"/>
              <a:t>adopted in 2013 </a:t>
            </a:r>
            <a:r>
              <a:rPr lang="en-GB" altLang="en-US" sz="1350" dirty="0">
                <a:solidFill>
                  <a:srgbClr val="E46C0A"/>
                </a:solidFill>
              </a:rPr>
              <a:t>Achieving targets</a:t>
            </a:r>
          </a:p>
          <a:p>
            <a:pPr marL="671513" indent="-671513">
              <a:buNone/>
            </a:pPr>
            <a:r>
              <a:rPr lang="en-GB" altLang="en-US" sz="1350" dirty="0">
                <a:solidFill>
                  <a:srgbClr val="E46C0A"/>
                </a:solidFill>
              </a:rPr>
              <a:t>	</a:t>
            </a:r>
            <a:r>
              <a:rPr lang="en-US" altLang="en-US" sz="1350" dirty="0">
                <a:solidFill>
                  <a:srgbClr val="E46C0A"/>
                </a:solidFill>
              </a:rPr>
              <a:t>Position paper </a:t>
            </a:r>
            <a:r>
              <a:rPr lang="en-US" altLang="en-US" sz="1350" b="0" dirty="0"/>
              <a:t>on future orientations of the High-Level Steering Group of the EIP. 20 December 2017</a:t>
            </a:r>
            <a:endParaRPr lang="en-GB" altLang="en-US" sz="1350" b="0" dirty="0"/>
          </a:p>
          <a:p>
            <a:pPr marL="671513" indent="-671513">
              <a:buNone/>
            </a:pPr>
            <a:endParaRPr lang="en-GB" altLang="en-US" sz="1350" dirty="0">
              <a:solidFill>
                <a:srgbClr val="E46C0A"/>
              </a:solidFill>
            </a:endParaRPr>
          </a:p>
          <a:p>
            <a:pPr marL="671513" indent="-671513">
              <a:buNone/>
            </a:pPr>
            <a:endParaRPr lang="en-GB" altLang="en-US" sz="1350" dirty="0">
              <a:solidFill>
                <a:srgbClr val="E46C0A"/>
              </a:solidFill>
            </a:endParaRPr>
          </a:p>
        </p:txBody>
      </p:sp>
      <p:sp>
        <p:nvSpPr>
          <p:cNvPr id="9" name="Rectangle 5"/>
          <p:cNvSpPr>
            <a:spLocks noChangeArrowheads="1"/>
          </p:cNvSpPr>
          <p:nvPr/>
        </p:nvSpPr>
        <p:spPr bwMode="auto">
          <a:xfrm>
            <a:off x="5508625" y="68287"/>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a:solidFill>
                  <a:srgbClr val="FFFFFF"/>
                </a:solidFill>
              </a:rPr>
              <a:t>European Innovation Partnership on Raw Materials</a:t>
            </a:r>
          </a:p>
        </p:txBody>
      </p:sp>
      <p:sp>
        <p:nvSpPr>
          <p:cNvPr id="10" name="Rectangle 2"/>
          <p:cNvSpPr>
            <a:spLocks noChangeArrowheads="1"/>
          </p:cNvSpPr>
          <p:nvPr/>
        </p:nvSpPr>
        <p:spPr bwMode="auto">
          <a:xfrm>
            <a:off x="0" y="11113"/>
            <a:ext cx="3849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r>
              <a:rPr lang="en-GB" altLang="en-US" sz="2000" dirty="0">
                <a:solidFill>
                  <a:srgbClr val="FFFFFF"/>
                </a:solidFill>
              </a:rPr>
              <a:t>EU policy framework</a:t>
            </a:r>
          </a:p>
        </p:txBody>
      </p:sp>
    </p:spTree>
    <p:extLst>
      <p:ext uri="{BB962C8B-B14F-4D97-AF65-F5344CB8AC3E}">
        <p14:creationId xmlns:p14="http://schemas.microsoft.com/office/powerpoint/2010/main" val="71897521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a:xfrm>
            <a:off x="611560" y="1419622"/>
            <a:ext cx="4464496" cy="1512168"/>
          </a:xfrm>
        </p:spPr>
        <p:txBody>
          <a:bodyPr/>
          <a:lstStyle/>
          <a:p>
            <a:pPr marL="180000" lvl="1" indent="-180000">
              <a:spcBef>
                <a:spcPts val="0"/>
              </a:spcBef>
              <a:spcAft>
                <a:spcPts val="600"/>
              </a:spcAft>
            </a:pPr>
            <a:r>
              <a:rPr lang="en-GB" sz="1000" b="1" kern="1200" dirty="0" smtClean="0">
                <a:latin typeface="Verdana" pitchFamily="34" charset="0"/>
                <a:ea typeface="Microsoft YaHei" pitchFamily="34" charset="-122"/>
                <a:cs typeface="+mn-cs"/>
              </a:rPr>
              <a:t>Evaluation </a:t>
            </a:r>
            <a:r>
              <a:rPr lang="en-GB" sz="1000" b="1" kern="1200" dirty="0">
                <a:latin typeface="Verdana" pitchFamily="34" charset="0"/>
                <a:ea typeface="Microsoft YaHei" pitchFamily="34" charset="-122"/>
                <a:cs typeface="+mn-cs"/>
              </a:rPr>
              <a:t>and exchange of good practices for the sustainable supply of raw materials within the </a:t>
            </a:r>
            <a:r>
              <a:rPr lang="en-GB" sz="1000" b="1" kern="1200" dirty="0" smtClean="0">
                <a:latin typeface="Verdana" pitchFamily="34" charset="0"/>
                <a:ea typeface="Microsoft YaHei" pitchFamily="34" charset="-122"/>
                <a:cs typeface="+mn-cs"/>
              </a:rPr>
              <a:t>EU </a:t>
            </a:r>
            <a:r>
              <a:rPr lang="en-GB" sz="1000" kern="1200" dirty="0" smtClean="0">
                <a:latin typeface="Verdana" pitchFamily="34" charset="0"/>
                <a:ea typeface="Microsoft YaHei" pitchFamily="34" charset="-122"/>
                <a:cs typeface="+mn-cs"/>
              </a:rPr>
              <a:t>(2014)</a:t>
            </a:r>
            <a:endParaRPr lang="en-GB" sz="1000" kern="1200" dirty="0">
              <a:latin typeface="Verdana" pitchFamily="34" charset="0"/>
              <a:ea typeface="Microsoft YaHei" pitchFamily="34" charset="-122"/>
              <a:cs typeface="+mn-cs"/>
            </a:endParaRPr>
          </a:p>
          <a:p>
            <a:pPr marL="180000" lvl="1" indent="-180000">
              <a:spcBef>
                <a:spcPts val="0"/>
              </a:spcBef>
              <a:spcAft>
                <a:spcPts val="600"/>
              </a:spcAft>
            </a:pPr>
            <a:r>
              <a:rPr lang="en-GB" sz="1000" b="1" kern="1200" dirty="0" err="1" smtClean="0">
                <a:latin typeface="Verdana" pitchFamily="34" charset="0"/>
                <a:ea typeface="Microsoft YaHei" pitchFamily="34" charset="-122"/>
              </a:rPr>
              <a:t>Minventory</a:t>
            </a:r>
            <a:r>
              <a:rPr lang="en-GB" sz="1000" b="1" kern="1200" dirty="0" smtClean="0">
                <a:latin typeface="Verdana" pitchFamily="34" charset="0"/>
                <a:ea typeface="Microsoft YaHei" pitchFamily="34" charset="-122"/>
              </a:rPr>
              <a:t> </a:t>
            </a:r>
            <a:r>
              <a:rPr lang="en-GB" sz="1000" b="1" kern="1200" dirty="0">
                <a:latin typeface="Verdana" pitchFamily="34" charset="0"/>
                <a:ea typeface="Microsoft YaHei" pitchFamily="34" charset="-122"/>
              </a:rPr>
              <a:t>Study </a:t>
            </a:r>
            <a:r>
              <a:rPr lang="en-GB" sz="1000" kern="1200" dirty="0">
                <a:latin typeface="Verdana" pitchFamily="34" charset="0"/>
                <a:ea typeface="Microsoft YaHei" pitchFamily="34" charset="-122"/>
              </a:rPr>
              <a:t>(2015)</a:t>
            </a:r>
          </a:p>
          <a:p>
            <a:pPr marL="180000" lvl="1" indent="-180000">
              <a:spcBef>
                <a:spcPts val="0"/>
              </a:spcBef>
              <a:spcAft>
                <a:spcPts val="600"/>
              </a:spcAft>
            </a:pPr>
            <a:r>
              <a:rPr lang="en-GB" sz="1000" b="1" kern="1200" dirty="0" smtClean="0">
                <a:latin typeface="Verdana" pitchFamily="34" charset="0"/>
                <a:ea typeface="Microsoft YaHei" pitchFamily="34" charset="-122"/>
                <a:cs typeface="+mn-cs"/>
              </a:rPr>
              <a:t>Raw </a:t>
            </a:r>
            <a:r>
              <a:rPr lang="en-GB" sz="1000" b="1" kern="1200" dirty="0">
                <a:latin typeface="Verdana" pitchFamily="34" charset="0"/>
                <a:ea typeface="Microsoft YaHei" pitchFamily="34" charset="-122"/>
                <a:cs typeface="+mn-cs"/>
              </a:rPr>
              <a:t>materials </a:t>
            </a:r>
            <a:r>
              <a:rPr lang="en-GB" sz="1000" b="1" kern="1200" dirty="0" smtClean="0">
                <a:latin typeface="Verdana" pitchFamily="34" charset="0"/>
                <a:ea typeface="Microsoft YaHei" pitchFamily="34" charset="-122"/>
                <a:cs typeface="+mn-cs"/>
              </a:rPr>
              <a:t>scoreboard </a:t>
            </a:r>
            <a:r>
              <a:rPr lang="en-GB" sz="1000" kern="1200" dirty="0" smtClean="0">
                <a:latin typeface="Verdana" pitchFamily="34" charset="0"/>
                <a:ea typeface="Microsoft YaHei" pitchFamily="34" charset="-122"/>
                <a:cs typeface="+mn-cs"/>
              </a:rPr>
              <a:t>(2016)</a:t>
            </a:r>
            <a:endParaRPr lang="en-GB" sz="1000" kern="1200" dirty="0">
              <a:latin typeface="Verdana" pitchFamily="34" charset="0"/>
              <a:ea typeface="Microsoft YaHei" pitchFamily="34" charset="-122"/>
              <a:cs typeface="+mn-cs"/>
            </a:endParaRPr>
          </a:p>
          <a:p>
            <a:pPr marL="180000" lvl="1" indent="-180000">
              <a:spcBef>
                <a:spcPts val="0"/>
              </a:spcBef>
              <a:spcAft>
                <a:spcPts val="600"/>
              </a:spcAft>
            </a:pPr>
            <a:r>
              <a:rPr lang="en-GB" sz="1000" b="1" kern="1200" dirty="0" err="1">
                <a:latin typeface="Verdana" pitchFamily="34" charset="0"/>
                <a:ea typeface="Microsoft YaHei" pitchFamily="34" charset="-122"/>
                <a:cs typeface="+mn-cs"/>
              </a:rPr>
              <a:t>Minlex</a:t>
            </a:r>
            <a:r>
              <a:rPr lang="en-GB" sz="1000" b="1" kern="1200" dirty="0">
                <a:latin typeface="Verdana" pitchFamily="34" charset="0"/>
                <a:ea typeface="Microsoft YaHei" pitchFamily="34" charset="-122"/>
                <a:cs typeface="+mn-cs"/>
              </a:rPr>
              <a:t> </a:t>
            </a:r>
            <a:r>
              <a:rPr lang="en-GB" sz="1000" b="1" kern="1200" dirty="0" smtClean="0">
                <a:latin typeface="Verdana" pitchFamily="34" charset="0"/>
                <a:ea typeface="Microsoft YaHei" pitchFamily="34" charset="-122"/>
                <a:cs typeface="+mn-cs"/>
              </a:rPr>
              <a:t>study </a:t>
            </a:r>
            <a:r>
              <a:rPr lang="en-GB" sz="1000" kern="1200" dirty="0" smtClean="0">
                <a:latin typeface="Verdana" pitchFamily="34" charset="0"/>
                <a:ea typeface="Microsoft YaHei" pitchFamily="34" charset="-122"/>
                <a:cs typeface="+mn-cs"/>
              </a:rPr>
              <a:t>(2017)</a:t>
            </a:r>
            <a:endParaRPr lang="en-GB" sz="1000" kern="1200" dirty="0">
              <a:latin typeface="Verdana" pitchFamily="34" charset="0"/>
              <a:ea typeface="Microsoft YaHei" pitchFamily="34" charset="-122"/>
              <a:cs typeface="+mn-cs"/>
            </a:endParaRPr>
          </a:p>
          <a:p>
            <a:pPr marL="180000" lvl="1" indent="-180000">
              <a:spcBef>
                <a:spcPts val="0"/>
              </a:spcBef>
              <a:spcAft>
                <a:spcPts val="600"/>
              </a:spcAft>
            </a:pPr>
            <a:r>
              <a:rPr lang="en-GB" sz="1000" b="1" kern="1200" dirty="0">
                <a:latin typeface="Verdana" pitchFamily="34" charset="0"/>
                <a:ea typeface="Microsoft YaHei" pitchFamily="34" charset="-122"/>
              </a:rPr>
              <a:t>Study on the review of the list of CRM </a:t>
            </a:r>
            <a:r>
              <a:rPr lang="en-GB" sz="1000" kern="1200" dirty="0">
                <a:latin typeface="Verdana" pitchFamily="34" charset="0"/>
                <a:ea typeface="Microsoft YaHei" pitchFamily="34" charset="-122"/>
              </a:rPr>
              <a:t>(2017)</a:t>
            </a:r>
            <a:r>
              <a:rPr lang="en-GB" sz="1000" kern="1200" dirty="0">
                <a:latin typeface="Verdana" pitchFamily="34" charset="0"/>
                <a:ea typeface="Microsoft YaHei" pitchFamily="34" charset="-122"/>
                <a:cs typeface="+mn-cs"/>
              </a:rPr>
              <a:t> </a:t>
            </a:r>
          </a:p>
          <a:p>
            <a:pPr marL="180000" lvl="1" indent="-180000">
              <a:spcBef>
                <a:spcPts val="0"/>
              </a:spcBef>
              <a:spcAft>
                <a:spcPts val="600"/>
              </a:spcAft>
            </a:pPr>
            <a:r>
              <a:rPr lang="en-GB" sz="1000" b="1" kern="1200" dirty="0" smtClean="0">
                <a:latin typeface="Verdana" pitchFamily="34" charset="0"/>
                <a:ea typeface="Microsoft YaHei" pitchFamily="34" charset="-122"/>
              </a:rPr>
              <a:t>Report </a:t>
            </a:r>
            <a:r>
              <a:rPr lang="en-GB" sz="1000" b="1" kern="1200" dirty="0">
                <a:latin typeface="Verdana" pitchFamily="34" charset="0"/>
                <a:ea typeface="Microsoft YaHei" pitchFamily="34" charset="-122"/>
              </a:rPr>
              <a:t>on Critical Raw Materials and the Circular </a:t>
            </a:r>
            <a:r>
              <a:rPr lang="en-GB" sz="1000" b="1" kern="1200" dirty="0" smtClean="0">
                <a:latin typeface="Verdana" pitchFamily="34" charset="0"/>
                <a:ea typeface="Microsoft YaHei" pitchFamily="34" charset="-122"/>
              </a:rPr>
              <a:t>Economy </a:t>
            </a:r>
            <a:r>
              <a:rPr lang="en-GB" sz="1000" kern="1200" dirty="0" smtClean="0">
                <a:latin typeface="Verdana" pitchFamily="34" charset="0"/>
                <a:ea typeface="Microsoft YaHei" pitchFamily="34" charset="-122"/>
              </a:rPr>
              <a:t>(2017)</a:t>
            </a:r>
            <a:endParaRPr lang="en-GB" sz="1000" kern="1200" dirty="0">
              <a:latin typeface="Verdana" pitchFamily="34" charset="0"/>
              <a:ea typeface="Microsoft YaHei" pitchFamily="34" charset="-122"/>
            </a:endParaRPr>
          </a:p>
          <a:p>
            <a:pPr marL="180000" lvl="1" indent="-180000">
              <a:spcBef>
                <a:spcPts val="0"/>
              </a:spcBef>
              <a:spcAft>
                <a:spcPts val="600"/>
              </a:spcAft>
            </a:pPr>
            <a:r>
              <a:rPr lang="en-GB" sz="1000" b="1" kern="1200" dirty="0" smtClean="0">
                <a:latin typeface="Verdana" pitchFamily="34" charset="0"/>
                <a:ea typeface="Microsoft YaHei" pitchFamily="34" charset="-122"/>
              </a:rPr>
              <a:t>Material </a:t>
            </a:r>
            <a:r>
              <a:rPr lang="en-GB" sz="1000" b="1" kern="1200" dirty="0">
                <a:latin typeface="Verdana" pitchFamily="34" charset="0"/>
                <a:ea typeface="Microsoft YaHei" pitchFamily="34" charset="-122"/>
              </a:rPr>
              <a:t>System </a:t>
            </a:r>
            <a:r>
              <a:rPr lang="en-GB" sz="1000" b="1" kern="1200" dirty="0" smtClean="0">
                <a:latin typeface="Verdana" pitchFamily="34" charset="0"/>
                <a:ea typeface="Microsoft YaHei" pitchFamily="34" charset="-122"/>
              </a:rPr>
              <a:t>Analysis </a:t>
            </a:r>
            <a:r>
              <a:rPr lang="en-GB" sz="1000" kern="1200" dirty="0" smtClean="0">
                <a:latin typeface="Verdana" pitchFamily="34" charset="0"/>
                <a:ea typeface="Microsoft YaHei" pitchFamily="34" charset="-122"/>
              </a:rPr>
              <a:t>(completed 2018)</a:t>
            </a:r>
            <a:endParaRPr lang="en-GB" sz="1000" kern="1200" dirty="0">
              <a:latin typeface="Verdana" pitchFamily="34" charset="0"/>
              <a:ea typeface="Microsoft YaHei" pitchFamily="34" charset="-122"/>
            </a:endParaRPr>
          </a:p>
          <a:p>
            <a:pPr marL="457200" lvl="1" indent="0">
              <a:lnSpc>
                <a:spcPts val="2500"/>
              </a:lnSpc>
              <a:spcBef>
                <a:spcPts val="600"/>
              </a:spcBef>
              <a:buNone/>
            </a:pPr>
            <a:endParaRPr lang="en-GB" sz="1600" b="0" dirty="0">
              <a:latin typeface="Calibri"/>
            </a:endParaRPr>
          </a:p>
        </p:txBody>
      </p:sp>
      <p:sp>
        <p:nvSpPr>
          <p:cNvPr id="2" name="Slide Number Placeholder 1"/>
          <p:cNvSpPr>
            <a:spLocks noGrp="1"/>
          </p:cNvSpPr>
          <p:nvPr>
            <p:ph type="sldNum" sz="quarter" idx="12"/>
          </p:nvPr>
        </p:nvSpPr>
        <p:spPr/>
        <p:txBody>
          <a:bodyPr/>
          <a:lstStyle/>
          <a:p>
            <a:pPr>
              <a:defRPr/>
            </a:pPr>
            <a:fld id="{1A35B1E4-DEE4-4159-906E-66501177E1C9}" type="slidenum">
              <a:rPr lang="en-GB" smtClean="0"/>
              <a:pPr>
                <a:defRPr/>
              </a:pPr>
              <a:t>13</a:t>
            </a:fld>
            <a:endParaRPr lang="en-GB" dirty="0"/>
          </a:p>
        </p:txBody>
      </p:sp>
      <p:pic>
        <p:nvPicPr>
          <p:cNvPr id="1026" name="Picture 2" descr="U:\Common\statistics and subscriptions\eurostat\2017-06 - PRODCOM proposal\PRODCOM WS (20171117)\imag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8049" y="3367330"/>
            <a:ext cx="1005879" cy="1422373"/>
          </a:xfrm>
          <a:prstGeom prst="rect">
            <a:avLst/>
          </a:prstGeom>
          <a:noFill/>
          <a:ln w="6350">
            <a:solidFill>
              <a:schemeClr val="tx1"/>
            </a:solidFill>
          </a:ln>
          <a:extLst>
            <a:ext uri="{909E8E84-426E-40DD-AFC4-6F175D3DCCD1}">
              <a14:hiddenFill xmlns:a14="http://schemas.microsoft.com/office/drawing/2010/main">
                <a:solidFill>
                  <a:srgbClr val="FFFFFF"/>
                </a:solidFill>
              </a14:hiddenFill>
            </a:ext>
          </a:extLst>
        </p:spPr>
      </p:pic>
      <p:pic>
        <p:nvPicPr>
          <p:cNvPr id="8" name="Picture 7"/>
          <p:cNvPicPr/>
          <p:nvPr/>
        </p:nvPicPr>
        <p:blipFill rotWithShape="1">
          <a:blip r:embed="rId4"/>
          <a:srcRect l="36894" t="14412" r="30182" b="7941"/>
          <a:stretch/>
        </p:blipFill>
        <p:spPr bwMode="auto">
          <a:xfrm>
            <a:off x="1837930" y="3394873"/>
            <a:ext cx="1008112" cy="1390702"/>
          </a:xfrm>
          <a:prstGeom prst="rect">
            <a:avLst/>
          </a:prstGeom>
          <a:ln w="6350">
            <a:solidFill>
              <a:schemeClr val="tx1"/>
            </a:solidFill>
          </a:ln>
          <a:extLst>
            <a:ext uri="{53640926-AAD7-44D8-BBD7-CCE9431645EC}">
              <a14:shadowObscured xmlns:a14="http://schemas.microsoft.com/office/drawing/2010/main"/>
            </a:ext>
          </a:extLst>
        </p:spPr>
      </p:pic>
      <p:pic>
        <p:nvPicPr>
          <p:cNvPr id="9" name="Picture 8"/>
          <p:cNvPicPr/>
          <p:nvPr/>
        </p:nvPicPr>
        <p:blipFill rotWithShape="1">
          <a:blip r:embed="rId5"/>
          <a:srcRect l="28867" t="15960" r="40746" b="4238"/>
          <a:stretch/>
        </p:blipFill>
        <p:spPr bwMode="auto">
          <a:xfrm>
            <a:off x="3998169" y="3363838"/>
            <a:ext cx="1005879" cy="1421737"/>
          </a:xfrm>
          <a:prstGeom prst="rect">
            <a:avLst/>
          </a:prstGeom>
          <a:ln w="6350">
            <a:solidFill>
              <a:schemeClr val="tx1"/>
            </a:solidFill>
          </a:ln>
          <a:extLst>
            <a:ext uri="{53640926-AAD7-44D8-BBD7-CCE9431645EC}">
              <a14:shadowObscured xmlns:a14="http://schemas.microsoft.com/office/drawing/2010/main"/>
            </a:ext>
          </a:extLst>
        </p:spPr>
      </p:pic>
      <p:pic>
        <p:nvPicPr>
          <p:cNvPr id="11" name="Picture 10"/>
          <p:cNvPicPr/>
          <p:nvPr/>
        </p:nvPicPr>
        <p:blipFill rotWithShape="1">
          <a:blip r:embed="rId6"/>
          <a:srcRect l="33311" t="8348" r="33241" b="5160"/>
          <a:stretch/>
        </p:blipFill>
        <p:spPr bwMode="auto">
          <a:xfrm>
            <a:off x="685801" y="3394873"/>
            <a:ext cx="1061006" cy="1390702"/>
          </a:xfrm>
          <a:prstGeom prst="rect">
            <a:avLst/>
          </a:prstGeom>
          <a:ln w="6350">
            <a:solidFill>
              <a:schemeClr val="tx1"/>
            </a:solidFill>
          </a:ln>
          <a:extLst>
            <a:ext uri="{53640926-AAD7-44D8-BBD7-CCE9431645EC}">
              <a14:shadowObscured xmlns:a14="http://schemas.microsoft.com/office/drawing/2010/main"/>
            </a:ext>
          </a:extLst>
        </p:spPr>
      </p:pic>
      <p:sp>
        <p:nvSpPr>
          <p:cNvPr id="14" name="Rectangle 2"/>
          <p:cNvSpPr>
            <a:spLocks noChangeArrowheads="1"/>
          </p:cNvSpPr>
          <p:nvPr/>
        </p:nvSpPr>
        <p:spPr bwMode="auto">
          <a:xfrm>
            <a:off x="0" y="11113"/>
            <a:ext cx="3849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
                <a:srgbClr val="000000"/>
              </a:buClr>
              <a:buSzTx/>
              <a:buFont typeface="Times New Roman" pitchFamily="18" charset="0"/>
              <a:buNone/>
            </a:pPr>
            <a:r>
              <a:rPr lang="en-GB" altLang="en-US" sz="2000" dirty="0">
                <a:solidFill>
                  <a:srgbClr val="FFFFFF"/>
                </a:solidFill>
              </a:rPr>
              <a:t>EU policy framework</a:t>
            </a:r>
          </a:p>
        </p:txBody>
      </p:sp>
      <p:sp>
        <p:nvSpPr>
          <p:cNvPr id="15" name="Rectangle 5"/>
          <p:cNvSpPr>
            <a:spLocks noChangeArrowheads="1"/>
          </p:cNvSpPr>
          <p:nvPr/>
        </p:nvSpPr>
        <p:spPr bwMode="auto">
          <a:xfrm>
            <a:off x="5508625" y="68287"/>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smtClean="0">
                <a:solidFill>
                  <a:srgbClr val="FFFFFF"/>
                </a:solidFill>
              </a:rPr>
              <a:t>Tools, studies, EIT-RM</a:t>
            </a:r>
            <a:endParaRPr lang="en-GB" altLang="en-US" sz="1400" dirty="0">
              <a:solidFill>
                <a:srgbClr val="FFFFFF"/>
              </a:solidFill>
            </a:endParaRPr>
          </a:p>
        </p:txBody>
      </p:sp>
      <p:pic>
        <p:nvPicPr>
          <p:cNvPr id="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l="24789" t="9756" r="17015" b="6126"/>
          <a:stretch>
            <a:fillRect/>
          </a:stretch>
        </p:blipFill>
        <p:spPr bwMode="auto">
          <a:xfrm>
            <a:off x="5189619" y="1491630"/>
            <a:ext cx="3846877" cy="290699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Content Placeholder 2"/>
          <p:cNvSpPr txBox="1">
            <a:spLocks/>
          </p:cNvSpPr>
          <p:nvPr/>
        </p:nvSpPr>
        <p:spPr bwMode="auto">
          <a:xfrm>
            <a:off x="539552" y="1059582"/>
            <a:ext cx="4464496"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b="1"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lvl="1" indent="0" defTabSz="914400">
              <a:spcBef>
                <a:spcPts val="0"/>
              </a:spcBef>
              <a:spcAft>
                <a:spcPts val="600"/>
              </a:spcAft>
              <a:buSzTx/>
              <a:buFontTx/>
              <a:buNone/>
            </a:pPr>
            <a:r>
              <a:rPr lang="en-GB" sz="1600" b="1" kern="1200" dirty="0" smtClean="0">
                <a:latin typeface="Verdana" pitchFamily="34" charset="0"/>
                <a:ea typeface="Microsoft YaHei" pitchFamily="34" charset="-122"/>
                <a:cs typeface="+mn-cs"/>
              </a:rPr>
              <a:t>Tools, studies</a:t>
            </a:r>
          </a:p>
        </p:txBody>
      </p:sp>
      <p:sp>
        <p:nvSpPr>
          <p:cNvPr id="18" name="Content Placeholder 2"/>
          <p:cNvSpPr txBox="1">
            <a:spLocks/>
          </p:cNvSpPr>
          <p:nvPr/>
        </p:nvSpPr>
        <p:spPr bwMode="auto">
          <a:xfrm>
            <a:off x="5094064" y="1059582"/>
            <a:ext cx="4464496"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b="1" i="0">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lvl="1" indent="0" defTabSz="914400">
              <a:spcBef>
                <a:spcPts val="0"/>
              </a:spcBef>
              <a:spcAft>
                <a:spcPts val="600"/>
              </a:spcAft>
              <a:buSzTx/>
              <a:buFontTx/>
              <a:buNone/>
            </a:pPr>
            <a:r>
              <a:rPr lang="en-GB" sz="1600" b="1" kern="1200" dirty="0" smtClean="0">
                <a:latin typeface="Verdana" pitchFamily="34" charset="0"/>
                <a:ea typeface="Microsoft YaHei" pitchFamily="34" charset="-122"/>
                <a:cs typeface="+mn-cs"/>
              </a:rPr>
              <a:t>EIT – Raw materials</a:t>
            </a:r>
          </a:p>
        </p:txBody>
      </p:sp>
    </p:spTree>
    <p:extLst>
      <p:ext uri="{BB962C8B-B14F-4D97-AF65-F5344CB8AC3E}">
        <p14:creationId xmlns:p14="http://schemas.microsoft.com/office/powerpoint/2010/main" val="39108944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14</a:t>
            </a:fld>
            <a:endParaRPr lang="en-GB" altLang="en-US" dirty="0"/>
          </a:p>
        </p:txBody>
      </p:sp>
      <p:graphicFrame>
        <p:nvGraphicFramePr>
          <p:cNvPr id="8" name="4 Gráfico"/>
          <p:cNvGraphicFramePr>
            <a:graphicFrameLocks/>
          </p:cNvGraphicFramePr>
          <p:nvPr>
            <p:extLst>
              <p:ext uri="{D42A27DB-BD31-4B8C-83A1-F6EECF244321}">
                <p14:modId xmlns:p14="http://schemas.microsoft.com/office/powerpoint/2010/main" val="717612773"/>
              </p:ext>
            </p:extLst>
          </p:nvPr>
        </p:nvGraphicFramePr>
        <p:xfrm>
          <a:off x="16592550" y="1562100"/>
          <a:ext cx="2841625" cy="284321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4175956" y="1877546"/>
            <a:ext cx="4824536" cy="2622256"/>
          </a:xfrm>
          <a:prstGeom prst="rect">
            <a:avLst/>
          </a:prstGeom>
        </p:spPr>
        <p:txBody>
          <a:bodyPr wrap="square">
            <a:spAutoFit/>
          </a:bodyPr>
          <a:lstStyle/>
          <a:p>
            <a:pPr>
              <a:spcBef>
                <a:spcPct val="20000"/>
              </a:spcBef>
              <a:buClr>
                <a:srgbClr val="0F5494"/>
              </a:buClr>
            </a:pPr>
            <a:r>
              <a:rPr lang="en-GB" altLang="en-US" sz="1000" dirty="0">
                <a:solidFill>
                  <a:srgbClr val="0F5494"/>
                </a:solidFill>
                <a:latin typeface="+mn-lt"/>
              </a:rPr>
              <a:t>I. - Technology Pillar</a:t>
            </a:r>
          </a:p>
          <a:p>
            <a:pPr>
              <a:spcBef>
                <a:spcPct val="20000"/>
              </a:spcBef>
              <a:buClr>
                <a:srgbClr val="0F5494"/>
              </a:buClr>
            </a:pPr>
            <a:r>
              <a:rPr lang="en-GB" altLang="en-US" sz="1000" b="0" dirty="0">
                <a:solidFill>
                  <a:srgbClr val="0F5494"/>
                </a:solidFill>
                <a:latin typeface="+mn-lt"/>
              </a:rPr>
              <a:t>  I.A - Raw materials research and innovation coordination</a:t>
            </a:r>
          </a:p>
          <a:p>
            <a:pPr>
              <a:spcBef>
                <a:spcPct val="20000"/>
              </a:spcBef>
              <a:buClr>
                <a:srgbClr val="0F5494"/>
              </a:buClr>
            </a:pPr>
            <a:r>
              <a:rPr lang="en-GB" altLang="en-US" sz="1000" b="0" dirty="0">
                <a:solidFill>
                  <a:srgbClr val="0F5494"/>
                </a:solidFill>
                <a:latin typeface="+mn-lt"/>
              </a:rPr>
              <a:t>  I.B - Technologies for primary and secondary raw materials'     	production</a:t>
            </a:r>
          </a:p>
          <a:p>
            <a:pPr>
              <a:spcBef>
                <a:spcPct val="20000"/>
              </a:spcBef>
              <a:buClr>
                <a:srgbClr val="0F5494"/>
              </a:buClr>
            </a:pPr>
            <a:r>
              <a:rPr lang="en-GB" altLang="en-US" sz="1000" b="0" dirty="0">
                <a:solidFill>
                  <a:srgbClr val="0F5494"/>
                </a:solidFill>
                <a:latin typeface="+mn-lt"/>
              </a:rPr>
              <a:t>  I.C - Substitution of raw materials	</a:t>
            </a:r>
          </a:p>
          <a:p>
            <a:pPr lvl="1">
              <a:spcBef>
                <a:spcPct val="20000"/>
              </a:spcBef>
              <a:buClr>
                <a:srgbClr val="0F5494"/>
              </a:buClr>
            </a:pPr>
            <a:endParaRPr lang="en-GB" altLang="en-US" sz="1000" b="0" dirty="0">
              <a:solidFill>
                <a:srgbClr val="0F5494"/>
              </a:solidFill>
              <a:latin typeface="+mn-lt"/>
            </a:endParaRPr>
          </a:p>
          <a:p>
            <a:pPr>
              <a:spcBef>
                <a:spcPct val="20000"/>
              </a:spcBef>
              <a:buClr>
                <a:srgbClr val="0F5494"/>
              </a:buClr>
            </a:pPr>
            <a:r>
              <a:rPr lang="en-GB" altLang="en-US" sz="1000" dirty="0">
                <a:solidFill>
                  <a:srgbClr val="0F5494"/>
                </a:solidFill>
                <a:latin typeface="+mn-lt"/>
              </a:rPr>
              <a:t>II. - Non-Technology Policy Pillar</a:t>
            </a:r>
            <a:r>
              <a:rPr lang="en-GB" altLang="en-US" sz="1000" b="0" dirty="0">
                <a:solidFill>
                  <a:srgbClr val="0F5494"/>
                </a:solidFill>
                <a:latin typeface="+mn-lt"/>
              </a:rPr>
              <a:t>	</a:t>
            </a:r>
          </a:p>
          <a:p>
            <a:pPr>
              <a:spcBef>
                <a:spcPct val="20000"/>
              </a:spcBef>
              <a:buClr>
                <a:srgbClr val="0F5494"/>
              </a:buClr>
            </a:pPr>
            <a:r>
              <a:rPr lang="en-GB" altLang="en-US" sz="1000" b="0" dirty="0">
                <a:solidFill>
                  <a:srgbClr val="0F5494"/>
                </a:solidFill>
                <a:latin typeface="+mn-lt"/>
              </a:rPr>
              <a:t>  II.A - Improving Europe's raw materials framework conditions</a:t>
            </a:r>
          </a:p>
          <a:p>
            <a:pPr>
              <a:spcBef>
                <a:spcPct val="20000"/>
              </a:spcBef>
              <a:buClr>
                <a:srgbClr val="0F5494"/>
              </a:buClr>
            </a:pPr>
            <a:r>
              <a:rPr lang="en-GB" altLang="en-US" sz="1000" b="0" dirty="0">
                <a:solidFill>
                  <a:srgbClr val="0F5494"/>
                </a:solidFill>
                <a:latin typeface="+mn-lt"/>
              </a:rPr>
              <a:t>  II.B - Improving Europe's waste management framework conditions  	 and excellence</a:t>
            </a:r>
          </a:p>
          <a:p>
            <a:pPr>
              <a:spcBef>
                <a:spcPct val="20000"/>
              </a:spcBef>
              <a:buClr>
                <a:srgbClr val="0F5494"/>
              </a:buClr>
            </a:pPr>
            <a:r>
              <a:rPr lang="en-GB" altLang="en-US" sz="1000" b="0" dirty="0">
                <a:solidFill>
                  <a:srgbClr val="0F5494"/>
                </a:solidFill>
                <a:latin typeface="+mn-lt"/>
              </a:rPr>
              <a:t>  II.C - Knowledge, skills and raw materials flows </a:t>
            </a:r>
          </a:p>
          <a:p>
            <a:pPr marL="457200" lvl="1" indent="0">
              <a:spcBef>
                <a:spcPct val="20000"/>
              </a:spcBef>
              <a:buClr>
                <a:srgbClr val="0F5494"/>
              </a:buClr>
            </a:pPr>
            <a:endParaRPr lang="en-GB" altLang="en-US" sz="1000" b="0" dirty="0">
              <a:solidFill>
                <a:srgbClr val="0F5494"/>
              </a:solidFill>
              <a:latin typeface="+mn-lt"/>
            </a:endParaRPr>
          </a:p>
          <a:p>
            <a:pPr>
              <a:spcBef>
                <a:spcPct val="20000"/>
              </a:spcBef>
              <a:buClr>
                <a:srgbClr val="0F5494"/>
              </a:buClr>
            </a:pPr>
            <a:r>
              <a:rPr lang="en-GB" altLang="en-US" sz="1000" dirty="0">
                <a:solidFill>
                  <a:srgbClr val="0F5494"/>
                </a:solidFill>
                <a:latin typeface="+mn-lt"/>
              </a:rPr>
              <a:t>III. - International Cooperation Pillar</a:t>
            </a:r>
          </a:p>
          <a:p>
            <a:pPr marL="457200" lvl="1" indent="0">
              <a:spcBef>
                <a:spcPct val="20000"/>
              </a:spcBef>
              <a:buClr>
                <a:srgbClr val="0F5494"/>
              </a:buClr>
            </a:pPr>
            <a:r>
              <a:rPr lang="en-GB" altLang="en-US" sz="1200" b="0" dirty="0"/>
              <a:t>	Investment activities</a:t>
            </a:r>
          </a:p>
        </p:txBody>
      </p:sp>
      <p:graphicFrame>
        <p:nvGraphicFramePr>
          <p:cNvPr id="12" name="4 Gráfico"/>
          <p:cNvGraphicFramePr>
            <a:graphicFrameLocks/>
          </p:cNvGraphicFramePr>
          <p:nvPr>
            <p:extLst>
              <p:ext uri="{D42A27DB-BD31-4B8C-83A1-F6EECF244321}">
                <p14:modId xmlns:p14="http://schemas.microsoft.com/office/powerpoint/2010/main" val="1616627795"/>
              </p:ext>
            </p:extLst>
          </p:nvPr>
        </p:nvGraphicFramePr>
        <p:xfrm>
          <a:off x="539552" y="1851670"/>
          <a:ext cx="3384376" cy="3168352"/>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p:nvPr/>
        </p:nvSpPr>
        <p:spPr>
          <a:xfrm>
            <a:off x="144125" y="948850"/>
            <a:ext cx="8856662" cy="757130"/>
          </a:xfrm>
          <a:prstGeom prst="rect">
            <a:avLst/>
          </a:prstGeom>
        </p:spPr>
        <p:txBody>
          <a:bodyPr>
            <a:spAutoFit/>
          </a:bodyPr>
          <a:lstStyle/>
          <a:p>
            <a:pPr algn="ctr">
              <a:spcBef>
                <a:spcPct val="20000"/>
              </a:spcBef>
              <a:buClr>
                <a:srgbClr val="0F5494"/>
              </a:buClr>
              <a:defRPr/>
            </a:pPr>
            <a:r>
              <a:rPr lang="en-GB" altLang="en-US" sz="2400" dirty="0">
                <a:solidFill>
                  <a:srgbClr val="0F5494"/>
                </a:solidFill>
                <a:latin typeface="+mn-lt"/>
                <a:ea typeface="+mn-ea"/>
              </a:rPr>
              <a:t>Horizon 2020 projects - Raw materials </a:t>
            </a:r>
          </a:p>
          <a:p>
            <a:pPr algn="ctr">
              <a:spcBef>
                <a:spcPct val="20000"/>
              </a:spcBef>
              <a:buClr>
                <a:srgbClr val="0F5494"/>
              </a:buClr>
              <a:defRPr/>
            </a:pPr>
            <a:r>
              <a:rPr lang="en-GB" altLang="en-US" sz="1600" b="0" dirty="0">
                <a:solidFill>
                  <a:srgbClr val="0F5494"/>
                </a:solidFill>
                <a:latin typeface="+mn-lt"/>
                <a:ea typeface="+mn-ea"/>
              </a:rPr>
              <a:t>(2014-2017)</a:t>
            </a:r>
            <a:endParaRPr lang="en-GB" sz="1600" b="0" dirty="0">
              <a:solidFill>
                <a:srgbClr val="0F5494"/>
              </a:solidFill>
              <a:latin typeface="+mn-lt"/>
              <a:ea typeface="+mn-ea"/>
            </a:endParaRPr>
          </a:p>
        </p:txBody>
      </p:sp>
      <p:sp>
        <p:nvSpPr>
          <p:cNvPr id="10" name="Rectangle 5"/>
          <p:cNvSpPr>
            <a:spLocks noChangeArrowheads="1"/>
          </p:cNvSpPr>
          <p:nvPr/>
        </p:nvSpPr>
        <p:spPr bwMode="auto">
          <a:xfrm>
            <a:off x="5653088" y="9525"/>
            <a:ext cx="3490912"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400" b="1">
                <a:solidFill>
                  <a:srgbClr val="0F5494"/>
                </a:solidFill>
                <a:latin typeface="Verdana" pitchFamily="34" charset="0"/>
              </a:defRPr>
            </a:lvl1pPr>
            <a:lvl2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rgbClr val="0F5494"/>
                </a:solidFill>
                <a:latin typeface="Verdana" pitchFamily="34" charset="0"/>
              </a:defRPr>
            </a:lvl2pPr>
            <a:lvl3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a:solidFill>
                  <a:srgbClr val="0F5494"/>
                </a:solidFill>
                <a:latin typeface="Verdana" pitchFamily="34" charset="0"/>
              </a:defRPr>
            </a:lvl3pPr>
            <a:lvl4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4pPr>
            <a:lvl5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5pPr>
            <a:lvl6pPr marL="25146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6pPr>
            <a:lvl7pPr marL="29718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7pPr>
            <a:lvl8pPr marL="34290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8pPr>
            <a:lvl9pPr marL="38862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charset="0"/>
              </a:defRPr>
            </a:lvl9pPr>
          </a:lstStyle>
          <a:p>
            <a:pPr algn="r" eaLnBrk="1" hangingPunct="1">
              <a:spcBef>
                <a:spcPct val="0"/>
              </a:spcBef>
              <a:buClrTx/>
              <a:buSzTx/>
              <a:buFontTx/>
              <a:buNone/>
            </a:pPr>
            <a:r>
              <a:rPr lang="en-GB" altLang="en-US" sz="1800" dirty="0">
                <a:solidFill>
                  <a:srgbClr val="FFFFFF"/>
                </a:solidFill>
              </a:rPr>
              <a:t>Horizon 2020</a:t>
            </a:r>
          </a:p>
        </p:txBody>
      </p:sp>
      <p:sp>
        <p:nvSpPr>
          <p:cNvPr id="13" name="Title 3"/>
          <p:cNvSpPr>
            <a:spLocks noGrp="1"/>
          </p:cNvSpPr>
          <p:nvPr>
            <p:ph type="title"/>
          </p:nvPr>
        </p:nvSpPr>
        <p:spPr>
          <a:xfrm>
            <a:off x="0" y="140295"/>
            <a:ext cx="3851275" cy="703263"/>
          </a:xfrm>
        </p:spPr>
        <p:txBody>
          <a:bodyPr/>
          <a:lstStyle/>
          <a:p>
            <a:r>
              <a:rPr lang="en-GB" altLang="en-US" sz="2000" cap="none" dirty="0"/>
              <a:t>Horizon 2020 coverage</a:t>
            </a:r>
          </a:p>
        </p:txBody>
      </p:sp>
    </p:spTree>
    <p:extLst>
      <p:ext uri="{BB962C8B-B14F-4D97-AF65-F5344CB8AC3E}">
        <p14:creationId xmlns:p14="http://schemas.microsoft.com/office/powerpoint/2010/main" val="3568329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GB" altLang="en-US" dirty="0"/>
              <a:t>RMIS</a:t>
            </a:r>
          </a:p>
        </p:txBody>
      </p:sp>
      <p:sp>
        <p:nvSpPr>
          <p:cNvPr id="5" name="Content Placeholder 4"/>
          <p:cNvSpPr>
            <a:spLocks noGrp="1"/>
          </p:cNvSpPr>
          <p:nvPr>
            <p:ph idx="1"/>
          </p:nvPr>
        </p:nvSpPr>
        <p:spPr>
          <a:xfrm>
            <a:off x="179388" y="1058863"/>
            <a:ext cx="2171700" cy="3673475"/>
          </a:xfrm>
        </p:spPr>
        <p:txBody>
          <a:bodyPr/>
          <a:lstStyle/>
          <a:p>
            <a:pPr>
              <a:spcBef>
                <a:spcPts val="0"/>
              </a:spcBef>
              <a:spcAft>
                <a:spcPts val="600"/>
              </a:spcAft>
              <a:buFont typeface="Wingdings" panose="05000000000000000000" pitchFamily="2" charset="2"/>
              <a:buChar char="ü"/>
              <a:defRPr/>
            </a:pPr>
            <a:r>
              <a:rPr lang="en-GB" sz="1800" b="0" dirty="0"/>
              <a:t>Scoreboard</a:t>
            </a:r>
          </a:p>
          <a:p>
            <a:pPr>
              <a:spcBef>
                <a:spcPts val="0"/>
              </a:spcBef>
              <a:spcAft>
                <a:spcPts val="600"/>
              </a:spcAft>
              <a:buFont typeface="Wingdings" panose="05000000000000000000" pitchFamily="2" charset="2"/>
              <a:buChar char="ü"/>
              <a:defRPr/>
            </a:pPr>
            <a:r>
              <a:rPr lang="en-GB" sz="1800" b="0" dirty="0"/>
              <a:t>Raw Materials Profiles and flows</a:t>
            </a:r>
          </a:p>
          <a:p>
            <a:pPr>
              <a:spcBef>
                <a:spcPts val="0"/>
              </a:spcBef>
              <a:spcAft>
                <a:spcPts val="600"/>
              </a:spcAft>
              <a:buFont typeface="Wingdings" panose="05000000000000000000" pitchFamily="2" charset="2"/>
              <a:buChar char="ü"/>
              <a:defRPr/>
            </a:pPr>
            <a:r>
              <a:rPr lang="en-GB" sz="1800" b="0" dirty="0"/>
              <a:t>CRM</a:t>
            </a:r>
          </a:p>
          <a:p>
            <a:pPr>
              <a:spcBef>
                <a:spcPts val="0"/>
              </a:spcBef>
              <a:spcAft>
                <a:spcPts val="600"/>
              </a:spcAft>
              <a:buFont typeface="Wingdings" panose="05000000000000000000" pitchFamily="2" charset="2"/>
              <a:buChar char="ü"/>
              <a:defRPr/>
            </a:pPr>
            <a:r>
              <a:rPr lang="en-GB" sz="1800" b="0" dirty="0"/>
              <a:t>Country profiles </a:t>
            </a:r>
          </a:p>
          <a:p>
            <a:pPr>
              <a:spcBef>
                <a:spcPts val="0"/>
              </a:spcBef>
              <a:spcAft>
                <a:spcPts val="600"/>
              </a:spcAft>
              <a:buFont typeface="Wingdings" panose="05000000000000000000" pitchFamily="2" charset="2"/>
              <a:buChar char="ü"/>
              <a:defRPr/>
            </a:pPr>
            <a:r>
              <a:rPr lang="en-GB" sz="1800" b="0" dirty="0"/>
              <a:t>Trade flows</a:t>
            </a:r>
          </a:p>
          <a:p>
            <a:pPr>
              <a:spcBef>
                <a:spcPts val="0"/>
              </a:spcBef>
              <a:spcAft>
                <a:spcPts val="600"/>
              </a:spcAft>
              <a:buFont typeface="Wingdings" panose="05000000000000000000" pitchFamily="2" charset="2"/>
              <a:buChar char="ü"/>
              <a:defRPr/>
            </a:pPr>
            <a:endParaRPr lang="en-GB" sz="1800" b="0" dirty="0"/>
          </a:p>
          <a:p>
            <a:endParaRPr lang="en-GB" dirty="0"/>
          </a:p>
        </p:txBody>
      </p:sp>
      <p:sp>
        <p:nvSpPr>
          <p:cNvPr id="2560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1EA5131-F88B-44C4-AAC6-9F9511B2170D}" type="slidenum">
              <a:rPr lang="en-GB" altLang="en-US" smtClean="0">
                <a:latin typeface="Arial" charset="0"/>
              </a:rPr>
              <a:pPr/>
              <a:t>15</a:t>
            </a:fld>
            <a:endParaRPr lang="en-GB" altLang="en-US">
              <a:latin typeface="Arial" charset="0"/>
            </a:endParaRPr>
          </a:p>
        </p:txBody>
      </p:sp>
      <p:grpSp>
        <p:nvGrpSpPr>
          <p:cNvPr id="4" name="Group 3"/>
          <p:cNvGrpSpPr/>
          <p:nvPr/>
        </p:nvGrpSpPr>
        <p:grpSpPr>
          <a:xfrm>
            <a:off x="2351088" y="-20439"/>
            <a:ext cx="6804025" cy="5196288"/>
            <a:chOff x="2351088" y="-65744"/>
            <a:chExt cx="6804025" cy="5241593"/>
          </a:xfrm>
        </p:grpSpPr>
        <p:grpSp>
          <p:nvGrpSpPr>
            <p:cNvPr id="3" name="Group 2"/>
            <p:cNvGrpSpPr/>
            <p:nvPr/>
          </p:nvGrpSpPr>
          <p:grpSpPr>
            <a:xfrm>
              <a:off x="2351088" y="0"/>
              <a:ext cx="6804025" cy="5175849"/>
              <a:chOff x="2351088" y="0"/>
              <a:chExt cx="6804025" cy="5143500"/>
            </a:xfrm>
          </p:grpSpPr>
          <p:pic>
            <p:nvPicPr>
              <p:cNvPr id="25604"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4074"/>
              <a:stretch/>
            </p:blipFill>
            <p:spPr bwMode="auto">
              <a:xfrm>
                <a:off x="2351088" y="0"/>
                <a:ext cx="68040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6588224" y="0"/>
                <a:ext cx="2566889" cy="339502"/>
              </a:xfrm>
              <a:prstGeom prst="rect">
                <a:avLst/>
              </a:prstGeom>
              <a:solidFill>
                <a:schemeClr val="bg1"/>
              </a:solidFill>
              <a:ln w="12700" cap="flat" cmpd="sng" algn="ctr">
                <a:noFill/>
                <a:prstDash val="solid"/>
                <a:round/>
                <a:headEnd type="none" w="med" len="med"/>
                <a:tailEnd type="none" w="med" len="med"/>
              </a:ln>
              <a:effectLst/>
            </p:spPr>
            <p:txBody>
              <a:bodyPr vert="horz" wrap="square" lIns="90488" tIns="44450" rIns="90488" bIns="44450" numCol="1" rtlCol="0" anchor="b"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2600" b="1" i="0" u="none" strike="noStrike" cap="none" normalizeH="0" baseline="0">
                  <a:ln>
                    <a:noFill/>
                  </a:ln>
                  <a:solidFill>
                    <a:schemeClr val="bg1"/>
                  </a:solidFill>
                  <a:effectLst/>
                  <a:latin typeface="Verdana" pitchFamily="34" charset="0"/>
                </a:endParaRPr>
              </a:p>
            </p:txBody>
          </p:sp>
        </p:grpSp>
        <p:sp>
          <p:nvSpPr>
            <p:cNvPr id="7" name="Rectangle 6"/>
            <p:cNvSpPr/>
            <p:nvPr/>
          </p:nvSpPr>
          <p:spPr bwMode="auto">
            <a:xfrm>
              <a:off x="2351088" y="-65744"/>
              <a:ext cx="6804025" cy="170818"/>
            </a:xfrm>
            <a:prstGeom prst="rect">
              <a:avLst/>
            </a:prstGeom>
            <a:solidFill>
              <a:schemeClr val="bg1"/>
            </a:solidFill>
            <a:ln w="12700" cap="flat" cmpd="sng" algn="ctr">
              <a:noFill/>
              <a:prstDash val="solid"/>
              <a:round/>
              <a:headEnd type="none" w="med" len="med"/>
              <a:tailEnd type="none" w="med" len="med"/>
            </a:ln>
            <a:effectLst/>
          </p:spPr>
          <p:txBody>
            <a:bodyPr vert="horz" wrap="square" lIns="90488" tIns="44450" rIns="90488" bIns="44450" numCol="1" rtlCol="0" anchor="b"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2600" b="1" i="0" u="none" strike="noStrike" cap="none" normalizeH="0" baseline="0">
                <a:ln>
                  <a:noFill/>
                </a:ln>
                <a:solidFill>
                  <a:schemeClr val="bg1"/>
                </a:solidFill>
                <a:effectLst/>
                <a:latin typeface="Verdana" pitchFamily="34" charset="0"/>
              </a:endParaRPr>
            </a:p>
          </p:txBody>
        </p:sp>
      </p:grpSp>
      <p:sp>
        <p:nvSpPr>
          <p:cNvPr id="10" name="Rectangle 5"/>
          <p:cNvSpPr>
            <a:spLocks noChangeArrowheads="1"/>
          </p:cNvSpPr>
          <p:nvPr/>
        </p:nvSpPr>
        <p:spPr bwMode="auto">
          <a:xfrm>
            <a:off x="5724525" y="0"/>
            <a:ext cx="34194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algn="r" eaLnBrk="1" hangingPunct="1">
              <a:buClrTx/>
              <a:buSzTx/>
            </a:pPr>
            <a:r>
              <a:rPr lang="en-GB" altLang="en-US" sz="1400" dirty="0">
                <a:solidFill>
                  <a:srgbClr val="003366"/>
                </a:solidFill>
              </a:rPr>
              <a:t>Raw Materials</a:t>
            </a:r>
            <a:r>
              <a:rPr lang="sk-SK" altLang="en-US" sz="1400" dirty="0">
                <a:solidFill>
                  <a:srgbClr val="003366"/>
                </a:solidFill>
              </a:rPr>
              <a:t> </a:t>
            </a:r>
            <a:r>
              <a:rPr lang="sk-SK" altLang="en-US" sz="1400" dirty="0" err="1">
                <a:solidFill>
                  <a:srgbClr val="003366"/>
                </a:solidFill>
              </a:rPr>
              <a:t>Initiative</a:t>
            </a:r>
            <a:endParaRPr lang="sk-SK" altLang="en-US" sz="1400" dirty="0">
              <a:solidFill>
                <a:srgbClr val="003366"/>
              </a:solidFill>
            </a:endParaRPr>
          </a:p>
          <a:p>
            <a:pPr algn="r" eaLnBrk="1" hangingPunct="1">
              <a:buClrTx/>
              <a:buSzTx/>
            </a:pPr>
            <a:r>
              <a:rPr lang="en-GB" altLang="en-US" sz="1400" dirty="0">
                <a:solidFill>
                  <a:srgbClr val="003366"/>
                </a:solidFill>
              </a:rPr>
              <a:t>Knowledge base</a:t>
            </a:r>
          </a:p>
        </p:txBody>
      </p:sp>
    </p:spTree>
    <p:extLst>
      <p:ext uri="{BB962C8B-B14F-4D97-AF65-F5344CB8AC3E}">
        <p14:creationId xmlns:p14="http://schemas.microsoft.com/office/powerpoint/2010/main" val="16002002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755576" y="2139702"/>
            <a:ext cx="7772400" cy="589409"/>
          </a:xfrm>
        </p:spPr>
        <p:txBody>
          <a:bodyPr/>
          <a:lstStyle/>
          <a:p>
            <a:pPr algn="ctr"/>
            <a:r>
              <a:rPr lang="en-GB" altLang="en-US" sz="2400" dirty="0" smtClean="0"/>
              <a:t>3. The </a:t>
            </a:r>
            <a:r>
              <a:rPr lang="en-GB" altLang="en-US" sz="2400" dirty="0"/>
              <a:t>mining industry in Europe by 2050</a:t>
            </a:r>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16</a:t>
            </a:fld>
            <a:endParaRPr lang="en-GB" altLang="en-US" dirty="0"/>
          </a:p>
        </p:txBody>
      </p:sp>
    </p:spTree>
    <p:extLst>
      <p:ext uri="{BB962C8B-B14F-4D97-AF65-F5344CB8AC3E}">
        <p14:creationId xmlns:p14="http://schemas.microsoft.com/office/powerpoint/2010/main" val="73485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17</a:t>
            </a:fld>
            <a:endParaRPr lang="en-GB" altLang="en-US"/>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707654"/>
            <a:ext cx="3959952" cy="2232248"/>
          </a:xfrm>
          <a:prstGeom prst="rect">
            <a:avLst/>
          </a:prstGeom>
          <a:ln w="6350">
            <a:solidFill>
              <a:schemeClr val="tx1"/>
            </a:solidFill>
          </a:ln>
        </p:spPr>
      </p:pic>
      <p:sp>
        <p:nvSpPr>
          <p:cNvPr id="11" name="Title 1"/>
          <p:cNvSpPr txBox="1">
            <a:spLocks/>
          </p:cNvSpPr>
          <p:nvPr/>
        </p:nvSpPr>
        <p:spPr bwMode="auto">
          <a:xfrm>
            <a:off x="-36512" y="0"/>
            <a:ext cx="3995704"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75" indent="-3175" algn="l" rtl="0" eaLnBrk="0" fontAlgn="base" hangingPunct="0">
              <a:spcBef>
                <a:spcPct val="0"/>
              </a:spcBef>
              <a:spcAft>
                <a:spcPct val="0"/>
              </a:spcAft>
              <a:defRPr sz="4000" b="1" cap="all">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defTabSz="914400">
              <a:buClrTx/>
              <a:buSzTx/>
              <a:buFontTx/>
            </a:pPr>
            <a:r>
              <a:rPr lang="en-GB" sz="2000" kern="0" cap="none" dirty="0"/>
              <a:t>Strategic importance of raw materials on economy</a:t>
            </a:r>
          </a:p>
        </p:txBody>
      </p:sp>
      <p:sp>
        <p:nvSpPr>
          <p:cNvPr id="12" name="Rectangle 11"/>
          <p:cNvSpPr/>
          <p:nvPr/>
        </p:nvSpPr>
        <p:spPr>
          <a:xfrm>
            <a:off x="6300192" y="32306"/>
            <a:ext cx="2856926" cy="307777"/>
          </a:xfrm>
          <a:prstGeom prst="rect">
            <a:avLst/>
          </a:prstGeom>
        </p:spPr>
        <p:txBody>
          <a:bodyPr wrap="square">
            <a:spAutoFit/>
          </a:bodyPr>
          <a:lstStyle/>
          <a:p>
            <a:pPr lvl="0" algn="r" defTabSz="914400">
              <a:spcBef>
                <a:spcPts val="1800"/>
              </a:spcBef>
              <a:buClr>
                <a:srgbClr val="0F5494"/>
              </a:buClr>
              <a:buSzTx/>
            </a:pPr>
            <a:r>
              <a:rPr lang="en-GB" sz="1400" kern="0" dirty="0">
                <a:latin typeface="Verdana"/>
                <a:ea typeface="+mn-ea"/>
              </a:rPr>
              <a:t>Global material extraction</a:t>
            </a:r>
          </a:p>
        </p:txBody>
      </p:sp>
      <p:sp>
        <p:nvSpPr>
          <p:cNvPr id="13" name="Rectangle 3"/>
          <p:cNvSpPr>
            <a:spLocks noChangeArrowheads="1"/>
          </p:cNvSpPr>
          <p:nvPr/>
        </p:nvSpPr>
        <p:spPr bwMode="auto">
          <a:xfrm>
            <a:off x="4811172" y="4011910"/>
            <a:ext cx="4225324" cy="33855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en-US" sz="800" kern="0" dirty="0">
                <a:solidFill>
                  <a:srgbClr val="0F5494"/>
                </a:solidFill>
              </a:rPr>
              <a:t>Figure 7 - </a:t>
            </a:r>
            <a:r>
              <a:rPr lang="en-GB" sz="800" kern="0" dirty="0">
                <a:solidFill>
                  <a:srgbClr val="0F5494"/>
                </a:solidFill>
              </a:rPr>
              <a:t>Global material extraction by resource type </a:t>
            </a:r>
          </a:p>
          <a:p>
            <a:r>
              <a:rPr lang="en-GB" altLang="en-US" sz="800" b="0" kern="0" dirty="0">
                <a:solidFill>
                  <a:srgbClr val="0F5494"/>
                </a:solidFill>
              </a:rPr>
              <a:t>(Source – </a:t>
            </a:r>
            <a:r>
              <a:rPr lang="en-GB" sz="800" b="0" kern="0" dirty="0">
                <a:solidFill>
                  <a:srgbClr val="0F5494"/>
                </a:solidFill>
              </a:rPr>
              <a:t>Raw materials Scoreboard 2018 in preparation, UNEP, World Bank</a:t>
            </a:r>
            <a:r>
              <a:rPr lang="en-GB" altLang="en-US" sz="800" b="0" kern="0" dirty="0">
                <a:solidFill>
                  <a:srgbClr val="0F5494"/>
                </a:solidFill>
              </a:rPr>
              <a:t>)</a:t>
            </a:r>
            <a:endParaRPr lang="en-GB" sz="800" b="0" kern="0" dirty="0">
              <a:solidFill>
                <a:srgbClr val="0F5494"/>
              </a:solidFill>
            </a:endParaRPr>
          </a:p>
        </p:txBody>
      </p:sp>
      <p:sp>
        <p:nvSpPr>
          <p:cNvPr id="15" name="Rectangle 3"/>
          <p:cNvSpPr>
            <a:spLocks noChangeArrowheads="1"/>
          </p:cNvSpPr>
          <p:nvPr/>
        </p:nvSpPr>
        <p:spPr bwMode="auto">
          <a:xfrm>
            <a:off x="2101932" y="987574"/>
            <a:ext cx="4896544" cy="5847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en-US" sz="2400" kern="0" dirty="0" smtClean="0">
                <a:solidFill>
                  <a:srgbClr val="0F5494"/>
                </a:solidFill>
              </a:rPr>
              <a:t>Global Picture and outlook</a:t>
            </a:r>
            <a:endParaRPr lang="en-GB" sz="2400" kern="0" dirty="0">
              <a:solidFill>
                <a:srgbClr val="0F5494"/>
              </a:solidFill>
            </a:endParaRPr>
          </a:p>
          <a:p>
            <a:endParaRPr lang="en-GB" sz="800" b="0" kern="0" dirty="0">
              <a:solidFill>
                <a:srgbClr val="0F5494"/>
              </a:solidFill>
            </a:endParaRPr>
          </a:p>
        </p:txBody>
      </p:sp>
      <p:sp>
        <p:nvSpPr>
          <p:cNvPr id="2" name="Rectangle 1"/>
          <p:cNvSpPr/>
          <p:nvPr/>
        </p:nvSpPr>
        <p:spPr>
          <a:xfrm>
            <a:off x="505693" y="1635646"/>
            <a:ext cx="4044511" cy="2554545"/>
          </a:xfrm>
          <a:prstGeom prst="rect">
            <a:avLst/>
          </a:prstGeom>
        </p:spPr>
        <p:txBody>
          <a:bodyPr wrap="square">
            <a:spAutoFit/>
          </a:bodyPr>
          <a:lstStyle/>
          <a:p>
            <a:pPr marL="171450" indent="-171450" algn="just">
              <a:spcAft>
                <a:spcPts val="600"/>
              </a:spcAft>
              <a:buFont typeface="Arial" panose="020B0604020202020204" pitchFamily="34" charset="0"/>
              <a:buChar char="•"/>
            </a:pPr>
            <a:r>
              <a:rPr lang="en-GB" altLang="en-US" sz="1000" kern="0" dirty="0" smtClean="0">
                <a:solidFill>
                  <a:srgbClr val="0F5494"/>
                </a:solidFill>
              </a:rPr>
              <a:t>By 2050</a:t>
            </a:r>
            <a:r>
              <a:rPr lang="en-GB" altLang="en-US" sz="1000" b="0" kern="0" dirty="0" smtClean="0">
                <a:solidFill>
                  <a:srgbClr val="0F5494"/>
                </a:solidFill>
              </a:rPr>
              <a:t>, there will be </a:t>
            </a:r>
            <a:r>
              <a:rPr lang="en-GB" altLang="en-US" sz="1000" kern="0" dirty="0" smtClean="0">
                <a:solidFill>
                  <a:srgbClr val="0F5494"/>
                </a:solidFill>
              </a:rPr>
              <a:t>9,7 billion people </a:t>
            </a:r>
            <a:r>
              <a:rPr lang="en-GB" altLang="en-US" sz="1000" b="0" kern="0" dirty="0" smtClean="0">
                <a:solidFill>
                  <a:srgbClr val="0F5494"/>
                </a:solidFill>
              </a:rPr>
              <a:t>in the world</a:t>
            </a:r>
          </a:p>
          <a:p>
            <a:pPr marL="171450" indent="-171450" algn="just">
              <a:spcAft>
                <a:spcPts val="600"/>
              </a:spcAft>
              <a:buFont typeface="Arial" panose="020B0604020202020204" pitchFamily="34" charset="0"/>
              <a:buChar char="•"/>
            </a:pPr>
            <a:r>
              <a:rPr lang="en-GB" sz="1000" kern="0" dirty="0" smtClean="0">
                <a:solidFill>
                  <a:srgbClr val="0F5494"/>
                </a:solidFill>
              </a:rPr>
              <a:t>Resource use could increase by 120% </a:t>
            </a:r>
            <a:r>
              <a:rPr lang="en-GB" sz="1000" b="0" kern="0" dirty="0" smtClean="0">
                <a:solidFill>
                  <a:srgbClr val="0F5494"/>
                </a:solidFill>
              </a:rPr>
              <a:t>between </a:t>
            </a:r>
            <a:r>
              <a:rPr lang="en-GB" sz="1000" kern="0" dirty="0" smtClean="0">
                <a:solidFill>
                  <a:srgbClr val="0F5494"/>
                </a:solidFill>
              </a:rPr>
              <a:t>2010 and 2050</a:t>
            </a:r>
          </a:p>
          <a:p>
            <a:pPr marL="171450" indent="-171450" algn="just">
              <a:spcAft>
                <a:spcPts val="600"/>
              </a:spcAft>
              <a:buFont typeface="Arial" panose="020B0604020202020204" pitchFamily="34" charset="0"/>
              <a:buChar char="•"/>
            </a:pPr>
            <a:r>
              <a:rPr lang="en-GB" sz="1000" kern="0" dirty="0" smtClean="0">
                <a:solidFill>
                  <a:srgbClr val="0F5494"/>
                </a:solidFill>
              </a:rPr>
              <a:t>Demand</a:t>
            </a:r>
            <a:r>
              <a:rPr lang="en-GB" sz="1000" b="0" kern="0" dirty="0" smtClean="0">
                <a:solidFill>
                  <a:srgbClr val="0F5494"/>
                </a:solidFill>
              </a:rPr>
              <a:t> will be </a:t>
            </a:r>
            <a:r>
              <a:rPr lang="en-GB" sz="1000" kern="0" dirty="0" smtClean="0">
                <a:solidFill>
                  <a:srgbClr val="0F5494"/>
                </a:solidFill>
              </a:rPr>
              <a:t>mostly driven by developing regions</a:t>
            </a:r>
            <a:r>
              <a:rPr lang="en-GB" sz="1000" b="0" kern="0" dirty="0" smtClean="0">
                <a:solidFill>
                  <a:srgbClr val="0F5494"/>
                </a:solidFill>
              </a:rPr>
              <a:t>, where up to </a:t>
            </a:r>
            <a:r>
              <a:rPr lang="en-GB" sz="1000" kern="0" dirty="0" smtClean="0">
                <a:solidFill>
                  <a:srgbClr val="0F5494"/>
                </a:solidFill>
              </a:rPr>
              <a:t>3 billion people </a:t>
            </a:r>
            <a:r>
              <a:rPr lang="en-GB" sz="1000" b="0" kern="0" dirty="0" smtClean="0">
                <a:solidFill>
                  <a:srgbClr val="0F5494"/>
                </a:solidFill>
              </a:rPr>
              <a:t>will move from </a:t>
            </a:r>
            <a:r>
              <a:rPr lang="en-GB" sz="1000" kern="0" dirty="0" smtClean="0">
                <a:solidFill>
                  <a:srgbClr val="0F5494"/>
                </a:solidFill>
              </a:rPr>
              <a:t>low</a:t>
            </a:r>
            <a:r>
              <a:rPr lang="en-GB" sz="1000" b="0" kern="0" dirty="0" smtClean="0">
                <a:solidFill>
                  <a:srgbClr val="0F5494"/>
                </a:solidFill>
              </a:rPr>
              <a:t> to </a:t>
            </a:r>
            <a:r>
              <a:rPr lang="en-GB" sz="1000" kern="0" dirty="0" smtClean="0">
                <a:solidFill>
                  <a:srgbClr val="0F5494"/>
                </a:solidFill>
              </a:rPr>
              <a:t>middle class levels</a:t>
            </a:r>
          </a:p>
          <a:p>
            <a:pPr marL="171450" indent="-171450" algn="just">
              <a:spcAft>
                <a:spcPts val="600"/>
              </a:spcAft>
              <a:buFont typeface="Arial" panose="020B0604020202020204" pitchFamily="34" charset="0"/>
              <a:buChar char="•"/>
            </a:pPr>
            <a:r>
              <a:rPr lang="en-GB" sz="1000" kern="0" dirty="0" smtClean="0">
                <a:solidFill>
                  <a:srgbClr val="0F5494"/>
                </a:solidFill>
              </a:rPr>
              <a:t>In 2050</a:t>
            </a:r>
            <a:r>
              <a:rPr lang="en-GB" sz="1000" b="0" kern="0" dirty="0" smtClean="0">
                <a:solidFill>
                  <a:srgbClr val="0F5494"/>
                </a:solidFill>
              </a:rPr>
              <a:t>, </a:t>
            </a:r>
          </a:p>
          <a:p>
            <a:pPr algn="just">
              <a:spcAft>
                <a:spcPts val="0"/>
              </a:spcAft>
            </a:pPr>
            <a:r>
              <a:rPr lang="en-GB" sz="1000" b="0" kern="0" dirty="0">
                <a:solidFill>
                  <a:srgbClr val="0F5494"/>
                </a:solidFill>
              </a:rPr>
              <a:t>	</a:t>
            </a:r>
            <a:r>
              <a:rPr lang="en-GB" sz="1000" kern="0" dirty="0" smtClean="0">
                <a:solidFill>
                  <a:srgbClr val="0F5494"/>
                </a:solidFill>
              </a:rPr>
              <a:t>Global</a:t>
            </a:r>
            <a:r>
              <a:rPr lang="en-GB" sz="1000" b="0" kern="0" dirty="0" smtClean="0">
                <a:solidFill>
                  <a:srgbClr val="0F5494"/>
                </a:solidFill>
              </a:rPr>
              <a:t> </a:t>
            </a:r>
            <a:r>
              <a:rPr lang="en-GB" sz="1000" kern="0" dirty="0" smtClean="0">
                <a:solidFill>
                  <a:srgbClr val="0F5494"/>
                </a:solidFill>
              </a:rPr>
              <a:t>metals extraction </a:t>
            </a:r>
            <a:r>
              <a:rPr lang="en-GB" sz="1000" b="0" kern="0" dirty="0" smtClean="0">
                <a:solidFill>
                  <a:srgbClr val="0F5494"/>
                </a:solidFill>
              </a:rPr>
              <a:t>will i</a:t>
            </a:r>
            <a:r>
              <a:rPr lang="en-GB" sz="1000" kern="0" dirty="0" smtClean="0">
                <a:solidFill>
                  <a:srgbClr val="0F5494"/>
                </a:solidFill>
              </a:rPr>
              <a:t>ncrease</a:t>
            </a:r>
            <a:r>
              <a:rPr lang="en-GB" sz="1000" b="0" kern="0" dirty="0" smtClean="0">
                <a:solidFill>
                  <a:srgbClr val="0F5494"/>
                </a:solidFill>
              </a:rPr>
              <a:t> by </a:t>
            </a:r>
            <a:r>
              <a:rPr lang="en-GB" sz="1000" kern="0" dirty="0" smtClean="0">
                <a:solidFill>
                  <a:srgbClr val="0F5494"/>
                </a:solidFill>
              </a:rPr>
              <a:t>50%</a:t>
            </a:r>
          </a:p>
          <a:p>
            <a:pPr algn="just">
              <a:spcAft>
                <a:spcPts val="600"/>
              </a:spcAft>
            </a:pPr>
            <a:r>
              <a:rPr lang="en-GB" sz="1000" b="0" kern="0" dirty="0">
                <a:solidFill>
                  <a:srgbClr val="0F5494"/>
                </a:solidFill>
              </a:rPr>
              <a:t>	</a:t>
            </a:r>
            <a:r>
              <a:rPr lang="en-GB" sz="1000" kern="0" dirty="0" smtClean="0">
                <a:solidFill>
                  <a:srgbClr val="0F5494"/>
                </a:solidFill>
              </a:rPr>
              <a:t>Non-metallic minerals</a:t>
            </a:r>
            <a:r>
              <a:rPr lang="en-GB" sz="1000" b="0" kern="0" dirty="0" smtClean="0">
                <a:solidFill>
                  <a:srgbClr val="0F5494"/>
                </a:solidFill>
              </a:rPr>
              <a:t> production by </a:t>
            </a:r>
            <a:r>
              <a:rPr lang="en-GB" sz="1000" kern="0" dirty="0" smtClean="0">
                <a:solidFill>
                  <a:srgbClr val="0F5494"/>
                </a:solidFill>
              </a:rPr>
              <a:t>100%</a:t>
            </a:r>
          </a:p>
          <a:p>
            <a:pPr marL="171450" indent="-171450" algn="just">
              <a:spcAft>
                <a:spcPts val="600"/>
              </a:spcAft>
              <a:buFont typeface="Arial" panose="020B0604020202020204" pitchFamily="34" charset="0"/>
              <a:buChar char="•"/>
            </a:pPr>
            <a:r>
              <a:rPr lang="en-GB" sz="1000" kern="0" dirty="0" smtClean="0">
                <a:solidFill>
                  <a:srgbClr val="0F5494"/>
                </a:solidFill>
              </a:rPr>
              <a:t>Urbanization will be a key driver </a:t>
            </a:r>
            <a:r>
              <a:rPr lang="en-GB" sz="1000" b="0" kern="0" dirty="0" smtClean="0">
                <a:solidFill>
                  <a:srgbClr val="0F5494"/>
                </a:solidFill>
              </a:rPr>
              <a:t>of industrial mineral and base metal consumption</a:t>
            </a:r>
          </a:p>
          <a:p>
            <a:pPr marL="171450" indent="-171450" algn="just">
              <a:spcAft>
                <a:spcPts val="600"/>
              </a:spcAft>
              <a:buFont typeface="Arial" panose="020B0604020202020204" pitchFamily="34" charset="0"/>
              <a:buChar char="•"/>
            </a:pPr>
            <a:r>
              <a:rPr lang="en-GB" sz="1000" kern="0" dirty="0" smtClean="0">
                <a:solidFill>
                  <a:srgbClr val="0F5494"/>
                </a:solidFill>
              </a:rPr>
              <a:t>Decarbonisation</a:t>
            </a:r>
            <a:r>
              <a:rPr lang="en-GB" sz="1000" b="0" kern="0" dirty="0" smtClean="0">
                <a:solidFill>
                  <a:srgbClr val="0F5494"/>
                </a:solidFill>
              </a:rPr>
              <a:t> will be a </a:t>
            </a:r>
            <a:r>
              <a:rPr lang="en-GB" sz="1000" kern="0" dirty="0" smtClean="0">
                <a:solidFill>
                  <a:srgbClr val="0F5494"/>
                </a:solidFill>
              </a:rPr>
              <a:t>key driver in many raw material value chains</a:t>
            </a:r>
            <a:endParaRPr lang="en-GB" sz="1000" kern="0" dirty="0">
              <a:solidFill>
                <a:srgbClr val="0F5494"/>
              </a:solidFill>
            </a:endParaRPr>
          </a:p>
        </p:txBody>
      </p:sp>
    </p:spTree>
    <p:extLst>
      <p:ext uri="{BB962C8B-B14F-4D97-AF65-F5344CB8AC3E}">
        <p14:creationId xmlns:p14="http://schemas.microsoft.com/office/powerpoint/2010/main" val="4366640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18</a:t>
            </a:fld>
            <a:endParaRPr lang="en-GB" altLang="en-US" dirty="0"/>
          </a:p>
        </p:txBody>
      </p:sp>
      <p:sp>
        <p:nvSpPr>
          <p:cNvPr id="3" name="Rectangle 2"/>
          <p:cNvSpPr/>
          <p:nvPr/>
        </p:nvSpPr>
        <p:spPr>
          <a:xfrm>
            <a:off x="4932040" y="1707654"/>
            <a:ext cx="3888432" cy="2585323"/>
          </a:xfrm>
          <a:prstGeom prst="rect">
            <a:avLst/>
          </a:prstGeom>
        </p:spPr>
        <p:txBody>
          <a:bodyPr wrap="square">
            <a:spAutoFit/>
          </a:bodyPr>
          <a:lstStyle/>
          <a:p>
            <a:pPr algn="just">
              <a:spcBef>
                <a:spcPts val="600"/>
              </a:spcBef>
              <a:spcAft>
                <a:spcPts val="1200"/>
              </a:spcAft>
            </a:pPr>
            <a:r>
              <a:rPr lang="en-GB" sz="1200" b="0" kern="0" dirty="0">
                <a:solidFill>
                  <a:srgbClr val="0F5494"/>
                </a:solidFill>
                <a:latin typeface="+mn-lt"/>
                <a:ea typeface="+mn-ea"/>
              </a:rPr>
              <a:t>Low-carbon economy roadmap suggests that:</a:t>
            </a:r>
          </a:p>
          <a:p>
            <a:pPr marL="171450" indent="-171450" algn="just">
              <a:spcAft>
                <a:spcPts val="600"/>
              </a:spcAft>
              <a:buFont typeface="Arial" panose="020B0604020202020204" pitchFamily="34" charset="0"/>
              <a:buChar char="•"/>
            </a:pPr>
            <a:r>
              <a:rPr lang="en-GB" sz="1200" b="0" kern="0" dirty="0" smtClean="0">
                <a:solidFill>
                  <a:srgbClr val="0F5494"/>
                </a:solidFill>
                <a:latin typeface="+mn-lt"/>
                <a:ea typeface="+mn-ea"/>
              </a:rPr>
              <a:t>By </a:t>
            </a:r>
            <a:r>
              <a:rPr lang="en-GB" sz="1200" kern="0" dirty="0" smtClean="0">
                <a:solidFill>
                  <a:srgbClr val="0F5494"/>
                </a:solidFill>
                <a:latin typeface="+mn-lt"/>
                <a:ea typeface="+mn-ea"/>
              </a:rPr>
              <a:t>2050</a:t>
            </a:r>
            <a:r>
              <a:rPr lang="en-GB" sz="1200" b="0" kern="0" dirty="0" smtClean="0">
                <a:solidFill>
                  <a:srgbClr val="0F5494"/>
                </a:solidFill>
                <a:latin typeface="+mn-lt"/>
                <a:ea typeface="+mn-ea"/>
              </a:rPr>
              <a:t>, the </a:t>
            </a:r>
            <a:r>
              <a:rPr lang="en-GB" sz="1200" kern="0" dirty="0" smtClean="0">
                <a:solidFill>
                  <a:srgbClr val="0F5494"/>
                </a:solidFill>
                <a:latin typeface="+mn-lt"/>
                <a:ea typeface="+mn-ea"/>
              </a:rPr>
              <a:t>EU</a:t>
            </a:r>
            <a:r>
              <a:rPr lang="en-GB" sz="1200" b="0" kern="0" dirty="0" smtClean="0">
                <a:solidFill>
                  <a:srgbClr val="0F5494"/>
                </a:solidFill>
                <a:latin typeface="+mn-lt"/>
                <a:ea typeface="+mn-ea"/>
              </a:rPr>
              <a:t> should </a:t>
            </a:r>
            <a:r>
              <a:rPr lang="en-GB" sz="1200" kern="0" dirty="0" smtClean="0">
                <a:solidFill>
                  <a:srgbClr val="0F5494"/>
                </a:solidFill>
                <a:latin typeface="+mn-lt"/>
                <a:ea typeface="+mn-ea"/>
              </a:rPr>
              <a:t>cut greenhouse gas emissions to 80% below 1990 levels</a:t>
            </a:r>
            <a:r>
              <a:rPr lang="en-GB" sz="1200" b="0" kern="0" dirty="0" smtClean="0">
                <a:solidFill>
                  <a:srgbClr val="0F5494"/>
                </a:solidFill>
                <a:latin typeface="+mn-lt"/>
                <a:ea typeface="+mn-ea"/>
              </a:rPr>
              <a:t>.</a:t>
            </a:r>
          </a:p>
          <a:p>
            <a:pPr marL="171450" indent="-171450" algn="just">
              <a:spcAft>
                <a:spcPts val="600"/>
              </a:spcAft>
              <a:buFont typeface="Arial" panose="020B0604020202020204" pitchFamily="34" charset="0"/>
              <a:buChar char="•"/>
            </a:pPr>
            <a:r>
              <a:rPr lang="en-GB" sz="1200" kern="0" dirty="0" smtClean="0">
                <a:solidFill>
                  <a:srgbClr val="0F5494"/>
                </a:solidFill>
                <a:latin typeface="+mn-lt"/>
                <a:ea typeface="+mn-ea"/>
              </a:rPr>
              <a:t>Milestones</a:t>
            </a:r>
            <a:r>
              <a:rPr lang="en-GB" sz="1200" b="0" kern="0" dirty="0" smtClean="0">
                <a:solidFill>
                  <a:srgbClr val="0F5494"/>
                </a:solidFill>
                <a:latin typeface="+mn-lt"/>
                <a:ea typeface="+mn-ea"/>
              </a:rPr>
              <a:t> to achieve this are </a:t>
            </a:r>
            <a:r>
              <a:rPr lang="en-GB" sz="1200" kern="0" dirty="0" smtClean="0">
                <a:solidFill>
                  <a:srgbClr val="0F5494"/>
                </a:solidFill>
                <a:latin typeface="+mn-lt"/>
                <a:ea typeface="+mn-ea"/>
              </a:rPr>
              <a:t>40% emissions</a:t>
            </a:r>
            <a:r>
              <a:rPr lang="en-GB" sz="1200" b="0" kern="0" dirty="0" smtClean="0">
                <a:solidFill>
                  <a:srgbClr val="0F5494"/>
                </a:solidFill>
                <a:latin typeface="+mn-lt"/>
                <a:ea typeface="+mn-ea"/>
              </a:rPr>
              <a:t> cuts by </a:t>
            </a:r>
            <a:r>
              <a:rPr lang="en-GB" sz="1200" kern="0" dirty="0" smtClean="0">
                <a:solidFill>
                  <a:srgbClr val="0F5494"/>
                </a:solidFill>
                <a:latin typeface="+mn-lt"/>
                <a:ea typeface="+mn-ea"/>
              </a:rPr>
              <a:t>2030</a:t>
            </a:r>
            <a:r>
              <a:rPr lang="en-GB" sz="1200" b="0" kern="0" dirty="0" smtClean="0">
                <a:solidFill>
                  <a:srgbClr val="0F5494"/>
                </a:solidFill>
                <a:latin typeface="+mn-lt"/>
                <a:ea typeface="+mn-ea"/>
              </a:rPr>
              <a:t> and </a:t>
            </a:r>
            <a:r>
              <a:rPr lang="en-GB" sz="1200" kern="0" dirty="0" smtClean="0">
                <a:solidFill>
                  <a:srgbClr val="0F5494"/>
                </a:solidFill>
                <a:latin typeface="+mn-lt"/>
                <a:ea typeface="+mn-ea"/>
              </a:rPr>
              <a:t>60%</a:t>
            </a:r>
            <a:r>
              <a:rPr lang="en-GB" sz="1200" b="0" kern="0" dirty="0" smtClean="0">
                <a:solidFill>
                  <a:srgbClr val="0F5494"/>
                </a:solidFill>
                <a:latin typeface="+mn-lt"/>
                <a:ea typeface="+mn-ea"/>
              </a:rPr>
              <a:t> by </a:t>
            </a:r>
            <a:r>
              <a:rPr lang="en-GB" sz="1200" kern="0" dirty="0" smtClean="0">
                <a:solidFill>
                  <a:srgbClr val="0F5494"/>
                </a:solidFill>
                <a:latin typeface="+mn-lt"/>
                <a:ea typeface="+mn-ea"/>
              </a:rPr>
              <a:t>2040</a:t>
            </a:r>
            <a:r>
              <a:rPr lang="en-GB" sz="1200" b="0" kern="0" dirty="0" smtClean="0">
                <a:solidFill>
                  <a:srgbClr val="0F5494"/>
                </a:solidFill>
                <a:latin typeface="+mn-lt"/>
                <a:ea typeface="+mn-ea"/>
              </a:rPr>
              <a:t>.</a:t>
            </a:r>
          </a:p>
          <a:p>
            <a:pPr marL="171450" indent="-171450" algn="just">
              <a:spcAft>
                <a:spcPts val="600"/>
              </a:spcAft>
              <a:buFont typeface="Arial" panose="020B0604020202020204" pitchFamily="34" charset="0"/>
              <a:buChar char="•"/>
            </a:pPr>
            <a:r>
              <a:rPr lang="en-GB" sz="1200" kern="0" dirty="0" smtClean="0">
                <a:solidFill>
                  <a:srgbClr val="0F5494"/>
                </a:solidFill>
                <a:latin typeface="+mn-lt"/>
                <a:ea typeface="+mn-ea"/>
              </a:rPr>
              <a:t>All sectors need to contribute</a:t>
            </a:r>
            <a:r>
              <a:rPr lang="en-GB" sz="1200" b="0" kern="0" dirty="0" smtClean="0">
                <a:solidFill>
                  <a:srgbClr val="0F5494"/>
                </a:solidFill>
                <a:latin typeface="+mn-lt"/>
                <a:ea typeface="+mn-ea"/>
              </a:rPr>
              <a:t>.</a:t>
            </a:r>
          </a:p>
          <a:p>
            <a:pPr marL="171450" indent="-171450" algn="just">
              <a:spcAft>
                <a:spcPts val="600"/>
              </a:spcAft>
              <a:buFont typeface="Arial" panose="020B0604020202020204" pitchFamily="34" charset="0"/>
              <a:buChar char="•"/>
            </a:pPr>
            <a:r>
              <a:rPr lang="en-GB" sz="1200" b="0" kern="0" dirty="0" smtClean="0">
                <a:solidFill>
                  <a:srgbClr val="0F5494"/>
                </a:solidFill>
                <a:latin typeface="+mn-lt"/>
                <a:ea typeface="+mn-ea"/>
              </a:rPr>
              <a:t>The low-carbon transition is feasible &amp;   affordable. </a:t>
            </a:r>
          </a:p>
          <a:p>
            <a:pPr algn="just"/>
            <a:r>
              <a:rPr lang="en-GB" sz="1200" kern="0" dirty="0" smtClean="0">
                <a:solidFill>
                  <a:srgbClr val="0F5494"/>
                </a:solidFill>
                <a:latin typeface="+mn-lt"/>
                <a:ea typeface="+mn-ea"/>
              </a:rPr>
              <a:t>High </a:t>
            </a:r>
            <a:r>
              <a:rPr lang="en-GB" sz="1200" kern="0" dirty="0">
                <a:solidFill>
                  <a:srgbClr val="0F5494"/>
                </a:solidFill>
                <a:latin typeface="+mn-lt"/>
                <a:ea typeface="+mn-ea"/>
              </a:rPr>
              <a:t>Level Expert Group on Energy Intensive </a:t>
            </a:r>
            <a:r>
              <a:rPr lang="en-GB" sz="1200" kern="0" dirty="0" smtClean="0">
                <a:solidFill>
                  <a:srgbClr val="0F5494"/>
                </a:solidFill>
                <a:latin typeface="+mn-lt"/>
                <a:ea typeface="+mn-ea"/>
              </a:rPr>
              <a:t>Industry</a:t>
            </a:r>
            <a:endParaRPr lang="en-GB" sz="1200" b="0" kern="0" dirty="0">
              <a:solidFill>
                <a:srgbClr val="0F5494"/>
              </a:solidFill>
              <a:latin typeface="+mn-lt"/>
              <a:ea typeface="+mn-ea"/>
            </a:endParaRPr>
          </a:p>
        </p:txBody>
      </p:sp>
      <p:sp>
        <p:nvSpPr>
          <p:cNvPr id="6" name="Rectangle 2">
            <a:extLst>
              <a:ext uri="{FF2B5EF4-FFF2-40B4-BE49-F238E27FC236}">
                <a16:creationId xmlns:a16="http://schemas.microsoft.com/office/drawing/2014/main" xmlns="" id="{62F8B291-1A93-4C5B-86E5-DC244EACC818}"/>
              </a:ext>
            </a:extLst>
          </p:cNvPr>
          <p:cNvSpPr>
            <a:spLocks noChangeArrowheads="1"/>
          </p:cNvSpPr>
          <p:nvPr/>
        </p:nvSpPr>
        <p:spPr bwMode="auto">
          <a:xfrm>
            <a:off x="0" y="0"/>
            <a:ext cx="377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US" altLang="en-US" sz="2000" dirty="0"/>
              <a:t>EU policy - 2050</a:t>
            </a:r>
          </a:p>
        </p:txBody>
      </p:sp>
      <p:sp>
        <p:nvSpPr>
          <p:cNvPr id="8" name="Rectangle 7"/>
          <p:cNvSpPr/>
          <p:nvPr/>
        </p:nvSpPr>
        <p:spPr>
          <a:xfrm>
            <a:off x="4932040" y="1297092"/>
            <a:ext cx="3081047" cy="338554"/>
          </a:xfrm>
          <a:prstGeom prst="rect">
            <a:avLst/>
          </a:prstGeom>
        </p:spPr>
        <p:txBody>
          <a:bodyPr wrap="square">
            <a:spAutoFit/>
          </a:bodyPr>
          <a:lstStyle/>
          <a:p>
            <a:r>
              <a:rPr lang="en-GB" sz="1600" kern="0" dirty="0">
                <a:solidFill>
                  <a:srgbClr val="0F5494"/>
                </a:solidFill>
                <a:latin typeface="+mn-lt"/>
                <a:ea typeface="+mn-ea"/>
              </a:rPr>
              <a:t>Energy – Roadmap 2050</a:t>
            </a:r>
            <a:endParaRPr lang="en-GB" sz="1600" b="0" kern="0" dirty="0">
              <a:solidFill>
                <a:srgbClr val="0F5494"/>
              </a:solidFill>
              <a:latin typeface="+mn-lt"/>
              <a:ea typeface="+mn-ea"/>
            </a:endParaRPr>
          </a:p>
        </p:txBody>
      </p:sp>
      <p:sp>
        <p:nvSpPr>
          <p:cNvPr id="7" name="Rectangle 2">
            <a:extLst>
              <a:ext uri="{FF2B5EF4-FFF2-40B4-BE49-F238E27FC236}">
                <a16:creationId xmlns:a16="http://schemas.microsoft.com/office/drawing/2014/main" xmlns="" id="{CEA29DB1-501E-418C-A16C-F82740B33208}"/>
              </a:ext>
            </a:extLst>
          </p:cNvPr>
          <p:cNvSpPr/>
          <p:nvPr/>
        </p:nvSpPr>
        <p:spPr>
          <a:xfrm>
            <a:off x="467544" y="1707654"/>
            <a:ext cx="3960440" cy="2677656"/>
          </a:xfrm>
          <a:prstGeom prst="rect">
            <a:avLst/>
          </a:prstGeom>
        </p:spPr>
        <p:txBody>
          <a:bodyPr wrap="square">
            <a:spAutoFit/>
          </a:bodyPr>
          <a:lstStyle/>
          <a:p>
            <a:pPr algn="just">
              <a:spcAft>
                <a:spcPts val="1200"/>
              </a:spcAft>
            </a:pPr>
            <a:r>
              <a:rPr lang="en-US" sz="1200" b="0" kern="0" dirty="0" smtClean="0">
                <a:solidFill>
                  <a:srgbClr val="0F5494"/>
                </a:solidFill>
                <a:latin typeface="+mn-lt"/>
                <a:ea typeface="+mn-ea"/>
              </a:rPr>
              <a:t>Vision 2050:</a:t>
            </a:r>
          </a:p>
          <a:p>
            <a:pPr algn="just"/>
            <a:r>
              <a:rPr lang="en-US" sz="1200" b="0" kern="0" dirty="0" smtClean="0">
                <a:solidFill>
                  <a:srgbClr val="0F5494"/>
                </a:solidFill>
                <a:latin typeface="+mn-lt"/>
                <a:ea typeface="+mn-ea"/>
              </a:rPr>
              <a:t>“</a:t>
            </a:r>
            <a:r>
              <a:rPr lang="en-US" sz="1200" b="0" kern="0" dirty="0">
                <a:solidFill>
                  <a:srgbClr val="0F5494"/>
                </a:solidFill>
                <a:latin typeface="+mn-lt"/>
                <a:ea typeface="+mn-ea"/>
              </a:rPr>
              <a:t>In 2050, we live well, within the planet’s ecological limits. Our prosperity and healthy environment stem from an innovative, </a:t>
            </a:r>
            <a:r>
              <a:rPr lang="en-US" sz="1200" kern="0" dirty="0">
                <a:solidFill>
                  <a:srgbClr val="0F5494"/>
                </a:solidFill>
                <a:latin typeface="+mn-lt"/>
                <a:ea typeface="+mn-ea"/>
              </a:rPr>
              <a:t>circular economy where nothing is wasted and where natural resources are managed sustainably</a:t>
            </a:r>
            <a:r>
              <a:rPr lang="en-US" sz="1200" b="0" kern="0" dirty="0">
                <a:solidFill>
                  <a:srgbClr val="0F5494"/>
                </a:solidFill>
                <a:latin typeface="+mn-lt"/>
                <a:ea typeface="+mn-ea"/>
              </a:rPr>
              <a:t>, and </a:t>
            </a:r>
            <a:r>
              <a:rPr lang="en-US" sz="1200" kern="0" dirty="0">
                <a:solidFill>
                  <a:srgbClr val="0F5494"/>
                </a:solidFill>
                <a:latin typeface="+mn-lt"/>
                <a:ea typeface="+mn-ea"/>
              </a:rPr>
              <a:t>biodiversity is protected, valued and restored</a:t>
            </a:r>
            <a:r>
              <a:rPr lang="en-US" sz="1200" b="0" kern="0" dirty="0">
                <a:solidFill>
                  <a:srgbClr val="0F5494"/>
                </a:solidFill>
                <a:latin typeface="+mn-lt"/>
                <a:ea typeface="+mn-ea"/>
              </a:rPr>
              <a:t> in ways that enhance our society’s resilience. Our </a:t>
            </a:r>
            <a:r>
              <a:rPr lang="en-US" sz="1200" kern="0" dirty="0">
                <a:solidFill>
                  <a:srgbClr val="0F5494"/>
                </a:solidFill>
                <a:latin typeface="+mn-lt"/>
                <a:ea typeface="+mn-ea"/>
              </a:rPr>
              <a:t>low-carbon growth </a:t>
            </a:r>
            <a:r>
              <a:rPr lang="en-US" sz="1200" b="0" kern="0" dirty="0">
                <a:solidFill>
                  <a:srgbClr val="0F5494"/>
                </a:solidFill>
                <a:latin typeface="+mn-lt"/>
                <a:ea typeface="+mn-ea"/>
              </a:rPr>
              <a:t>has long been </a:t>
            </a:r>
            <a:r>
              <a:rPr lang="en-US" sz="1200" kern="0" dirty="0">
                <a:solidFill>
                  <a:srgbClr val="0F5494"/>
                </a:solidFill>
                <a:latin typeface="+mn-lt"/>
                <a:ea typeface="+mn-ea"/>
              </a:rPr>
              <a:t>decoupled from resource </a:t>
            </a:r>
            <a:r>
              <a:rPr lang="en-US" sz="1200" b="0" kern="0" dirty="0">
                <a:solidFill>
                  <a:srgbClr val="0F5494"/>
                </a:solidFill>
                <a:latin typeface="+mn-lt"/>
                <a:ea typeface="+mn-ea"/>
              </a:rPr>
              <a:t>use, setting the pace for a safe and sustainable global society</a:t>
            </a:r>
            <a:r>
              <a:rPr lang="en-US" sz="1000" b="0" kern="0" dirty="0">
                <a:solidFill>
                  <a:srgbClr val="0F5494"/>
                </a:solidFill>
                <a:latin typeface="+mn-lt"/>
                <a:ea typeface="+mn-ea"/>
              </a:rPr>
              <a:t>”</a:t>
            </a:r>
            <a:endParaRPr lang="en-GB" sz="1000" b="0" kern="0" dirty="0">
              <a:solidFill>
                <a:srgbClr val="0F5494"/>
              </a:solidFill>
              <a:latin typeface="+mn-lt"/>
              <a:ea typeface="+mn-ea"/>
            </a:endParaRPr>
          </a:p>
          <a:p>
            <a:endParaRPr lang="en-GB" sz="1400" b="0" kern="0" dirty="0">
              <a:solidFill>
                <a:srgbClr val="0F5494"/>
              </a:solidFill>
              <a:latin typeface="+mn-lt"/>
              <a:ea typeface="+mn-ea"/>
            </a:endParaRPr>
          </a:p>
        </p:txBody>
      </p:sp>
      <p:sp>
        <p:nvSpPr>
          <p:cNvPr id="9" name="Rectangle 7">
            <a:extLst>
              <a:ext uri="{FF2B5EF4-FFF2-40B4-BE49-F238E27FC236}">
                <a16:creationId xmlns:a16="http://schemas.microsoft.com/office/drawing/2014/main" xmlns="" id="{F3B6A886-BA86-498D-B400-0D6F6B0C3116}"/>
              </a:ext>
            </a:extLst>
          </p:cNvPr>
          <p:cNvSpPr/>
          <p:nvPr/>
        </p:nvSpPr>
        <p:spPr>
          <a:xfrm>
            <a:off x="395536" y="1297092"/>
            <a:ext cx="4320480" cy="338554"/>
          </a:xfrm>
          <a:prstGeom prst="rect">
            <a:avLst/>
          </a:prstGeom>
        </p:spPr>
        <p:txBody>
          <a:bodyPr wrap="square">
            <a:spAutoFit/>
          </a:bodyPr>
          <a:lstStyle/>
          <a:p>
            <a:r>
              <a:rPr lang="en-GB" sz="1600" kern="0" dirty="0">
                <a:solidFill>
                  <a:srgbClr val="0F5494"/>
                </a:solidFill>
                <a:latin typeface="+mn-lt"/>
                <a:ea typeface="+mn-ea"/>
              </a:rPr>
              <a:t>7</a:t>
            </a:r>
            <a:r>
              <a:rPr lang="en-GB" sz="1600" kern="0" baseline="30000" dirty="0">
                <a:solidFill>
                  <a:srgbClr val="0F5494"/>
                </a:solidFill>
                <a:latin typeface="+mn-lt"/>
                <a:ea typeface="+mn-ea"/>
              </a:rPr>
              <a:t>th</a:t>
            </a:r>
            <a:r>
              <a:rPr lang="en-GB" sz="1600" kern="0" dirty="0">
                <a:solidFill>
                  <a:srgbClr val="0F5494"/>
                </a:solidFill>
                <a:latin typeface="+mn-lt"/>
                <a:ea typeface="+mn-ea"/>
              </a:rPr>
              <a:t> Environment Action </a:t>
            </a:r>
            <a:r>
              <a:rPr lang="en-GB" sz="1600" kern="0" dirty="0" smtClean="0">
                <a:solidFill>
                  <a:srgbClr val="0F5494"/>
                </a:solidFill>
                <a:latin typeface="+mn-lt"/>
                <a:ea typeface="+mn-ea"/>
              </a:rPr>
              <a:t>Programme</a:t>
            </a:r>
            <a:endParaRPr lang="en-GB" sz="1000" b="0" kern="0" dirty="0">
              <a:solidFill>
                <a:srgbClr val="0F5494"/>
              </a:solidFill>
              <a:latin typeface="+mn-lt"/>
              <a:ea typeface="+mn-ea"/>
            </a:endParaRPr>
          </a:p>
        </p:txBody>
      </p:sp>
      <p:sp>
        <p:nvSpPr>
          <p:cNvPr id="11" name="Rectangle 10"/>
          <p:cNvSpPr/>
          <p:nvPr/>
        </p:nvSpPr>
        <p:spPr>
          <a:xfrm>
            <a:off x="6300192" y="123478"/>
            <a:ext cx="2856926" cy="307777"/>
          </a:xfrm>
          <a:prstGeom prst="rect">
            <a:avLst/>
          </a:prstGeom>
        </p:spPr>
        <p:txBody>
          <a:bodyPr wrap="square">
            <a:spAutoFit/>
          </a:bodyPr>
          <a:lstStyle/>
          <a:p>
            <a:pPr lvl="0" algn="r" defTabSz="914400">
              <a:spcBef>
                <a:spcPts val="1800"/>
              </a:spcBef>
              <a:buClr>
                <a:srgbClr val="0F5494"/>
              </a:buClr>
              <a:buSzTx/>
            </a:pPr>
            <a:r>
              <a:rPr lang="en-GB" sz="1400" kern="0" dirty="0" smtClean="0">
                <a:latin typeface="Verdana"/>
                <a:ea typeface="+mn-ea"/>
              </a:rPr>
              <a:t>Some elements…</a:t>
            </a:r>
            <a:endParaRPr lang="en-GB" sz="1400" kern="0" dirty="0">
              <a:latin typeface="Verdana"/>
              <a:ea typeface="+mn-ea"/>
            </a:endParaRPr>
          </a:p>
        </p:txBody>
      </p:sp>
    </p:spTree>
    <p:extLst>
      <p:ext uri="{BB962C8B-B14F-4D97-AF65-F5344CB8AC3E}">
        <p14:creationId xmlns:p14="http://schemas.microsoft.com/office/powerpoint/2010/main" val="11215935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CAC83D8-B315-42DE-9844-ED0191D9213B}" type="slidenum">
              <a:rPr lang="en-GB" altLang="en-US" smtClean="0">
                <a:latin typeface="Arial" charset="0"/>
              </a:rPr>
              <a:pPr/>
              <a:t>19</a:t>
            </a:fld>
            <a:endParaRPr lang="en-GB" altLang="en-US">
              <a:latin typeface="Arial" charset="0"/>
            </a:endParaRPr>
          </a:p>
        </p:txBody>
      </p:sp>
      <p:sp>
        <p:nvSpPr>
          <p:cNvPr id="8" name="Rectangle 2">
            <a:extLst>
              <a:ext uri="{FF2B5EF4-FFF2-40B4-BE49-F238E27FC236}">
                <a16:creationId xmlns:a16="http://schemas.microsoft.com/office/drawing/2014/main" xmlns="" id="{62F8B291-1A93-4C5B-86E5-DC244EACC818}"/>
              </a:ext>
            </a:extLst>
          </p:cNvPr>
          <p:cNvSpPr>
            <a:spLocks noChangeArrowheads="1"/>
          </p:cNvSpPr>
          <p:nvPr/>
        </p:nvSpPr>
        <p:spPr bwMode="auto">
          <a:xfrm>
            <a:off x="0" y="0"/>
            <a:ext cx="385192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GB" altLang="en-US" sz="2000" dirty="0" smtClean="0"/>
              <a:t>Mining </a:t>
            </a:r>
            <a:r>
              <a:rPr lang="en-GB" altLang="en-US" sz="2000" dirty="0"/>
              <a:t>industry in Europe by 2050</a:t>
            </a:r>
            <a:endParaRPr lang="en-US" altLang="en-US" sz="2000" dirty="0"/>
          </a:p>
        </p:txBody>
      </p:sp>
      <p:sp>
        <p:nvSpPr>
          <p:cNvPr id="11" name="Content Placeholder 4">
            <a:extLst>
              <a:ext uri="{FF2B5EF4-FFF2-40B4-BE49-F238E27FC236}">
                <a16:creationId xmlns:a16="http://schemas.microsoft.com/office/drawing/2014/main" xmlns="" id="{E32E37AB-1602-4E0A-8F20-24BB12D81C1F}"/>
              </a:ext>
            </a:extLst>
          </p:cNvPr>
          <p:cNvSpPr txBox="1">
            <a:spLocks/>
          </p:cNvSpPr>
          <p:nvPr/>
        </p:nvSpPr>
        <p:spPr bwMode="auto">
          <a:xfrm>
            <a:off x="827584" y="915566"/>
            <a:ext cx="7488832" cy="557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sz="2400" u="sng" kern="0" dirty="0">
                <a:solidFill>
                  <a:srgbClr val="0F5494"/>
                </a:solidFill>
                <a:latin typeface="+mn-lt"/>
              </a:rPr>
              <a:t>EIP-RM Strategic Implementation Plan </a:t>
            </a:r>
            <a:endParaRPr lang="en-GB" altLang="en-US" sz="2400" u="sng" kern="0" dirty="0">
              <a:solidFill>
                <a:srgbClr val="0F5494"/>
              </a:solidFill>
              <a:latin typeface="+mn-lt"/>
            </a:endParaRPr>
          </a:p>
        </p:txBody>
      </p:sp>
      <p:sp>
        <p:nvSpPr>
          <p:cNvPr id="12" name="Rectangle 3"/>
          <p:cNvSpPr>
            <a:spLocks noChangeArrowheads="1"/>
          </p:cNvSpPr>
          <p:nvPr/>
        </p:nvSpPr>
        <p:spPr bwMode="auto">
          <a:xfrm>
            <a:off x="539552" y="1454400"/>
            <a:ext cx="8352928" cy="3662709"/>
          </a:xfrm>
          <a:prstGeom prst="rect">
            <a:avLst/>
          </a:prstGeom>
          <a:solidFill>
            <a:schemeClr val="bg1">
              <a:alpha val="6901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449263" eaLnBrk="0" hangingPunct="0">
              <a:spcBef>
                <a:spcPts val="600"/>
              </a:spcBef>
              <a:buClr>
                <a:srgbClr val="000000"/>
              </a:buClr>
              <a:buSzPct val="100000"/>
              <a:buFont typeface="Times New Roman" pitchFamily="18" charset="0"/>
              <a:tabLst>
                <a:tab pos="447675" algn="l"/>
              </a:tabLst>
              <a:defRPr sz="2400" b="1">
                <a:solidFill>
                  <a:srgbClr val="0F5494"/>
                </a:solidFill>
                <a:latin typeface="Verdana" pitchFamily="34" charset="0"/>
                <a:ea typeface="Microsoft YaHei" pitchFamily="34" charset="-122"/>
              </a:defRPr>
            </a:lvl1pPr>
            <a:lvl2pPr marL="742950" indent="-285750" defTabSz="449263" eaLnBrk="0" hangingPunct="0">
              <a:spcBef>
                <a:spcPts val="500"/>
              </a:spcBef>
              <a:buClr>
                <a:srgbClr val="000000"/>
              </a:buClr>
              <a:buSzPct val="100000"/>
              <a:buFont typeface="Times New Roman" pitchFamily="18" charset="0"/>
              <a:tabLst>
                <a:tab pos="447675" algn="l"/>
              </a:tabLst>
              <a:defRPr sz="2000">
                <a:solidFill>
                  <a:srgbClr val="0F5494"/>
                </a:solidFill>
                <a:latin typeface="Verdana" pitchFamily="34" charset="0"/>
                <a:ea typeface="Microsoft YaHei" pitchFamily="34" charset="-122"/>
              </a:defRPr>
            </a:lvl2pPr>
            <a:lvl3pPr marL="1143000" indent="-228600" defTabSz="449263" eaLnBrk="0" hangingPunct="0">
              <a:spcBef>
                <a:spcPts val="450"/>
              </a:spcBef>
              <a:buClr>
                <a:srgbClr val="000000"/>
              </a:buClr>
              <a:buSzPct val="100000"/>
              <a:buFont typeface="Times New Roman" pitchFamily="18" charset="0"/>
              <a:tabLst>
                <a:tab pos="447675" algn="l"/>
              </a:tabLst>
              <a:defRPr>
                <a:solidFill>
                  <a:srgbClr val="0F5494"/>
                </a:solidFill>
                <a:latin typeface="Verdana" pitchFamily="34" charset="0"/>
                <a:ea typeface="Microsoft YaHei" pitchFamily="34" charset="-122"/>
              </a:defRPr>
            </a:lvl3pPr>
            <a:lvl4pPr marL="1600200" indent="-228600" defTabSz="449263" eaLnBrk="0" hangingPunct="0">
              <a:spcBef>
                <a:spcPts val="500"/>
              </a:spcBef>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4pPr>
            <a:lvl5pPr marL="2057400" indent="-228600" defTabSz="449263" eaLnBrk="0" hangingPunct="0">
              <a:spcBef>
                <a:spcPts val="500"/>
              </a:spcBef>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447675" algn="l"/>
              </a:tabLst>
              <a:defRPr sz="2000">
                <a:solidFill>
                  <a:srgbClr val="000000"/>
                </a:solidFill>
                <a:latin typeface="Arial" charset="0"/>
                <a:ea typeface="Microsoft YaHei" pitchFamily="34" charset="-122"/>
              </a:defRPr>
            </a:lvl9pPr>
          </a:lstStyle>
          <a:p>
            <a:pPr>
              <a:spcBef>
                <a:spcPct val="20000"/>
              </a:spcBef>
              <a:buClr>
                <a:srgbClr val="0F5494"/>
              </a:buClr>
            </a:pPr>
            <a:r>
              <a:rPr lang="en-GB" altLang="en-US" sz="1200" dirty="0"/>
              <a:t>I.		Technology Pillar</a:t>
            </a:r>
          </a:p>
          <a:p>
            <a:pPr lvl="1">
              <a:spcBef>
                <a:spcPct val="20000"/>
              </a:spcBef>
              <a:buClr>
                <a:srgbClr val="0F5494"/>
              </a:buClr>
              <a:buFont typeface="Courier New" pitchFamily="49" charset="0"/>
              <a:buChar char="o"/>
            </a:pPr>
            <a:r>
              <a:rPr lang="en-GB" altLang="en-US" sz="1200" b="0" dirty="0"/>
              <a:t>I.A	Raw materials research and innovation coordination</a:t>
            </a:r>
          </a:p>
          <a:p>
            <a:pPr lvl="1">
              <a:spcBef>
                <a:spcPct val="20000"/>
              </a:spcBef>
              <a:buClr>
                <a:srgbClr val="0F5494"/>
              </a:buClr>
              <a:buFont typeface="Courier New" pitchFamily="49" charset="0"/>
              <a:buChar char="o"/>
            </a:pPr>
            <a:r>
              <a:rPr lang="en-GB" altLang="en-US" sz="1200" b="0" dirty="0"/>
              <a:t>I.B	Technologies for primary and secondary raw materials' production</a:t>
            </a:r>
          </a:p>
          <a:p>
            <a:pPr lvl="1">
              <a:spcBef>
                <a:spcPct val="20000"/>
              </a:spcBef>
              <a:buClr>
                <a:srgbClr val="0F5494"/>
              </a:buClr>
              <a:buFont typeface="Courier New" pitchFamily="49" charset="0"/>
              <a:buChar char="o"/>
            </a:pPr>
            <a:r>
              <a:rPr lang="en-GB" altLang="en-US" sz="1200" b="0" dirty="0"/>
              <a:t>I.C	Substitution of raw materials	</a:t>
            </a:r>
          </a:p>
          <a:p>
            <a:pPr lvl="1">
              <a:spcBef>
                <a:spcPct val="20000"/>
              </a:spcBef>
              <a:buClr>
                <a:srgbClr val="0F5494"/>
              </a:buClr>
            </a:pPr>
            <a:endParaRPr lang="en-GB" altLang="en-US" sz="1200" dirty="0"/>
          </a:p>
          <a:p>
            <a:pPr>
              <a:spcBef>
                <a:spcPct val="20000"/>
              </a:spcBef>
              <a:buClr>
                <a:srgbClr val="0F5494"/>
              </a:buClr>
            </a:pPr>
            <a:r>
              <a:rPr lang="en-GB" altLang="en-US" sz="1200" dirty="0"/>
              <a:t>II.		Non-Technology Policy Pillar	</a:t>
            </a:r>
          </a:p>
          <a:p>
            <a:pPr lvl="1">
              <a:spcBef>
                <a:spcPct val="20000"/>
              </a:spcBef>
              <a:buClr>
                <a:srgbClr val="0F5494"/>
              </a:buClr>
              <a:buFont typeface="Courier New" pitchFamily="49" charset="0"/>
              <a:buChar char="o"/>
            </a:pPr>
            <a:r>
              <a:rPr lang="en-GB" altLang="en-US" sz="1200" b="0" dirty="0"/>
              <a:t>II.A	Improving Europe's raw materials framework conditions</a:t>
            </a:r>
          </a:p>
          <a:p>
            <a:pPr lvl="1">
              <a:spcBef>
                <a:spcPct val="20000"/>
              </a:spcBef>
              <a:buClr>
                <a:srgbClr val="0F5494"/>
              </a:buClr>
              <a:buFont typeface="Courier New" pitchFamily="49" charset="0"/>
              <a:buChar char="o"/>
            </a:pPr>
            <a:r>
              <a:rPr lang="en-GB" altLang="en-US" sz="1200" b="0" dirty="0"/>
              <a:t>II.B	Improving Europe's waste management framework conditions and excellence</a:t>
            </a:r>
          </a:p>
          <a:p>
            <a:pPr lvl="1">
              <a:spcBef>
                <a:spcPct val="20000"/>
              </a:spcBef>
              <a:buClr>
                <a:srgbClr val="0F5494"/>
              </a:buClr>
              <a:buFont typeface="Courier New" pitchFamily="49" charset="0"/>
              <a:buChar char="o"/>
            </a:pPr>
            <a:r>
              <a:rPr lang="en-GB" altLang="en-US" sz="1200" b="0" dirty="0"/>
              <a:t>II.C	Knowledge, skills and raw materials flows </a:t>
            </a:r>
          </a:p>
          <a:p>
            <a:pPr lvl="1">
              <a:spcBef>
                <a:spcPct val="20000"/>
              </a:spcBef>
              <a:buClr>
                <a:srgbClr val="0F5494"/>
              </a:buClr>
            </a:pPr>
            <a:endParaRPr lang="en-GB" altLang="en-US" sz="1200" dirty="0"/>
          </a:p>
          <a:p>
            <a:pPr>
              <a:spcBef>
                <a:spcPct val="20000"/>
              </a:spcBef>
              <a:buClr>
                <a:srgbClr val="0F5494"/>
              </a:buClr>
            </a:pPr>
            <a:r>
              <a:rPr lang="en-GB" altLang="en-US" sz="1200" dirty="0"/>
              <a:t>III. International Cooperation Pillar</a:t>
            </a:r>
          </a:p>
          <a:p>
            <a:pPr lvl="1">
              <a:spcBef>
                <a:spcPct val="20000"/>
              </a:spcBef>
              <a:buClr>
                <a:srgbClr val="0F5494"/>
              </a:buClr>
              <a:buFont typeface="Courier New" pitchFamily="49" charset="0"/>
              <a:buChar char="o"/>
            </a:pPr>
            <a:r>
              <a:rPr lang="en-GB" altLang="en-US" sz="1200" b="0" dirty="0"/>
              <a:t>III.1	Technology</a:t>
            </a:r>
          </a:p>
          <a:p>
            <a:pPr lvl="1">
              <a:spcBef>
                <a:spcPct val="20000"/>
              </a:spcBef>
              <a:buClr>
                <a:srgbClr val="0F5494"/>
              </a:buClr>
              <a:buFont typeface="Courier New" pitchFamily="49" charset="0"/>
              <a:buChar char="o"/>
            </a:pPr>
            <a:r>
              <a:rPr lang="en-GB" altLang="en-US" sz="1200" b="0" dirty="0"/>
              <a:t>III.2	Global Raw Materials Governance and Dialogues</a:t>
            </a:r>
          </a:p>
          <a:p>
            <a:pPr lvl="1">
              <a:spcBef>
                <a:spcPct val="20000"/>
              </a:spcBef>
              <a:buClr>
                <a:srgbClr val="0F5494"/>
              </a:buClr>
              <a:buFont typeface="Courier New" pitchFamily="49" charset="0"/>
              <a:buChar char="o"/>
            </a:pPr>
            <a:r>
              <a:rPr lang="en-GB" altLang="en-US" sz="1200" b="0" dirty="0"/>
              <a:t>III.3	Health, Safety and Environment</a:t>
            </a:r>
          </a:p>
          <a:p>
            <a:pPr lvl="1">
              <a:spcBef>
                <a:spcPct val="20000"/>
              </a:spcBef>
              <a:buClr>
                <a:srgbClr val="0F5494"/>
              </a:buClr>
              <a:buFont typeface="Courier New" pitchFamily="49" charset="0"/>
              <a:buChar char="o"/>
            </a:pPr>
            <a:r>
              <a:rPr lang="en-GB" altLang="en-US" sz="1200" b="0" dirty="0"/>
              <a:t>III.4	Skills, Education and Knowledge</a:t>
            </a:r>
          </a:p>
          <a:p>
            <a:pPr lvl="1">
              <a:spcBef>
                <a:spcPct val="20000"/>
              </a:spcBef>
              <a:buClr>
                <a:srgbClr val="0F5494"/>
              </a:buClr>
              <a:buFont typeface="Courier New" pitchFamily="49" charset="0"/>
              <a:buChar char="o"/>
            </a:pPr>
            <a:r>
              <a:rPr lang="en-GB" altLang="en-US" sz="1200" b="0" dirty="0"/>
              <a:t>III.5	Investment activities</a:t>
            </a:r>
          </a:p>
        </p:txBody>
      </p:sp>
      <p:sp>
        <p:nvSpPr>
          <p:cNvPr id="7" name="Rectangle 5"/>
          <p:cNvSpPr>
            <a:spLocks noChangeArrowheads="1"/>
          </p:cNvSpPr>
          <p:nvPr/>
        </p:nvSpPr>
        <p:spPr bwMode="auto">
          <a:xfrm>
            <a:off x="5508625" y="51470"/>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smtClean="0">
                <a:solidFill>
                  <a:srgbClr val="FFFFFF"/>
                </a:solidFill>
              </a:rPr>
              <a:t>Implementation </a:t>
            </a:r>
          </a:p>
          <a:p>
            <a:pPr algn="r" eaLnBrk="1" hangingPunct="1">
              <a:buClrTx/>
              <a:buFontTx/>
              <a:buNone/>
            </a:pPr>
            <a:r>
              <a:rPr lang="en-GB" altLang="en-US" sz="1400" dirty="0" smtClean="0">
                <a:solidFill>
                  <a:srgbClr val="FFFFFF"/>
                </a:solidFill>
              </a:rPr>
              <a:t>of the EIP-RM</a:t>
            </a:r>
            <a:endParaRPr lang="en-GB" altLang="en-US" sz="1400" dirty="0">
              <a:solidFill>
                <a:srgbClr val="FFFFFF"/>
              </a:solidFill>
            </a:endParaRPr>
          </a:p>
        </p:txBody>
      </p:sp>
    </p:spTree>
    <p:extLst>
      <p:ext uri="{BB962C8B-B14F-4D97-AF65-F5344CB8AC3E}">
        <p14:creationId xmlns:p14="http://schemas.microsoft.com/office/powerpoint/2010/main" val="110564913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1117848" y="1950666"/>
            <a:ext cx="7342584" cy="1629196"/>
          </a:xfrm>
        </p:spPr>
        <p:txBody>
          <a:bodyPr/>
          <a:lstStyle/>
          <a:p>
            <a:pPr marL="457200" indent="-457200">
              <a:spcBef>
                <a:spcPts val="0"/>
              </a:spcBef>
              <a:spcAft>
                <a:spcPts val="1200"/>
              </a:spcAft>
              <a:buAutoNum type="arabicPeriod"/>
            </a:pPr>
            <a:r>
              <a:rPr lang="en-GB" dirty="0"/>
              <a:t>The importance of non-energy raw materials</a:t>
            </a:r>
          </a:p>
          <a:p>
            <a:pPr marL="457200" indent="-457200">
              <a:spcBef>
                <a:spcPts val="0"/>
              </a:spcBef>
              <a:spcAft>
                <a:spcPts val="1200"/>
              </a:spcAft>
              <a:buAutoNum type="arabicPeriod"/>
            </a:pPr>
            <a:r>
              <a:rPr lang="en-GB" dirty="0"/>
              <a:t>EU policy. On-going actions</a:t>
            </a:r>
          </a:p>
          <a:p>
            <a:pPr marL="457200" indent="-457200">
              <a:spcBef>
                <a:spcPts val="0"/>
              </a:spcBef>
              <a:spcAft>
                <a:spcPts val="1200"/>
              </a:spcAft>
              <a:buAutoNum type="arabicPeriod"/>
            </a:pPr>
            <a:r>
              <a:rPr lang="en-GB" dirty="0"/>
              <a:t>The </a:t>
            </a:r>
            <a:r>
              <a:rPr lang="en-GB" dirty="0" smtClean="0"/>
              <a:t>mining industry in Europe </a:t>
            </a:r>
            <a:r>
              <a:rPr lang="en-GB" dirty="0"/>
              <a:t>by 2050</a:t>
            </a:r>
          </a:p>
          <a:p>
            <a:pPr marL="457200" indent="-457200">
              <a:spcBef>
                <a:spcPts val="0"/>
              </a:spcBef>
              <a:spcAft>
                <a:spcPts val="1200"/>
              </a:spcAft>
              <a:buAutoNum type="arabicPeriod"/>
            </a:pPr>
            <a:r>
              <a:rPr lang="en-GB" dirty="0"/>
              <a:t>Conclusions </a:t>
            </a:r>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a:t>
            </a:fld>
            <a:endParaRPr lang="en-GB" altLang="en-US" dirty="0"/>
          </a:p>
        </p:txBody>
      </p:sp>
      <p:sp>
        <p:nvSpPr>
          <p:cNvPr id="5" name="Title 1"/>
          <p:cNvSpPr>
            <a:spLocks noGrp="1"/>
          </p:cNvSpPr>
          <p:nvPr>
            <p:ph type="title"/>
          </p:nvPr>
        </p:nvSpPr>
        <p:spPr>
          <a:xfrm>
            <a:off x="179512" y="123478"/>
            <a:ext cx="2759075" cy="555526"/>
          </a:xfrm>
        </p:spPr>
        <p:txBody>
          <a:bodyPr/>
          <a:lstStyle/>
          <a:p>
            <a:r>
              <a:rPr lang="en-GB" sz="2000" cap="none" dirty="0" smtClean="0"/>
              <a:t>Overview</a:t>
            </a:r>
            <a:endParaRPr lang="en-GB" sz="2000" dirty="0"/>
          </a:p>
        </p:txBody>
      </p:sp>
    </p:spTree>
    <p:extLst>
      <p:ext uri="{BB962C8B-B14F-4D97-AF65-F5344CB8AC3E}">
        <p14:creationId xmlns:p14="http://schemas.microsoft.com/office/powerpoint/2010/main" val="24618543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20</a:t>
            </a:fld>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2522724217"/>
              </p:ext>
            </p:extLst>
          </p:nvPr>
        </p:nvGraphicFramePr>
        <p:xfrm>
          <a:off x="539552" y="1203598"/>
          <a:ext cx="7128792" cy="2592288"/>
        </p:xfrm>
        <a:graphic>
          <a:graphicData uri="http://schemas.openxmlformats.org/drawingml/2006/table">
            <a:tbl>
              <a:tblPr firstRow="1" firstCol="1" bandRow="1">
                <a:effectLst/>
                <a:tableStyleId>{5C22544A-7EE6-4342-B048-85BDC9FD1C3A}</a:tableStyleId>
              </a:tblPr>
              <a:tblGrid>
                <a:gridCol w="720080">
                  <a:extLst>
                    <a:ext uri="{9D8B030D-6E8A-4147-A177-3AD203B41FA5}">
                      <a16:colId xmlns:a16="http://schemas.microsoft.com/office/drawing/2014/main" xmlns="" val="20000"/>
                    </a:ext>
                  </a:extLst>
                </a:gridCol>
                <a:gridCol w="3384376">
                  <a:extLst>
                    <a:ext uri="{9D8B030D-6E8A-4147-A177-3AD203B41FA5}">
                      <a16:colId xmlns:a16="http://schemas.microsoft.com/office/drawing/2014/main" xmlns="" val="20001"/>
                    </a:ext>
                  </a:extLst>
                </a:gridCol>
                <a:gridCol w="3024336">
                  <a:extLst>
                    <a:ext uri="{9D8B030D-6E8A-4147-A177-3AD203B41FA5}">
                      <a16:colId xmlns:a16="http://schemas.microsoft.com/office/drawing/2014/main" xmlns="" val="20002"/>
                    </a:ext>
                  </a:extLst>
                </a:gridCol>
              </a:tblGrid>
              <a:tr h="432048">
                <a:tc>
                  <a:txBody>
                    <a:bodyPr/>
                    <a:lstStyle/>
                    <a:p>
                      <a:pPr algn="ctr">
                        <a:spcAft>
                          <a:spcPts val="0"/>
                        </a:spcAft>
                      </a:pPr>
                      <a:r>
                        <a:rPr lang="en-GB" sz="1200" b="1" kern="0" dirty="0" smtClean="0">
                          <a:solidFill>
                            <a:srgbClr val="0F5494"/>
                          </a:solidFill>
                          <a:latin typeface="+mn-lt"/>
                          <a:ea typeface="+mn-ea"/>
                          <a:cs typeface="+mn-cs"/>
                        </a:rPr>
                        <a:t>Action</a:t>
                      </a:r>
                      <a:endParaRPr lang="en-GB" sz="12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Description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Implementation in 2050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720089"/>
                  </a:ext>
                </a:extLst>
              </a:tr>
              <a:tr h="360040">
                <a:tc>
                  <a:txBody>
                    <a:bodyPr/>
                    <a:lstStyle/>
                    <a:p>
                      <a:pPr algn="ctr">
                        <a:spcAft>
                          <a:spcPts val="0"/>
                        </a:spcAft>
                      </a:pPr>
                      <a:r>
                        <a:rPr lang="en-GB" sz="1000" b="0" kern="0" dirty="0">
                          <a:solidFill>
                            <a:srgbClr val="0F5494"/>
                          </a:solidFill>
                          <a:latin typeface="+mn-lt"/>
                          <a:ea typeface="+mn-ea"/>
                          <a:cs typeface="+mn-cs"/>
                        </a:rPr>
                        <a:t>II.1.4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a:solidFill>
                            <a:srgbClr val="0F5494"/>
                          </a:solidFill>
                          <a:latin typeface="+mn-lt"/>
                          <a:ea typeface="+mn-ea"/>
                          <a:cs typeface="+mn-cs"/>
                        </a:rPr>
                        <a:t>Explore how to manage </a:t>
                      </a:r>
                      <a:r>
                        <a:rPr lang="en-GB" sz="1000" b="1" kern="0" dirty="0">
                          <a:solidFill>
                            <a:srgbClr val="0F5494"/>
                          </a:solidFill>
                          <a:latin typeface="+mn-lt"/>
                          <a:ea typeface="+mn-ea"/>
                          <a:cs typeface="+mn-cs"/>
                        </a:rPr>
                        <a:t>mining waste as a resource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a:solidFill>
                            <a:srgbClr val="0F5494"/>
                          </a:solidFill>
                          <a:latin typeface="+mn-lt"/>
                          <a:ea typeface="+mn-ea"/>
                          <a:cs typeface="+mn-cs"/>
                        </a:rPr>
                        <a:t>Mining waste </a:t>
                      </a:r>
                      <a:r>
                        <a:rPr lang="en-GB" sz="1000" b="1" kern="0" dirty="0">
                          <a:solidFill>
                            <a:srgbClr val="0F5494"/>
                          </a:solidFill>
                          <a:latin typeface="+mn-lt"/>
                          <a:ea typeface="+mn-ea"/>
                          <a:cs typeface="+mn-cs"/>
                        </a:rPr>
                        <a:t>recognised as a mineral resource</a:t>
                      </a:r>
                      <a:r>
                        <a:rPr lang="en-GB" sz="1000" b="0" kern="0" dirty="0">
                          <a:solidFill>
                            <a:srgbClr val="0F5494"/>
                          </a:solidFill>
                          <a:latin typeface="+mn-lt"/>
                          <a:ea typeface="+mn-ea"/>
                          <a:cs typeface="+mn-cs"/>
                        </a:rPr>
                        <a:t> in EU </a:t>
                      </a:r>
                      <a:r>
                        <a:rPr lang="en-GB" sz="1000" b="0" kern="0" dirty="0" smtClean="0">
                          <a:solidFill>
                            <a:srgbClr val="0F5494"/>
                          </a:solidFill>
                          <a:latin typeface="+mn-lt"/>
                          <a:ea typeface="+mn-ea"/>
                          <a:cs typeface="+mn-cs"/>
                        </a:rPr>
                        <a:t>MS</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60040">
                <a:tc>
                  <a:txBody>
                    <a:bodyPr/>
                    <a:lstStyle/>
                    <a:p>
                      <a:pPr algn="ctr">
                        <a:spcAft>
                          <a:spcPts val="0"/>
                        </a:spcAft>
                      </a:pPr>
                      <a:r>
                        <a:rPr lang="en-GB" sz="1000" b="0" kern="0" dirty="0">
                          <a:solidFill>
                            <a:srgbClr val="0F5494"/>
                          </a:solidFill>
                          <a:latin typeface="+mn-lt"/>
                          <a:ea typeface="+mn-ea"/>
                          <a:cs typeface="+mn-cs"/>
                        </a:rPr>
                        <a:t>II.1.6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a:solidFill>
                            <a:srgbClr val="0F5494"/>
                          </a:solidFill>
                          <a:latin typeface="+mn-lt"/>
                          <a:ea typeface="+mn-ea"/>
                          <a:cs typeface="+mn-cs"/>
                        </a:rPr>
                        <a:t>Encourage to </a:t>
                      </a:r>
                      <a:r>
                        <a:rPr lang="en-GB" sz="1000" b="1" kern="0" dirty="0">
                          <a:solidFill>
                            <a:srgbClr val="0F5494"/>
                          </a:solidFill>
                          <a:latin typeface="+mn-lt"/>
                          <a:ea typeface="+mn-ea"/>
                          <a:cs typeface="+mn-cs"/>
                        </a:rPr>
                        <a:t>translate policy/information into appropriate language(s)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a:solidFill>
                            <a:srgbClr val="0F5494"/>
                          </a:solidFill>
                          <a:latin typeface="+mn-lt"/>
                          <a:ea typeface="+mn-ea"/>
                          <a:cs typeface="+mn-cs"/>
                        </a:rPr>
                        <a:t>MS legislation translated into </a:t>
                      </a:r>
                      <a:r>
                        <a:rPr lang="en-GB" sz="1000" b="1" kern="0" dirty="0" smtClean="0">
                          <a:solidFill>
                            <a:srgbClr val="0F5494"/>
                          </a:solidFill>
                          <a:latin typeface="+mn-lt"/>
                          <a:ea typeface="+mn-ea"/>
                          <a:cs typeface="+mn-cs"/>
                        </a:rPr>
                        <a:t>English</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GB" sz="1000" b="0" kern="0" dirty="0">
                          <a:solidFill>
                            <a:srgbClr val="0F5494"/>
                          </a:solidFill>
                          <a:latin typeface="+mn-lt"/>
                          <a:ea typeface="+mn-ea"/>
                          <a:cs typeface="+mn-cs"/>
                        </a:rPr>
                        <a:t>II.1.7</a:t>
                      </a:r>
                    </a:p>
                    <a:p>
                      <a:pPr algn="ctr">
                        <a:spcAft>
                          <a:spcPts val="0"/>
                        </a:spcAft>
                      </a:pPr>
                      <a:r>
                        <a:rPr lang="en-GB" sz="1000" b="0" kern="0" dirty="0">
                          <a:solidFill>
                            <a:srgbClr val="0F5494"/>
                          </a:solidFill>
                          <a:latin typeface="+mn-lt"/>
                          <a:ea typeface="+mn-ea"/>
                          <a:cs typeface="+mn-cs"/>
                        </a:rPr>
                        <a:t>II.1.8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a:solidFill>
                            <a:srgbClr val="0F5494"/>
                          </a:solidFill>
                          <a:latin typeface="+mn-lt"/>
                          <a:ea typeface="+mn-ea"/>
                          <a:cs typeface="+mn-cs"/>
                        </a:rPr>
                        <a:t>EU guidance with regard to permitting </a:t>
                      </a:r>
                      <a:r>
                        <a:rPr lang="en-GB" sz="1000" b="0" kern="0" dirty="0" smtClean="0">
                          <a:solidFill>
                            <a:srgbClr val="0F5494"/>
                          </a:solidFill>
                          <a:latin typeface="+mn-lt"/>
                          <a:ea typeface="+mn-ea"/>
                          <a:cs typeface="+mn-cs"/>
                        </a:rPr>
                        <a:t>procedures. </a:t>
                      </a:r>
                    </a:p>
                    <a:p>
                      <a:pPr>
                        <a:spcAft>
                          <a:spcPts val="0"/>
                        </a:spcAft>
                      </a:pPr>
                      <a:r>
                        <a:rPr lang="en-GB" sz="1000" b="1" kern="0" dirty="0" smtClean="0">
                          <a:solidFill>
                            <a:srgbClr val="0F5494"/>
                          </a:solidFill>
                          <a:latin typeface="+mn-lt"/>
                          <a:ea typeface="+mn-ea"/>
                          <a:cs typeface="+mn-cs"/>
                        </a:rPr>
                        <a:t>EU </a:t>
                      </a:r>
                      <a:r>
                        <a:rPr lang="en-GB" sz="1000" b="1" kern="0" dirty="0">
                          <a:solidFill>
                            <a:srgbClr val="0F5494"/>
                          </a:solidFill>
                          <a:latin typeface="+mn-lt"/>
                          <a:ea typeface="+mn-ea"/>
                          <a:cs typeface="+mn-cs"/>
                        </a:rPr>
                        <a:t>guidance on streamlined application of EU environmental </a:t>
                      </a:r>
                      <a:r>
                        <a:rPr lang="en-GB" sz="1000" b="1" kern="0" dirty="0" smtClean="0">
                          <a:solidFill>
                            <a:srgbClr val="0F5494"/>
                          </a:solidFill>
                          <a:latin typeface="+mn-lt"/>
                          <a:ea typeface="+mn-ea"/>
                          <a:cs typeface="+mn-cs"/>
                        </a:rPr>
                        <a:t>legislation</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0" dirty="0" smtClean="0">
                          <a:solidFill>
                            <a:srgbClr val="0F5494"/>
                          </a:solidFill>
                          <a:latin typeface="+mn-lt"/>
                          <a:ea typeface="+mn-ea"/>
                          <a:cs typeface="+mn-cs"/>
                        </a:rPr>
                        <a:t>EU guidance on</a:t>
                      </a:r>
                      <a:r>
                        <a:rPr lang="en-GB" sz="1000" b="0" kern="0" baseline="0" dirty="0" smtClean="0">
                          <a:solidFill>
                            <a:srgbClr val="0F5494"/>
                          </a:solidFill>
                          <a:latin typeface="+mn-lt"/>
                          <a:ea typeface="+mn-ea"/>
                          <a:cs typeface="+mn-cs"/>
                        </a:rPr>
                        <a:t> streamlined application of EU environmental legislation </a:t>
                      </a:r>
                      <a:r>
                        <a:rPr lang="en-GB" sz="1000" b="0" kern="0" dirty="0" smtClean="0">
                          <a:solidFill>
                            <a:srgbClr val="0F5494"/>
                          </a:solidFill>
                          <a:latin typeface="+mn-lt"/>
                          <a:ea typeface="+mn-ea"/>
                          <a:cs typeface="+mn-cs"/>
                        </a:rPr>
                        <a:t>to </a:t>
                      </a:r>
                      <a:r>
                        <a:rPr lang="en-GB" sz="1000" b="1" kern="0" dirty="0">
                          <a:solidFill>
                            <a:srgbClr val="0F5494"/>
                          </a:solidFill>
                          <a:latin typeface="+mn-lt"/>
                          <a:ea typeface="+mn-ea"/>
                          <a:cs typeface="+mn-cs"/>
                        </a:rPr>
                        <a:t>exploration, extraction, processing, waste management, closure, </a:t>
                      </a:r>
                      <a:r>
                        <a:rPr lang="en-GB" sz="1000" b="1" kern="0" dirty="0" smtClean="0">
                          <a:solidFill>
                            <a:srgbClr val="0F5494"/>
                          </a:solidFill>
                          <a:latin typeface="+mn-lt"/>
                          <a:ea typeface="+mn-ea"/>
                          <a:cs typeface="+mn-cs"/>
                        </a:rPr>
                        <a:t>etc.</a:t>
                      </a:r>
                    </a:p>
                    <a:p>
                      <a:pPr>
                        <a:spcAft>
                          <a:spcPts val="0"/>
                        </a:spcAft>
                      </a:pPr>
                      <a:r>
                        <a:rPr lang="en-GB" sz="1000" b="1" kern="0" dirty="0" smtClean="0">
                          <a:solidFill>
                            <a:srgbClr val="0F5494"/>
                          </a:solidFill>
                          <a:latin typeface="+mn-lt"/>
                          <a:ea typeface="+mn-ea"/>
                          <a:cs typeface="+mn-cs"/>
                        </a:rPr>
                        <a:t>MS</a:t>
                      </a:r>
                      <a:r>
                        <a:rPr lang="en-GB" sz="1000" b="0" kern="0" dirty="0" smtClean="0">
                          <a:solidFill>
                            <a:srgbClr val="0F5494"/>
                          </a:solidFill>
                          <a:latin typeface="+mn-lt"/>
                          <a:ea typeface="+mn-ea"/>
                          <a:cs typeface="+mn-cs"/>
                        </a:rPr>
                        <a:t> track </a:t>
                      </a:r>
                      <a:r>
                        <a:rPr lang="en-GB" sz="1000" b="1" kern="0" dirty="0" smtClean="0">
                          <a:solidFill>
                            <a:srgbClr val="0F5494"/>
                          </a:solidFill>
                          <a:latin typeface="+mn-lt"/>
                          <a:ea typeface="+mn-ea"/>
                          <a:cs typeface="+mn-cs"/>
                        </a:rPr>
                        <a:t>real times in permitting</a:t>
                      </a:r>
                    </a:p>
                    <a:p>
                      <a:pPr>
                        <a:spcAft>
                          <a:spcPts val="0"/>
                        </a:spcAft>
                      </a:pPr>
                      <a:r>
                        <a:rPr lang="en-GB" sz="1000" b="1" kern="0" dirty="0" smtClean="0">
                          <a:solidFill>
                            <a:srgbClr val="0F5494"/>
                          </a:solidFill>
                          <a:latin typeface="+mn-lt"/>
                          <a:ea typeface="+mn-ea"/>
                          <a:cs typeface="+mn-cs"/>
                        </a:rPr>
                        <a:t>MS</a:t>
                      </a:r>
                      <a:r>
                        <a:rPr lang="en-GB" sz="1000" b="0" kern="0" dirty="0" smtClean="0">
                          <a:solidFill>
                            <a:srgbClr val="0F5494"/>
                          </a:solidFill>
                          <a:latin typeface="+mn-lt"/>
                          <a:ea typeface="+mn-ea"/>
                          <a:cs typeface="+mn-cs"/>
                        </a:rPr>
                        <a:t> identify </a:t>
                      </a:r>
                      <a:r>
                        <a:rPr lang="en-GB" sz="1000" b="1" kern="0" dirty="0" smtClean="0">
                          <a:solidFill>
                            <a:srgbClr val="0F5494"/>
                          </a:solidFill>
                          <a:latin typeface="+mn-lt"/>
                          <a:ea typeface="+mn-ea"/>
                          <a:cs typeface="+mn-cs"/>
                        </a:rPr>
                        <a:t>bottlenecks</a:t>
                      </a:r>
                      <a:r>
                        <a:rPr lang="en-GB" sz="1000" b="0" kern="0" baseline="0" dirty="0" smtClean="0">
                          <a:solidFill>
                            <a:srgbClr val="0F5494"/>
                          </a:solidFill>
                          <a:latin typeface="+mn-lt"/>
                          <a:ea typeface="+mn-ea"/>
                          <a:cs typeface="+mn-cs"/>
                        </a:rPr>
                        <a:t> per subsectors</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5760">
                <a:tc>
                  <a:txBody>
                    <a:bodyPr/>
                    <a:lstStyle/>
                    <a:p>
                      <a:pPr algn="ctr">
                        <a:spcAft>
                          <a:spcPts val="0"/>
                        </a:spcAft>
                      </a:pPr>
                      <a:r>
                        <a:rPr lang="en-GB" sz="1000" b="0" kern="0" dirty="0">
                          <a:solidFill>
                            <a:srgbClr val="0F5494"/>
                          </a:solidFill>
                          <a:latin typeface="+mn-lt"/>
                          <a:ea typeface="+mn-ea"/>
                          <a:cs typeface="+mn-cs"/>
                        </a:rPr>
                        <a:t>II.1.9</a:t>
                      </a:r>
                    </a:p>
                    <a:p>
                      <a:pPr algn="ctr">
                        <a:spcAft>
                          <a:spcPts val="0"/>
                        </a:spcAft>
                      </a:pPr>
                      <a:r>
                        <a:rPr lang="en-GB" sz="1000" b="0" kern="0" dirty="0">
                          <a:solidFill>
                            <a:srgbClr val="0F5494"/>
                          </a:solidFill>
                          <a:latin typeface="+mn-lt"/>
                          <a:ea typeface="+mn-ea"/>
                          <a:cs typeface="+mn-cs"/>
                        </a:rPr>
                        <a:t>II.2.1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a:solidFill>
                            <a:srgbClr val="0F5494"/>
                          </a:solidFill>
                          <a:latin typeface="+mn-lt"/>
                          <a:ea typeface="+mn-ea"/>
                          <a:cs typeface="+mn-cs"/>
                        </a:rPr>
                        <a:t>Application of the concept of mineral deposits of public importance (MDIP</a:t>
                      </a:r>
                      <a:r>
                        <a:rPr lang="en-GB" sz="1000" b="0" kern="0" dirty="0" smtClean="0">
                          <a:solidFill>
                            <a:srgbClr val="0F5494"/>
                          </a:solidFill>
                          <a:latin typeface="+mn-lt"/>
                          <a:ea typeface="+mn-ea"/>
                          <a:cs typeface="+mn-cs"/>
                        </a:rPr>
                        <a:t>) as to facilitate investments</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a:solidFill>
                            <a:srgbClr val="0F5494"/>
                          </a:solidFill>
                          <a:latin typeface="+mn-lt"/>
                          <a:ea typeface="+mn-ea"/>
                          <a:cs typeface="+mn-cs"/>
                        </a:rPr>
                        <a:t>EU guidance for the definition of </a:t>
                      </a:r>
                      <a:r>
                        <a:rPr lang="en-GB" sz="1000" b="1" kern="0" dirty="0" smtClean="0">
                          <a:solidFill>
                            <a:srgbClr val="0F5494"/>
                          </a:solidFill>
                          <a:latin typeface="+mn-lt"/>
                          <a:ea typeface="+mn-ea"/>
                          <a:cs typeface="+mn-cs"/>
                        </a:rPr>
                        <a:t>MDPI</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2" name="Rectangle 1"/>
          <p:cNvSpPr/>
          <p:nvPr/>
        </p:nvSpPr>
        <p:spPr>
          <a:xfrm>
            <a:off x="544532" y="918082"/>
            <a:ext cx="4896544" cy="307777"/>
          </a:xfrm>
          <a:prstGeom prst="rect">
            <a:avLst/>
          </a:prstGeom>
        </p:spPr>
        <p:txBody>
          <a:bodyPr wrap="square">
            <a:spAutoFit/>
          </a:bodyPr>
          <a:lstStyle/>
          <a:p>
            <a:r>
              <a:rPr lang="en-GB" sz="1400" dirty="0">
                <a:solidFill>
                  <a:srgbClr val="006699"/>
                </a:solidFill>
              </a:rPr>
              <a:t>II.1. Minerals policy </a:t>
            </a:r>
            <a:r>
              <a:rPr lang="en-GB" sz="1400" dirty="0" smtClean="0">
                <a:solidFill>
                  <a:srgbClr val="006699"/>
                </a:solidFill>
              </a:rPr>
              <a:t>framework (2020) </a:t>
            </a:r>
            <a:endParaRPr lang="en-GB" sz="1400" dirty="0">
              <a:solidFill>
                <a:srgbClr val="006699"/>
              </a:solidFill>
            </a:endParaRPr>
          </a:p>
        </p:txBody>
      </p:sp>
      <p:sp>
        <p:nvSpPr>
          <p:cNvPr id="10" name="Rectangle 9"/>
          <p:cNvSpPr/>
          <p:nvPr/>
        </p:nvSpPr>
        <p:spPr>
          <a:xfrm>
            <a:off x="467544" y="3875773"/>
            <a:ext cx="5832648" cy="307777"/>
          </a:xfrm>
          <a:prstGeom prst="rect">
            <a:avLst/>
          </a:prstGeom>
        </p:spPr>
        <p:txBody>
          <a:bodyPr wrap="square">
            <a:spAutoFit/>
          </a:bodyPr>
          <a:lstStyle/>
          <a:p>
            <a:r>
              <a:rPr lang="en-GB" sz="1400" dirty="0" smtClean="0">
                <a:solidFill>
                  <a:srgbClr val="006699"/>
                </a:solidFill>
              </a:rPr>
              <a:t>II.10. Raw materials flows along value chains (2020)</a:t>
            </a:r>
            <a:endParaRPr lang="en-GB" sz="1400" dirty="0">
              <a:solidFill>
                <a:srgbClr val="006699"/>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2562414418"/>
              </p:ext>
            </p:extLst>
          </p:nvPr>
        </p:nvGraphicFramePr>
        <p:xfrm>
          <a:off x="547871" y="4163414"/>
          <a:ext cx="7128792" cy="784600"/>
        </p:xfrm>
        <a:graphic>
          <a:graphicData uri="http://schemas.openxmlformats.org/drawingml/2006/table">
            <a:tbl>
              <a:tblPr firstRow="1" firstCol="1" bandRow="1">
                <a:effectLst/>
                <a:tableStyleId>{5C22544A-7EE6-4342-B048-85BDC9FD1C3A}</a:tableStyleId>
              </a:tblPr>
              <a:tblGrid>
                <a:gridCol w="720080">
                  <a:extLst>
                    <a:ext uri="{9D8B030D-6E8A-4147-A177-3AD203B41FA5}">
                      <a16:colId xmlns:a16="http://schemas.microsoft.com/office/drawing/2014/main" xmlns="" val="20000"/>
                    </a:ext>
                  </a:extLst>
                </a:gridCol>
                <a:gridCol w="3384376">
                  <a:extLst>
                    <a:ext uri="{9D8B030D-6E8A-4147-A177-3AD203B41FA5}">
                      <a16:colId xmlns:a16="http://schemas.microsoft.com/office/drawing/2014/main" xmlns="" val="20001"/>
                    </a:ext>
                  </a:extLst>
                </a:gridCol>
                <a:gridCol w="3024336">
                  <a:extLst>
                    <a:ext uri="{9D8B030D-6E8A-4147-A177-3AD203B41FA5}">
                      <a16:colId xmlns:a16="http://schemas.microsoft.com/office/drawing/2014/main" xmlns="" val="20002"/>
                    </a:ext>
                  </a:extLst>
                </a:gridCol>
              </a:tblGrid>
              <a:tr h="432048">
                <a:tc>
                  <a:txBody>
                    <a:bodyPr/>
                    <a:lstStyle/>
                    <a:p>
                      <a:pPr algn="ctr">
                        <a:spcAft>
                          <a:spcPts val="0"/>
                        </a:spcAft>
                      </a:pPr>
                      <a:r>
                        <a:rPr lang="en-GB" sz="1200" b="1" kern="0" dirty="0" smtClean="0">
                          <a:solidFill>
                            <a:srgbClr val="0F5494"/>
                          </a:solidFill>
                          <a:latin typeface="+mn-lt"/>
                          <a:ea typeface="+mn-ea"/>
                          <a:cs typeface="+mn-cs"/>
                        </a:rPr>
                        <a:t>Action</a:t>
                      </a:r>
                      <a:endParaRPr lang="en-GB" sz="12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Description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Implementation in 2050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720089"/>
                  </a:ext>
                </a:extLst>
              </a:tr>
              <a:tr h="352552">
                <a:tc>
                  <a:txBody>
                    <a:bodyPr/>
                    <a:lstStyle/>
                    <a:p>
                      <a:pPr algn="ctr">
                        <a:spcAft>
                          <a:spcPts val="0"/>
                        </a:spcAft>
                      </a:pPr>
                      <a:r>
                        <a:rPr lang="en-GB" sz="1000" b="0" kern="0" dirty="0" smtClean="0">
                          <a:solidFill>
                            <a:srgbClr val="0F5494"/>
                          </a:solidFill>
                          <a:latin typeface="+mn-lt"/>
                          <a:ea typeface="+mn-ea"/>
                          <a:cs typeface="+mn-cs"/>
                        </a:rPr>
                        <a:t>II.10.1</a:t>
                      </a:r>
                      <a:endParaRPr lang="en-GB" sz="10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smtClean="0">
                          <a:solidFill>
                            <a:srgbClr val="0F5494"/>
                          </a:solidFill>
                          <a:latin typeface="+mn-lt"/>
                          <a:ea typeface="+mn-ea"/>
                          <a:cs typeface="+mn-cs"/>
                        </a:rPr>
                        <a:t>Raw materials</a:t>
                      </a:r>
                      <a:r>
                        <a:rPr lang="en-GB" sz="1000" b="0" kern="0" baseline="0" dirty="0" smtClean="0">
                          <a:solidFill>
                            <a:srgbClr val="0F5494"/>
                          </a:solidFill>
                          <a:latin typeface="+mn-lt"/>
                          <a:ea typeface="+mn-ea"/>
                          <a:cs typeface="+mn-cs"/>
                        </a:rPr>
                        <a:t> partnerships from across value chains</a:t>
                      </a:r>
                      <a:endParaRPr lang="en-GB" sz="1000" b="1"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0" kern="0" dirty="0" smtClean="0">
                          <a:solidFill>
                            <a:srgbClr val="0F5494"/>
                          </a:solidFill>
                          <a:latin typeface="+mn-lt"/>
                          <a:ea typeface="+mn-ea"/>
                          <a:cs typeface="+mn-cs"/>
                        </a:rPr>
                        <a:t>Cross sectoral partnerships, knowledge exchange</a:t>
                      </a:r>
                      <a:endParaRPr lang="en-GB" sz="10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13" name="Picture 12"/>
          <p:cNvPicPr/>
          <p:nvPr/>
        </p:nvPicPr>
        <p:blipFill rotWithShape="1">
          <a:blip r:embed="rId3"/>
          <a:srcRect l="28867" t="15960" r="40746" b="4238"/>
          <a:stretch/>
        </p:blipFill>
        <p:spPr bwMode="auto">
          <a:xfrm>
            <a:off x="7884368" y="3104308"/>
            <a:ext cx="856521" cy="1079242"/>
          </a:xfrm>
          <a:prstGeom prst="rect">
            <a:avLst/>
          </a:prstGeom>
          <a:ln w="6350">
            <a:solidFill>
              <a:schemeClr val="tx1"/>
            </a:solidFill>
          </a:ln>
          <a:extLst>
            <a:ext uri="{53640926-AAD7-44D8-BBD7-CCE9431645EC}">
              <a14:shadowObscured xmlns:a14="http://schemas.microsoft.com/office/drawing/2010/main"/>
            </a:ext>
          </a:extLst>
        </p:spPr>
      </p:pic>
      <p:pic>
        <p:nvPicPr>
          <p:cNvPr id="14" name="Picture 2" descr="U:\Common\RAW MATERIALS\25. RMI 2ndPillar\12 - PRESENTATIONS\20170924,25 - Head of Mining Authorities - Bratislava\Input\Minatura 20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368" y="2565773"/>
            <a:ext cx="1096195" cy="4317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My Documents\12-Presentations\2018-05-18 - European Mining Bus Forum\Input documents\circular_economy_closing_the_loo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3244" y="4313246"/>
            <a:ext cx="1124449" cy="566192"/>
          </a:xfrm>
          <a:prstGeom prst="rect">
            <a:avLst/>
          </a:prstGeom>
          <a:noFill/>
          <a:ln w="6350">
            <a:solidFill>
              <a:schemeClr val="tx1"/>
            </a:solidFill>
          </a:ln>
          <a:extLst>
            <a:ext uri="{909E8E84-426E-40DD-AFC4-6F175D3DCCD1}">
              <a14:hiddenFill xmlns:a14="http://schemas.microsoft.com/office/drawing/2010/main">
                <a:solidFill>
                  <a:srgbClr val="FFFFFF"/>
                </a:solidFill>
              </a14:hiddenFill>
            </a:ext>
          </a:extLst>
        </p:spPr>
      </p:pic>
      <p:pic>
        <p:nvPicPr>
          <p:cNvPr id="16" name="Picture 15"/>
          <p:cNvPicPr/>
          <p:nvPr/>
        </p:nvPicPr>
        <p:blipFill rotWithShape="1">
          <a:blip r:embed="rId6"/>
          <a:srcRect l="27484" t="13823" r="40066" b="4942"/>
          <a:stretch/>
        </p:blipFill>
        <p:spPr bwMode="auto">
          <a:xfrm>
            <a:off x="7884368" y="1275606"/>
            <a:ext cx="864096" cy="1224136"/>
          </a:xfrm>
          <a:prstGeom prst="rect">
            <a:avLst/>
          </a:prstGeom>
          <a:ln w="6350">
            <a:solidFill>
              <a:schemeClr val="tx1"/>
            </a:solidFill>
          </a:ln>
          <a:extLst>
            <a:ext uri="{53640926-AAD7-44D8-BBD7-CCE9431645EC}">
              <a14:shadowObscured xmlns:a14="http://schemas.microsoft.com/office/drawing/2010/main"/>
            </a:ext>
          </a:extLst>
        </p:spPr>
      </p:pic>
      <p:sp>
        <p:nvSpPr>
          <p:cNvPr id="17" name="Rectangle 2">
            <a:extLst>
              <a:ext uri="{FF2B5EF4-FFF2-40B4-BE49-F238E27FC236}">
                <a16:creationId xmlns:a16="http://schemas.microsoft.com/office/drawing/2014/main" xmlns="" id="{62F8B291-1A93-4C5B-86E5-DC244EACC818}"/>
              </a:ext>
            </a:extLst>
          </p:cNvPr>
          <p:cNvSpPr>
            <a:spLocks noChangeArrowheads="1"/>
          </p:cNvSpPr>
          <p:nvPr/>
        </p:nvSpPr>
        <p:spPr bwMode="auto">
          <a:xfrm>
            <a:off x="0" y="0"/>
            <a:ext cx="385192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GB" altLang="en-US" sz="2000" dirty="0" smtClean="0"/>
              <a:t>Mining </a:t>
            </a:r>
            <a:r>
              <a:rPr lang="en-GB" altLang="en-US" sz="2000" dirty="0"/>
              <a:t>industry in Europe by 2050</a:t>
            </a:r>
            <a:endParaRPr lang="en-US" altLang="en-US" sz="2000" dirty="0"/>
          </a:p>
        </p:txBody>
      </p:sp>
      <p:sp>
        <p:nvSpPr>
          <p:cNvPr id="18" name="Rectangle 5"/>
          <p:cNvSpPr>
            <a:spLocks noChangeArrowheads="1"/>
          </p:cNvSpPr>
          <p:nvPr/>
        </p:nvSpPr>
        <p:spPr bwMode="auto">
          <a:xfrm>
            <a:off x="5508625" y="-20538"/>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smtClean="0">
                <a:solidFill>
                  <a:srgbClr val="FFFFFF"/>
                </a:solidFill>
              </a:rPr>
              <a:t>Implementation </a:t>
            </a:r>
          </a:p>
          <a:p>
            <a:pPr algn="r" eaLnBrk="1" hangingPunct="1">
              <a:buClrTx/>
              <a:buFontTx/>
              <a:buNone/>
            </a:pPr>
            <a:r>
              <a:rPr lang="en-GB" altLang="en-US" sz="1400" dirty="0" smtClean="0">
                <a:solidFill>
                  <a:srgbClr val="FFFFFF"/>
                </a:solidFill>
              </a:rPr>
              <a:t>of the EIP-RM</a:t>
            </a:r>
            <a:endParaRPr lang="en-GB" altLang="en-US" sz="1400" dirty="0">
              <a:solidFill>
                <a:srgbClr val="FFFFFF"/>
              </a:solidFill>
            </a:endParaRPr>
          </a:p>
        </p:txBody>
      </p:sp>
    </p:spTree>
    <p:extLst>
      <p:ext uri="{BB962C8B-B14F-4D97-AF65-F5344CB8AC3E}">
        <p14:creationId xmlns:p14="http://schemas.microsoft.com/office/powerpoint/2010/main" val="14369386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21</a:t>
            </a:fld>
            <a:endParaRPr lang="en-GB" altLang="en-US" dirty="0"/>
          </a:p>
        </p:txBody>
      </p:sp>
      <p:sp>
        <p:nvSpPr>
          <p:cNvPr id="2" name="Rectangle 1"/>
          <p:cNvSpPr/>
          <p:nvPr/>
        </p:nvSpPr>
        <p:spPr>
          <a:xfrm>
            <a:off x="539552" y="1131589"/>
            <a:ext cx="6912768" cy="307777"/>
          </a:xfrm>
          <a:prstGeom prst="rect">
            <a:avLst/>
          </a:prstGeom>
        </p:spPr>
        <p:txBody>
          <a:bodyPr wrap="square">
            <a:spAutoFit/>
          </a:bodyPr>
          <a:lstStyle/>
          <a:p>
            <a:r>
              <a:rPr lang="en-GB" sz="1400" dirty="0">
                <a:solidFill>
                  <a:srgbClr val="006699"/>
                </a:solidFill>
              </a:rPr>
              <a:t>II.2. Access to minerals potential in the </a:t>
            </a:r>
            <a:r>
              <a:rPr lang="en-GB" sz="1400" dirty="0" smtClean="0">
                <a:solidFill>
                  <a:srgbClr val="006699"/>
                </a:solidFill>
              </a:rPr>
              <a:t>EU (2020)</a:t>
            </a:r>
            <a:endParaRPr lang="en-GB" sz="1400" dirty="0">
              <a:solidFill>
                <a:srgbClr val="006699"/>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101665354"/>
              </p:ext>
            </p:extLst>
          </p:nvPr>
        </p:nvGraphicFramePr>
        <p:xfrm>
          <a:off x="535745" y="1563638"/>
          <a:ext cx="7276615" cy="3168352"/>
        </p:xfrm>
        <a:graphic>
          <a:graphicData uri="http://schemas.openxmlformats.org/drawingml/2006/table">
            <a:tbl>
              <a:tblPr firstRow="1" firstCol="1" bandRow="1">
                <a:tableStyleId>{5C22544A-7EE6-4342-B048-85BDC9FD1C3A}</a:tableStyleId>
              </a:tblPr>
              <a:tblGrid>
                <a:gridCol w="740460">
                  <a:extLst>
                    <a:ext uri="{9D8B030D-6E8A-4147-A177-3AD203B41FA5}">
                      <a16:colId xmlns:a16="http://schemas.microsoft.com/office/drawing/2014/main" xmlns="" val="20000"/>
                    </a:ext>
                  </a:extLst>
                </a:gridCol>
                <a:gridCol w="3363996">
                  <a:extLst>
                    <a:ext uri="{9D8B030D-6E8A-4147-A177-3AD203B41FA5}">
                      <a16:colId xmlns:a16="http://schemas.microsoft.com/office/drawing/2014/main" xmlns="" val="20001"/>
                    </a:ext>
                  </a:extLst>
                </a:gridCol>
                <a:gridCol w="3172159">
                  <a:extLst>
                    <a:ext uri="{9D8B030D-6E8A-4147-A177-3AD203B41FA5}">
                      <a16:colId xmlns:a16="http://schemas.microsoft.com/office/drawing/2014/main" xmlns="" val="20002"/>
                    </a:ext>
                  </a:extLst>
                </a:gridCol>
              </a:tblGrid>
              <a:tr h="304776">
                <a:tc>
                  <a:txBody>
                    <a:bodyPr/>
                    <a:lstStyle/>
                    <a:p>
                      <a:pPr algn="ctr">
                        <a:spcAft>
                          <a:spcPts val="0"/>
                        </a:spcAft>
                      </a:pPr>
                      <a:r>
                        <a:rPr lang="en-GB" sz="1200" b="1" kern="0" dirty="0" smtClean="0">
                          <a:solidFill>
                            <a:srgbClr val="0F5494"/>
                          </a:solidFill>
                          <a:latin typeface="+mn-lt"/>
                          <a:ea typeface="+mn-ea"/>
                          <a:cs typeface="+mn-cs"/>
                        </a:rPr>
                        <a:t>Action</a:t>
                      </a:r>
                      <a:endParaRPr lang="en-GB" sz="12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Description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Implementation in 2050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720089"/>
                  </a:ext>
                </a:extLst>
              </a:tr>
              <a:tr h="415304">
                <a:tc>
                  <a:txBody>
                    <a:bodyPr/>
                    <a:lstStyle/>
                    <a:p>
                      <a:pPr algn="ctr">
                        <a:spcAft>
                          <a:spcPts val="0"/>
                        </a:spcAft>
                      </a:pPr>
                      <a:r>
                        <a:rPr lang="en-US" sz="1000" b="0" kern="0" dirty="0">
                          <a:solidFill>
                            <a:srgbClr val="0F5494"/>
                          </a:solidFill>
                          <a:latin typeface="+mn-lt"/>
                          <a:ea typeface="+mn-ea"/>
                          <a:cs typeface="+mn-cs"/>
                        </a:rPr>
                        <a:t>II.2.1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Elaborate </a:t>
                      </a:r>
                      <a:r>
                        <a:rPr lang="en-US" sz="1000" b="1" kern="0" dirty="0">
                          <a:solidFill>
                            <a:srgbClr val="0F5494"/>
                          </a:solidFill>
                          <a:latin typeface="+mn-lt"/>
                          <a:ea typeface="+mn-ea"/>
                          <a:cs typeface="+mn-cs"/>
                        </a:rPr>
                        <a:t>definition of mineral deposits of public importance (MDPI)</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EU and MS</a:t>
                      </a:r>
                      <a:r>
                        <a:rPr lang="en-GB" sz="1000" b="0" kern="0" dirty="0" smtClean="0">
                          <a:solidFill>
                            <a:srgbClr val="0F5494"/>
                          </a:solidFill>
                          <a:latin typeface="+mn-lt"/>
                          <a:ea typeface="+mn-ea"/>
                          <a:cs typeface="+mn-cs"/>
                        </a:rPr>
                        <a:t> </a:t>
                      </a:r>
                      <a:r>
                        <a:rPr lang="en-GB" sz="1000" b="1" kern="0" dirty="0" smtClean="0">
                          <a:solidFill>
                            <a:srgbClr val="0F5494"/>
                          </a:solidFill>
                          <a:latin typeface="+mn-lt"/>
                          <a:ea typeface="+mn-ea"/>
                          <a:cs typeface="+mn-cs"/>
                        </a:rPr>
                        <a:t>guidelines</a:t>
                      </a:r>
                      <a:r>
                        <a:rPr lang="en-GB" sz="1000" b="0" kern="0" dirty="0" smtClean="0">
                          <a:solidFill>
                            <a:srgbClr val="0F5494"/>
                          </a:solidFill>
                          <a:latin typeface="+mn-lt"/>
                          <a:ea typeface="+mn-ea"/>
                          <a:cs typeface="+mn-cs"/>
                        </a:rPr>
                        <a:t> </a:t>
                      </a:r>
                      <a:r>
                        <a:rPr lang="en-GB" sz="1000" b="0" kern="0" baseline="0" dirty="0" smtClean="0">
                          <a:solidFill>
                            <a:srgbClr val="0F5494"/>
                          </a:solidFill>
                          <a:latin typeface="+mn-lt"/>
                          <a:ea typeface="+mn-ea"/>
                          <a:cs typeface="+mn-cs"/>
                        </a:rPr>
                        <a:t>definition of MDPI</a:t>
                      </a:r>
                      <a:endParaRPr lang="en-GB" sz="1000" b="0" kern="0" dirty="0" smtClean="0">
                        <a:solidFill>
                          <a:srgbClr val="0F5494"/>
                        </a:solidFill>
                        <a:latin typeface="+mn-lt"/>
                        <a:ea typeface="+mn-ea"/>
                        <a:cs typeface="+mn-cs"/>
                      </a:endParaRPr>
                    </a:p>
                    <a:p>
                      <a:pPr>
                        <a:spcAft>
                          <a:spcPts val="0"/>
                        </a:spcAft>
                      </a:pPr>
                      <a:r>
                        <a:rPr lang="en-GB" sz="1000" b="1" kern="0" dirty="0" smtClean="0">
                          <a:solidFill>
                            <a:srgbClr val="0F5494"/>
                          </a:solidFill>
                          <a:latin typeface="+mn-lt"/>
                          <a:ea typeface="+mn-ea"/>
                          <a:cs typeface="+mn-cs"/>
                        </a:rPr>
                        <a:t>MS </a:t>
                      </a:r>
                      <a:r>
                        <a:rPr lang="en-GB" sz="1000" b="1" kern="0" dirty="0">
                          <a:solidFill>
                            <a:srgbClr val="0F5494"/>
                          </a:solidFill>
                          <a:latin typeface="+mn-lt"/>
                          <a:ea typeface="+mn-ea"/>
                          <a:cs typeface="+mn-cs"/>
                        </a:rPr>
                        <a:t>have identified </a:t>
                      </a:r>
                      <a:r>
                        <a:rPr lang="en-GB" sz="1000" b="1" kern="0" dirty="0" smtClean="0">
                          <a:solidFill>
                            <a:srgbClr val="0F5494"/>
                          </a:solidFill>
                          <a:latin typeface="+mn-lt"/>
                          <a:ea typeface="+mn-ea"/>
                          <a:cs typeface="+mn-cs"/>
                        </a:rPr>
                        <a:t>MDPI</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20080">
                <a:tc>
                  <a:txBody>
                    <a:bodyPr/>
                    <a:lstStyle/>
                    <a:p>
                      <a:pPr algn="ctr">
                        <a:spcAft>
                          <a:spcPts val="0"/>
                        </a:spcAft>
                      </a:pPr>
                      <a:r>
                        <a:rPr lang="en-US" sz="1000" b="0" kern="0" dirty="0">
                          <a:solidFill>
                            <a:srgbClr val="0F5494"/>
                          </a:solidFill>
                          <a:latin typeface="+mn-lt"/>
                          <a:ea typeface="+mn-ea"/>
                          <a:cs typeface="+mn-cs"/>
                        </a:rPr>
                        <a:t>II.2.3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Intensify the general exploration/public identification of mineral potential</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a:solidFill>
                            <a:srgbClr val="0F5494"/>
                          </a:solidFill>
                          <a:latin typeface="+mn-lt"/>
                          <a:ea typeface="+mn-ea"/>
                          <a:cs typeface="+mn-cs"/>
                        </a:rPr>
                        <a:t>EU and MS </a:t>
                      </a:r>
                      <a:r>
                        <a:rPr lang="en-GB" sz="1000" b="1" kern="0" dirty="0" smtClean="0">
                          <a:solidFill>
                            <a:srgbClr val="0F5494"/>
                          </a:solidFill>
                          <a:latin typeface="+mn-lt"/>
                          <a:ea typeface="+mn-ea"/>
                          <a:cs typeface="+mn-cs"/>
                        </a:rPr>
                        <a:t>funds </a:t>
                      </a:r>
                      <a:r>
                        <a:rPr lang="en-GB" sz="1000" b="1" kern="0" dirty="0">
                          <a:solidFill>
                            <a:srgbClr val="0F5494"/>
                          </a:solidFill>
                          <a:latin typeface="+mn-lt"/>
                          <a:ea typeface="+mn-ea"/>
                          <a:cs typeface="+mn-cs"/>
                        </a:rPr>
                        <a:t>for identification </a:t>
                      </a:r>
                      <a:r>
                        <a:rPr lang="en-GB" sz="1000" b="1" kern="0" dirty="0" smtClean="0">
                          <a:solidFill>
                            <a:srgbClr val="0F5494"/>
                          </a:solidFill>
                          <a:latin typeface="+mn-lt"/>
                          <a:ea typeface="+mn-ea"/>
                          <a:cs typeface="+mn-cs"/>
                        </a:rPr>
                        <a:t>mineral</a:t>
                      </a:r>
                      <a:r>
                        <a:rPr lang="en-GB" sz="1000" b="1" kern="0" baseline="0" dirty="0" smtClean="0">
                          <a:solidFill>
                            <a:srgbClr val="0F5494"/>
                          </a:solidFill>
                          <a:latin typeface="+mn-lt"/>
                          <a:ea typeface="+mn-ea"/>
                          <a:cs typeface="+mn-cs"/>
                        </a:rPr>
                        <a:t> deposits</a:t>
                      </a:r>
                      <a:endParaRPr lang="en-GB" sz="1000" b="1" kern="0" dirty="0" smtClean="0">
                        <a:solidFill>
                          <a:srgbClr val="0F5494"/>
                        </a:solidFill>
                        <a:latin typeface="+mn-lt"/>
                        <a:ea typeface="+mn-ea"/>
                        <a:cs typeface="+mn-cs"/>
                      </a:endParaRPr>
                    </a:p>
                    <a:p>
                      <a:pPr>
                        <a:spcAft>
                          <a:spcPts val="0"/>
                        </a:spcAft>
                      </a:pPr>
                      <a:r>
                        <a:rPr lang="en-GB" sz="1000" b="1" kern="0" dirty="0" smtClean="0">
                          <a:solidFill>
                            <a:srgbClr val="0F5494"/>
                          </a:solidFill>
                          <a:latin typeface="+mn-lt"/>
                          <a:ea typeface="+mn-ea"/>
                          <a:cs typeface="+mn-cs"/>
                        </a:rPr>
                        <a:t>MS</a:t>
                      </a:r>
                      <a:r>
                        <a:rPr lang="en-GB" sz="1000" b="0" kern="0" dirty="0" smtClean="0">
                          <a:solidFill>
                            <a:srgbClr val="0F5494"/>
                          </a:solidFill>
                          <a:latin typeface="+mn-lt"/>
                          <a:ea typeface="+mn-ea"/>
                          <a:cs typeface="+mn-cs"/>
                        </a:rPr>
                        <a:t> </a:t>
                      </a:r>
                      <a:r>
                        <a:rPr lang="en-GB" sz="1000" b="1" kern="0" dirty="0" smtClean="0">
                          <a:solidFill>
                            <a:srgbClr val="0F5494"/>
                          </a:solidFill>
                          <a:latin typeface="+mn-lt"/>
                          <a:ea typeface="+mn-ea"/>
                          <a:cs typeface="+mn-cs"/>
                        </a:rPr>
                        <a:t>tax </a:t>
                      </a:r>
                      <a:r>
                        <a:rPr lang="en-GB" sz="1000" b="1" kern="0" dirty="0">
                          <a:solidFill>
                            <a:srgbClr val="0F5494"/>
                          </a:solidFill>
                          <a:latin typeface="+mn-lt"/>
                          <a:ea typeface="+mn-ea"/>
                          <a:cs typeface="+mn-cs"/>
                        </a:rPr>
                        <a:t>reduction for mineral </a:t>
                      </a:r>
                      <a:r>
                        <a:rPr lang="en-GB" sz="1000" b="1" kern="0" dirty="0" smtClean="0">
                          <a:solidFill>
                            <a:srgbClr val="0F5494"/>
                          </a:solidFill>
                          <a:latin typeface="+mn-lt"/>
                          <a:ea typeface="+mn-ea"/>
                          <a:cs typeface="+mn-cs"/>
                        </a:rPr>
                        <a:t>exploration</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32048">
                <a:tc>
                  <a:txBody>
                    <a:bodyPr/>
                    <a:lstStyle/>
                    <a:p>
                      <a:pPr algn="ctr">
                        <a:spcAft>
                          <a:spcPts val="0"/>
                        </a:spcAft>
                      </a:pPr>
                      <a:r>
                        <a:rPr lang="en-US" sz="1000" b="0" kern="0" dirty="0">
                          <a:solidFill>
                            <a:srgbClr val="0F5494"/>
                          </a:solidFill>
                          <a:latin typeface="+mn-lt"/>
                          <a:ea typeface="+mn-ea"/>
                          <a:cs typeface="+mn-cs"/>
                        </a:rPr>
                        <a:t>II.2.4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Safeguard mineral deposits of public importance at the relevant level</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a:solidFill>
                            <a:srgbClr val="0F5494"/>
                          </a:solidFill>
                          <a:latin typeface="+mn-lt"/>
                          <a:ea typeface="+mn-ea"/>
                          <a:cs typeface="+mn-cs"/>
                        </a:rPr>
                        <a:t>MDPI are protected </a:t>
                      </a:r>
                      <a:r>
                        <a:rPr lang="en-GB" sz="1000" b="0" kern="0" dirty="0">
                          <a:solidFill>
                            <a:srgbClr val="0F5494"/>
                          </a:solidFill>
                          <a:latin typeface="+mn-lt"/>
                          <a:ea typeface="+mn-ea"/>
                          <a:cs typeface="+mn-cs"/>
                        </a:rPr>
                        <a:t>(similar to Natura 2000</a:t>
                      </a:r>
                      <a:r>
                        <a:rPr lang="en-GB" sz="1000" b="0" kern="0" dirty="0" smtClean="0">
                          <a:solidFill>
                            <a:srgbClr val="0F5494"/>
                          </a:solidFill>
                          <a:latin typeface="+mn-lt"/>
                          <a:ea typeface="+mn-ea"/>
                          <a:cs typeface="+mn-cs"/>
                        </a:rPr>
                        <a:t>)</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32048">
                <a:tc>
                  <a:txBody>
                    <a:bodyPr/>
                    <a:lstStyle/>
                    <a:p>
                      <a:pPr algn="ctr">
                        <a:spcAft>
                          <a:spcPts val="0"/>
                        </a:spcAft>
                      </a:pPr>
                      <a:r>
                        <a:rPr lang="en-US" sz="1000" b="0" kern="0" dirty="0">
                          <a:solidFill>
                            <a:srgbClr val="0F5494"/>
                          </a:solidFill>
                          <a:latin typeface="+mn-lt"/>
                          <a:ea typeface="+mn-ea"/>
                          <a:cs typeface="+mn-cs"/>
                        </a:rPr>
                        <a:t>II.2.5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Develop </a:t>
                      </a:r>
                      <a:r>
                        <a:rPr lang="en-US" sz="1000" b="1" kern="0" dirty="0">
                          <a:solidFill>
                            <a:srgbClr val="0F5494"/>
                          </a:solidFill>
                          <a:latin typeface="+mn-lt"/>
                          <a:ea typeface="+mn-ea"/>
                          <a:cs typeface="+mn-cs"/>
                        </a:rPr>
                        <a:t>INSPIRE</a:t>
                      </a:r>
                      <a:r>
                        <a:rPr lang="en-US" sz="1000" b="0" kern="0" dirty="0">
                          <a:solidFill>
                            <a:srgbClr val="0F5494"/>
                          </a:solidFill>
                          <a:latin typeface="+mn-lt"/>
                          <a:ea typeface="+mn-ea"/>
                          <a:cs typeface="+mn-cs"/>
                        </a:rPr>
                        <a:t> directive guidelines and/or </a:t>
                      </a:r>
                      <a:r>
                        <a:rPr lang="en-US" sz="1000" b="1" kern="0" dirty="0">
                          <a:solidFill>
                            <a:srgbClr val="0F5494"/>
                          </a:solidFill>
                          <a:latin typeface="+mn-lt"/>
                          <a:ea typeface="+mn-ea"/>
                          <a:cs typeface="+mn-cs"/>
                        </a:rPr>
                        <a:t>enhance implementation</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spcAft>
                          <a:spcPts val="0"/>
                        </a:spcAft>
                      </a:pPr>
                      <a:r>
                        <a:rPr lang="en-GB" sz="1000" b="1" kern="0" dirty="0" smtClean="0">
                          <a:solidFill>
                            <a:srgbClr val="0F5494"/>
                          </a:solidFill>
                          <a:latin typeface="+mn-lt"/>
                          <a:ea typeface="+mn-ea"/>
                          <a:cs typeface="+mn-cs"/>
                        </a:rPr>
                        <a:t>INSPIRE</a:t>
                      </a:r>
                      <a:r>
                        <a:rPr lang="en-GB" sz="1000" b="0" kern="0" dirty="0" smtClean="0">
                          <a:solidFill>
                            <a:srgbClr val="0F5494"/>
                          </a:solidFill>
                          <a:latin typeface="+mn-lt"/>
                          <a:ea typeface="+mn-ea"/>
                          <a:cs typeface="+mn-cs"/>
                        </a:rPr>
                        <a:t> supports </a:t>
                      </a:r>
                      <a:r>
                        <a:rPr lang="en-GB" sz="1000" b="1" kern="0" dirty="0">
                          <a:solidFill>
                            <a:srgbClr val="0F5494"/>
                          </a:solidFill>
                          <a:latin typeface="+mn-lt"/>
                          <a:ea typeface="+mn-ea"/>
                          <a:cs typeface="+mn-cs"/>
                        </a:rPr>
                        <a:t>land use planning and protection of MDPI</a:t>
                      </a:r>
                      <a:r>
                        <a:rPr lang="en-GB" sz="1000" b="0" kern="0" dirty="0">
                          <a:solidFill>
                            <a:srgbClr val="0F5494"/>
                          </a:solidFill>
                          <a:latin typeface="+mn-lt"/>
                          <a:ea typeface="+mn-ea"/>
                          <a:cs typeface="+mn-cs"/>
                        </a:rPr>
                        <a:t>, including </a:t>
                      </a:r>
                      <a:r>
                        <a:rPr lang="en-GB" sz="1000" b="1" kern="0" dirty="0">
                          <a:solidFill>
                            <a:srgbClr val="0F5494"/>
                          </a:solidFill>
                          <a:latin typeface="+mn-lt"/>
                          <a:ea typeface="+mn-ea"/>
                          <a:cs typeface="+mn-cs"/>
                        </a:rPr>
                        <a:t>sub-surface </a:t>
                      </a:r>
                      <a:r>
                        <a:rPr lang="en-GB" sz="1000" b="1" kern="0" dirty="0" smtClean="0">
                          <a:solidFill>
                            <a:srgbClr val="0F5494"/>
                          </a:solidFill>
                          <a:latin typeface="+mn-lt"/>
                          <a:ea typeface="+mn-ea"/>
                          <a:cs typeface="+mn-cs"/>
                        </a:rPr>
                        <a:t>use</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432048">
                <a:tc>
                  <a:txBody>
                    <a:bodyPr/>
                    <a:lstStyle/>
                    <a:p>
                      <a:pPr algn="ctr">
                        <a:spcAft>
                          <a:spcPts val="0"/>
                        </a:spcAft>
                      </a:pPr>
                      <a:r>
                        <a:rPr lang="en-US" sz="1000" b="0" kern="0" dirty="0">
                          <a:solidFill>
                            <a:srgbClr val="0F5494"/>
                          </a:solidFill>
                          <a:latin typeface="+mn-lt"/>
                          <a:ea typeface="+mn-ea"/>
                          <a:cs typeface="+mn-cs"/>
                        </a:rPr>
                        <a:t>II.2.7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Explore feasibility of </a:t>
                      </a:r>
                      <a:r>
                        <a:rPr lang="en-US" sz="1000" b="1" kern="0" dirty="0">
                          <a:solidFill>
                            <a:srgbClr val="0F5494"/>
                          </a:solidFill>
                          <a:latin typeface="+mn-lt"/>
                          <a:ea typeface="+mn-ea"/>
                          <a:cs typeface="+mn-cs"/>
                        </a:rPr>
                        <a:t>integrated mapping for land/sub-surface use planning</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spcAft>
                          <a:spcPts val="0"/>
                        </a:spcAft>
                      </a:pPr>
                      <a:endParaRPr lang="en-GB" sz="12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432048">
                <a:tc>
                  <a:txBody>
                    <a:bodyPr/>
                    <a:lstStyle/>
                    <a:p>
                      <a:pPr algn="ctr">
                        <a:lnSpc>
                          <a:spcPct val="115000"/>
                        </a:lnSpc>
                        <a:spcAft>
                          <a:spcPts val="0"/>
                        </a:spcAft>
                      </a:pPr>
                      <a:r>
                        <a:rPr lang="en-US" sz="1000" b="0" kern="0" dirty="0">
                          <a:solidFill>
                            <a:srgbClr val="0F5494"/>
                          </a:solidFill>
                          <a:latin typeface="+mn-lt"/>
                          <a:ea typeface="+mn-ea"/>
                          <a:cs typeface="+mn-cs"/>
                        </a:rPr>
                        <a:t>II.2.8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en-US" sz="1000" b="1" kern="0" dirty="0">
                          <a:solidFill>
                            <a:srgbClr val="0F5494"/>
                          </a:solidFill>
                          <a:latin typeface="+mn-lt"/>
                          <a:ea typeface="+mn-ea"/>
                          <a:cs typeface="+mn-cs"/>
                        </a:rPr>
                        <a:t>Link land use planning policies to national minerals policies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en-GB" sz="1000" b="1" kern="0" dirty="0" smtClean="0">
                          <a:solidFill>
                            <a:srgbClr val="0F5494"/>
                          </a:solidFill>
                          <a:latin typeface="+mn-lt"/>
                          <a:ea typeface="+mn-ea"/>
                          <a:cs typeface="+mn-cs"/>
                        </a:rPr>
                        <a:t>Land</a:t>
                      </a:r>
                      <a:r>
                        <a:rPr lang="en-GB" sz="1000" b="1" kern="0" baseline="0" dirty="0" smtClean="0">
                          <a:solidFill>
                            <a:srgbClr val="0F5494"/>
                          </a:solidFill>
                          <a:latin typeface="+mn-lt"/>
                          <a:ea typeface="+mn-ea"/>
                          <a:cs typeface="+mn-cs"/>
                        </a:rPr>
                        <a:t> use planning incorporate MDPI</a:t>
                      </a:r>
                      <a:r>
                        <a:rPr lang="en-GB" sz="1000" b="0" kern="0" baseline="0" dirty="0" smtClean="0">
                          <a:solidFill>
                            <a:srgbClr val="0F5494"/>
                          </a:solidFill>
                          <a:latin typeface="+mn-lt"/>
                          <a:ea typeface="+mn-ea"/>
                          <a:cs typeface="+mn-cs"/>
                        </a:rPr>
                        <a:t>, </a:t>
                      </a:r>
                      <a:r>
                        <a:rPr lang="en-GB" sz="1000" b="1" kern="0" baseline="0" dirty="0" smtClean="0">
                          <a:solidFill>
                            <a:srgbClr val="0F5494"/>
                          </a:solidFill>
                          <a:latin typeface="+mn-lt"/>
                          <a:ea typeface="+mn-ea"/>
                          <a:cs typeface="+mn-cs"/>
                        </a:rPr>
                        <a:t>including geological potential</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pic>
        <p:nvPicPr>
          <p:cNvPr id="12" name="Imagen 2">
            <a:extLst>
              <a:ext uri="{FF2B5EF4-FFF2-40B4-BE49-F238E27FC236}">
                <a16:creationId xmlns="" xmlns:a16="http://schemas.microsoft.com/office/drawing/2014/main" id="{2081B59E-066E-4123-B02B-B70DC0DF4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6347" y="4011910"/>
            <a:ext cx="948282" cy="922652"/>
          </a:xfrm>
          <a:prstGeom prst="rect">
            <a:avLst/>
          </a:prstGeom>
        </p:spPr>
      </p:pic>
      <p:pic>
        <p:nvPicPr>
          <p:cNvPr id="13" name="Picture 2" descr="H:\My Documents\12-Presentations\2018-05-18 - European Mining Bus Forum\Input documents\MindLand-Logo_OK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4654" y="3150122"/>
            <a:ext cx="897216" cy="71777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p:nvPr/>
        </p:nvPicPr>
        <p:blipFill rotWithShape="1">
          <a:blip r:embed="rId5"/>
          <a:srcRect l="27484" t="13823" r="40066" b="4942"/>
          <a:stretch/>
        </p:blipFill>
        <p:spPr bwMode="auto">
          <a:xfrm>
            <a:off x="7996347" y="1563638"/>
            <a:ext cx="864096" cy="1224136"/>
          </a:xfrm>
          <a:prstGeom prst="rect">
            <a:avLst/>
          </a:prstGeom>
          <a:ln w="6350">
            <a:solidFill>
              <a:schemeClr val="tx1"/>
            </a:solidFill>
          </a:ln>
          <a:extLst>
            <a:ext uri="{53640926-AAD7-44D8-BBD7-CCE9431645EC}">
              <a14:shadowObscured xmlns:a14="http://schemas.microsoft.com/office/drawing/2010/main"/>
            </a:ext>
          </a:extLst>
        </p:spPr>
      </p:pic>
      <p:sp>
        <p:nvSpPr>
          <p:cNvPr id="16" name="Rectangle 2">
            <a:extLst>
              <a:ext uri="{FF2B5EF4-FFF2-40B4-BE49-F238E27FC236}">
                <a16:creationId xmlns:a16="http://schemas.microsoft.com/office/drawing/2014/main" xmlns="" id="{62F8B291-1A93-4C5B-86E5-DC244EACC818}"/>
              </a:ext>
            </a:extLst>
          </p:cNvPr>
          <p:cNvSpPr>
            <a:spLocks noChangeArrowheads="1"/>
          </p:cNvSpPr>
          <p:nvPr/>
        </p:nvSpPr>
        <p:spPr bwMode="auto">
          <a:xfrm>
            <a:off x="0" y="0"/>
            <a:ext cx="385192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GB" altLang="en-US" sz="2000" dirty="0" smtClean="0"/>
              <a:t>Mining </a:t>
            </a:r>
            <a:r>
              <a:rPr lang="en-GB" altLang="en-US" sz="2000" dirty="0"/>
              <a:t>industry in Europe by 2050</a:t>
            </a:r>
            <a:endParaRPr lang="en-US" altLang="en-US" sz="2000" dirty="0"/>
          </a:p>
        </p:txBody>
      </p:sp>
      <p:sp>
        <p:nvSpPr>
          <p:cNvPr id="17" name="Rectangle 5"/>
          <p:cNvSpPr>
            <a:spLocks noChangeArrowheads="1"/>
          </p:cNvSpPr>
          <p:nvPr/>
        </p:nvSpPr>
        <p:spPr bwMode="auto">
          <a:xfrm>
            <a:off x="5508625" y="-20538"/>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smtClean="0">
                <a:solidFill>
                  <a:srgbClr val="FFFFFF"/>
                </a:solidFill>
              </a:rPr>
              <a:t>Implementation </a:t>
            </a:r>
          </a:p>
          <a:p>
            <a:pPr algn="r" eaLnBrk="1" hangingPunct="1">
              <a:buClrTx/>
              <a:buFontTx/>
              <a:buNone/>
            </a:pPr>
            <a:r>
              <a:rPr lang="en-GB" altLang="en-US" sz="1400" dirty="0" smtClean="0">
                <a:solidFill>
                  <a:srgbClr val="FFFFFF"/>
                </a:solidFill>
              </a:rPr>
              <a:t>of the EIP-RM</a:t>
            </a:r>
            <a:endParaRPr lang="en-GB" altLang="en-US" sz="1400" dirty="0">
              <a:solidFill>
                <a:srgbClr val="FFFFFF"/>
              </a:solidFill>
            </a:endParaRPr>
          </a:p>
        </p:txBody>
      </p:sp>
    </p:spTree>
    <p:extLst>
      <p:ext uri="{BB962C8B-B14F-4D97-AF65-F5344CB8AC3E}">
        <p14:creationId xmlns:p14="http://schemas.microsoft.com/office/powerpoint/2010/main" val="4263890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22</a:t>
            </a:fld>
            <a:endParaRPr lang="en-GB" altLang="en-US" dirty="0"/>
          </a:p>
        </p:txBody>
      </p:sp>
      <p:sp>
        <p:nvSpPr>
          <p:cNvPr id="2" name="Rectangle 1"/>
          <p:cNvSpPr/>
          <p:nvPr/>
        </p:nvSpPr>
        <p:spPr>
          <a:xfrm>
            <a:off x="366958" y="1004318"/>
            <a:ext cx="6912768" cy="307777"/>
          </a:xfrm>
          <a:prstGeom prst="rect">
            <a:avLst/>
          </a:prstGeom>
        </p:spPr>
        <p:txBody>
          <a:bodyPr wrap="square">
            <a:spAutoFit/>
          </a:bodyPr>
          <a:lstStyle/>
          <a:p>
            <a:r>
              <a:rPr lang="en-GB" sz="1400" dirty="0">
                <a:solidFill>
                  <a:srgbClr val="006699"/>
                </a:solidFill>
              </a:rPr>
              <a:t>II.3. Public awareness, acceptance and </a:t>
            </a:r>
            <a:r>
              <a:rPr lang="en-GB" sz="1400" dirty="0" smtClean="0">
                <a:solidFill>
                  <a:srgbClr val="006699"/>
                </a:solidFill>
              </a:rPr>
              <a:t>trust (2020)</a:t>
            </a:r>
            <a:endParaRPr lang="en-GB" sz="1400" dirty="0">
              <a:solidFill>
                <a:srgbClr val="006699"/>
              </a:solidFill>
            </a:endParaRPr>
          </a:p>
        </p:txBody>
      </p:sp>
      <p:sp>
        <p:nvSpPr>
          <p:cNvPr id="6" name="Rectangle 2">
            <a:extLst>
              <a:ext uri="{FF2B5EF4-FFF2-40B4-BE49-F238E27FC236}">
                <a16:creationId xmlns:a16="http://schemas.microsoft.com/office/drawing/2014/main" xmlns="" id="{F6029C43-1F27-49D5-8D53-A57EE4C90A8C}"/>
              </a:ext>
            </a:extLst>
          </p:cNvPr>
          <p:cNvSpPr>
            <a:spLocks noChangeArrowheads="1"/>
          </p:cNvSpPr>
          <p:nvPr/>
        </p:nvSpPr>
        <p:spPr bwMode="auto">
          <a:xfrm>
            <a:off x="0" y="0"/>
            <a:ext cx="377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US" altLang="en-US" sz="2000" dirty="0"/>
              <a:t>EIP-RM SIP </a:t>
            </a:r>
          </a:p>
        </p:txBody>
      </p:sp>
      <p:graphicFrame>
        <p:nvGraphicFramePr>
          <p:cNvPr id="8" name="Table 7"/>
          <p:cNvGraphicFramePr>
            <a:graphicFrameLocks noGrp="1"/>
          </p:cNvGraphicFramePr>
          <p:nvPr>
            <p:extLst>
              <p:ext uri="{D42A27DB-BD31-4B8C-83A1-F6EECF244321}">
                <p14:modId xmlns:p14="http://schemas.microsoft.com/office/powerpoint/2010/main" val="3497098913"/>
              </p:ext>
            </p:extLst>
          </p:nvPr>
        </p:nvGraphicFramePr>
        <p:xfrm>
          <a:off x="395536" y="3273655"/>
          <a:ext cx="7272808" cy="1641446"/>
        </p:xfrm>
        <a:graphic>
          <a:graphicData uri="http://schemas.openxmlformats.org/drawingml/2006/table">
            <a:tbl>
              <a:tblPr firstRow="1" firstCol="1" bandRow="1">
                <a:tableStyleId>{5C22544A-7EE6-4342-B048-85BDC9FD1C3A}</a:tableStyleId>
              </a:tblPr>
              <a:tblGrid>
                <a:gridCol w="734627">
                  <a:extLst>
                    <a:ext uri="{9D8B030D-6E8A-4147-A177-3AD203B41FA5}">
                      <a16:colId xmlns:a16="http://schemas.microsoft.com/office/drawing/2014/main" xmlns="" val="20000"/>
                    </a:ext>
                  </a:extLst>
                </a:gridCol>
                <a:gridCol w="3369829">
                  <a:extLst>
                    <a:ext uri="{9D8B030D-6E8A-4147-A177-3AD203B41FA5}">
                      <a16:colId xmlns:a16="http://schemas.microsoft.com/office/drawing/2014/main" xmlns="" val="20001"/>
                    </a:ext>
                  </a:extLst>
                </a:gridCol>
                <a:gridCol w="3168352">
                  <a:extLst>
                    <a:ext uri="{9D8B030D-6E8A-4147-A177-3AD203B41FA5}">
                      <a16:colId xmlns:a16="http://schemas.microsoft.com/office/drawing/2014/main" xmlns="" val="20002"/>
                    </a:ext>
                  </a:extLst>
                </a:gridCol>
              </a:tblGrid>
              <a:tr h="297200">
                <a:tc>
                  <a:txBody>
                    <a:bodyPr/>
                    <a:lstStyle/>
                    <a:p>
                      <a:pPr algn="ctr">
                        <a:spcAft>
                          <a:spcPts val="0"/>
                        </a:spcAft>
                      </a:pPr>
                      <a:r>
                        <a:rPr lang="en-GB" sz="1200" b="1" kern="0" dirty="0" smtClean="0">
                          <a:solidFill>
                            <a:srgbClr val="0F5494"/>
                          </a:solidFill>
                          <a:latin typeface="+mn-lt"/>
                          <a:ea typeface="+mn-ea"/>
                          <a:cs typeface="+mn-cs"/>
                        </a:rPr>
                        <a:t>Action</a:t>
                      </a:r>
                      <a:endParaRPr lang="en-GB" sz="12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Description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Implementation in 2050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720089"/>
                  </a:ext>
                </a:extLst>
              </a:tr>
              <a:tr h="801095">
                <a:tc>
                  <a:txBody>
                    <a:bodyPr/>
                    <a:lstStyle/>
                    <a:p>
                      <a:pPr algn="ctr">
                        <a:spcAft>
                          <a:spcPts val="0"/>
                        </a:spcAft>
                      </a:pPr>
                      <a:r>
                        <a:rPr lang="en-GB" sz="1000" b="0" kern="0" dirty="0" smtClean="0">
                          <a:solidFill>
                            <a:srgbClr val="0F5494"/>
                          </a:solidFill>
                          <a:latin typeface="+mn-lt"/>
                          <a:ea typeface="+mn-ea"/>
                          <a:cs typeface="+mn-cs"/>
                        </a:rPr>
                        <a:t>II.8.2</a:t>
                      </a:r>
                    </a:p>
                    <a:p>
                      <a:pPr algn="ctr">
                        <a:spcAft>
                          <a:spcPts val="0"/>
                        </a:spcAft>
                      </a:pPr>
                      <a:r>
                        <a:rPr lang="en-GB" sz="1000" b="0" kern="0" dirty="0" smtClean="0">
                          <a:solidFill>
                            <a:srgbClr val="0F5494"/>
                          </a:solidFill>
                          <a:latin typeface="+mn-lt"/>
                          <a:ea typeface="+mn-ea"/>
                          <a:cs typeface="+mn-cs"/>
                        </a:rPr>
                        <a:t>II.8.4</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0" dirty="0" smtClean="0">
                          <a:solidFill>
                            <a:srgbClr val="0F5494"/>
                          </a:solidFill>
                          <a:latin typeface="+mn-lt"/>
                          <a:ea typeface="+mn-ea"/>
                          <a:cs typeface="+mn-cs"/>
                        </a:rPr>
                        <a:t>Data input, </a:t>
                      </a:r>
                      <a:r>
                        <a:rPr lang="en-GB" sz="1000" b="1" kern="0" dirty="0" smtClean="0">
                          <a:solidFill>
                            <a:srgbClr val="0F5494"/>
                          </a:solidFill>
                          <a:latin typeface="+mn-lt"/>
                          <a:ea typeface="+mn-ea"/>
                          <a:cs typeface="+mn-cs"/>
                        </a:rPr>
                        <a:t>EU/global standards </a:t>
                      </a:r>
                      <a:r>
                        <a:rPr lang="en-GB" sz="1000" b="0" kern="0" dirty="0" smtClean="0">
                          <a:solidFill>
                            <a:srgbClr val="0F5494"/>
                          </a:solidFill>
                          <a:latin typeface="+mn-lt"/>
                          <a:ea typeface="+mn-ea"/>
                          <a:cs typeface="+mn-cs"/>
                        </a:rPr>
                        <a:t>for </a:t>
                      </a:r>
                      <a:r>
                        <a:rPr lang="en-GB" sz="1000" b="1" kern="0" dirty="0" smtClean="0">
                          <a:solidFill>
                            <a:srgbClr val="0F5494"/>
                          </a:solidFill>
                          <a:latin typeface="+mn-lt"/>
                          <a:ea typeface="+mn-ea"/>
                          <a:cs typeface="+mn-cs"/>
                        </a:rPr>
                        <a:t>interoperability with national and other databases</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0" dirty="0" smtClean="0">
                          <a:solidFill>
                            <a:srgbClr val="0F5494"/>
                          </a:solidFill>
                          <a:latin typeface="+mn-lt"/>
                          <a:ea typeface="+mn-ea"/>
                          <a:cs typeface="+mn-cs"/>
                        </a:rPr>
                        <a:t>Public data reporting,</a:t>
                      </a:r>
                      <a:r>
                        <a:rPr lang="en-GB" sz="1000" b="0" kern="0" baseline="0" dirty="0" smtClean="0">
                          <a:solidFill>
                            <a:srgbClr val="0F5494"/>
                          </a:solidFill>
                          <a:latin typeface="+mn-lt"/>
                          <a:ea typeface="+mn-ea"/>
                          <a:cs typeface="+mn-cs"/>
                        </a:rPr>
                        <a:t> </a:t>
                      </a:r>
                      <a:r>
                        <a:rPr lang="en-GB" sz="1000" b="0" kern="0" dirty="0" smtClean="0">
                          <a:solidFill>
                            <a:srgbClr val="0F5494"/>
                          </a:solidFill>
                          <a:latin typeface="+mn-lt"/>
                          <a:ea typeface="+mn-ea"/>
                          <a:cs typeface="+mn-cs"/>
                        </a:rPr>
                        <a:t>expertise and skills </a:t>
                      </a:r>
                    </a:p>
                    <a:p>
                      <a:r>
                        <a:rPr lang="en-GB" sz="1000" b="0" kern="0" dirty="0" smtClean="0">
                          <a:solidFill>
                            <a:srgbClr val="0F5494"/>
                          </a:solidFill>
                          <a:latin typeface="+mn-lt"/>
                          <a:ea typeface="+mn-ea"/>
                          <a:cs typeface="+mn-cs"/>
                        </a:rPr>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UNFC</a:t>
                      </a:r>
                      <a:r>
                        <a:rPr lang="en-GB" sz="1000" b="0" kern="0" dirty="0" smtClean="0">
                          <a:solidFill>
                            <a:srgbClr val="0F5494"/>
                          </a:solidFill>
                          <a:latin typeface="+mn-lt"/>
                          <a:ea typeface="+mn-ea"/>
                          <a:cs typeface="+mn-cs"/>
                        </a:rPr>
                        <a:t> is </a:t>
                      </a:r>
                      <a:r>
                        <a:rPr lang="en-GB" sz="1000" b="1" kern="0" dirty="0" smtClean="0">
                          <a:solidFill>
                            <a:srgbClr val="0F5494"/>
                          </a:solidFill>
                          <a:latin typeface="+mn-lt"/>
                          <a:ea typeface="+mn-ea"/>
                          <a:cs typeface="+mn-cs"/>
                        </a:rPr>
                        <a:t>widely used for</a:t>
                      </a:r>
                      <a:r>
                        <a:rPr lang="en-GB" sz="1000" b="1" kern="0" baseline="0" dirty="0" smtClean="0">
                          <a:solidFill>
                            <a:srgbClr val="0F5494"/>
                          </a:solidFill>
                          <a:latin typeface="+mn-lt"/>
                          <a:ea typeface="+mn-ea"/>
                          <a:cs typeface="+mn-cs"/>
                        </a:rPr>
                        <a:t> reporting at EU level</a:t>
                      </a:r>
                      <a:r>
                        <a:rPr lang="en-GB" sz="1000" b="0" kern="0" baseline="0" dirty="0" smtClean="0">
                          <a:solidFill>
                            <a:srgbClr val="0F5494"/>
                          </a:solidFill>
                          <a:latin typeface="+mn-lt"/>
                          <a:ea typeface="+mn-ea"/>
                          <a:cs typeface="+mn-cs"/>
                        </a:rPr>
                        <a:t> (and national and company level?)</a:t>
                      </a:r>
                    </a:p>
                    <a:p>
                      <a:pPr>
                        <a:spcAft>
                          <a:spcPts val="0"/>
                        </a:spcAft>
                      </a:pPr>
                      <a:r>
                        <a:rPr lang="en-GB" sz="1000" b="1" kern="0" baseline="0" dirty="0" smtClean="0">
                          <a:solidFill>
                            <a:srgbClr val="0F5494"/>
                          </a:solidFill>
                          <a:latin typeface="+mn-lt"/>
                          <a:ea typeface="+mn-ea"/>
                          <a:cs typeface="+mn-cs"/>
                        </a:rPr>
                        <a:t>Maps</a:t>
                      </a:r>
                      <a:r>
                        <a:rPr lang="en-GB" sz="1000" b="0" kern="0" baseline="0" dirty="0" smtClean="0">
                          <a:solidFill>
                            <a:srgbClr val="0F5494"/>
                          </a:solidFill>
                          <a:latin typeface="+mn-lt"/>
                          <a:ea typeface="+mn-ea"/>
                          <a:cs typeface="+mn-cs"/>
                        </a:rPr>
                        <a:t> and </a:t>
                      </a:r>
                      <a:r>
                        <a:rPr lang="en-GB" sz="1000" b="1" kern="0" baseline="0" dirty="0" smtClean="0">
                          <a:solidFill>
                            <a:srgbClr val="0F5494"/>
                          </a:solidFill>
                          <a:latin typeface="+mn-lt"/>
                          <a:ea typeface="+mn-ea"/>
                          <a:cs typeface="+mn-cs"/>
                        </a:rPr>
                        <a:t>evaluation of European stocks</a:t>
                      </a:r>
                    </a:p>
                    <a:p>
                      <a:pPr>
                        <a:spcAft>
                          <a:spcPts val="0"/>
                        </a:spcAft>
                      </a:pPr>
                      <a:r>
                        <a:rPr lang="en-GB" sz="1000" b="1" kern="0" baseline="0" dirty="0" smtClean="0">
                          <a:solidFill>
                            <a:srgbClr val="0F5494"/>
                          </a:solidFill>
                          <a:latin typeface="+mn-lt"/>
                          <a:ea typeface="+mn-ea"/>
                          <a:cs typeface="+mn-cs"/>
                        </a:rPr>
                        <a:t>EU Minerals Yearbook</a:t>
                      </a:r>
                    </a:p>
                    <a:p>
                      <a:pPr>
                        <a:spcAft>
                          <a:spcPts val="0"/>
                        </a:spcAft>
                      </a:pPr>
                      <a:r>
                        <a:rPr lang="en-GB" sz="1000" b="1" kern="0" baseline="0" dirty="0" smtClean="0">
                          <a:solidFill>
                            <a:srgbClr val="0F5494"/>
                          </a:solidFill>
                          <a:latin typeface="+mn-lt"/>
                          <a:ea typeface="+mn-ea"/>
                          <a:cs typeface="+mn-cs"/>
                        </a:rPr>
                        <a:t>Early warning systems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43151">
                <a:tc>
                  <a:txBody>
                    <a:bodyPr/>
                    <a:lstStyle/>
                    <a:p>
                      <a:pPr algn="ctr">
                        <a:spcAft>
                          <a:spcPts val="0"/>
                        </a:spcAft>
                      </a:pPr>
                      <a:r>
                        <a:rPr lang="en-GB" sz="1000" b="0" kern="0" dirty="0" smtClean="0">
                          <a:solidFill>
                            <a:srgbClr val="0F5494"/>
                          </a:solidFill>
                          <a:latin typeface="+mn-lt"/>
                          <a:ea typeface="+mn-ea"/>
                          <a:cs typeface="+mn-cs"/>
                        </a:rPr>
                        <a:t>II.8.3 </a:t>
                      </a:r>
                      <a:endParaRPr lang="en-GB" sz="1000" b="0"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b="0" kern="0" dirty="0" smtClean="0">
                          <a:solidFill>
                            <a:srgbClr val="0F5494"/>
                          </a:solidFill>
                          <a:latin typeface="+mn-lt"/>
                          <a:ea typeface="+mn-ea"/>
                          <a:cs typeface="+mn-cs"/>
                        </a:rPr>
                        <a:t>Raw materials intelligence - </a:t>
                      </a:r>
                      <a:r>
                        <a:rPr lang="en-GB" sz="1000" b="1" kern="0" dirty="0" smtClean="0">
                          <a:solidFill>
                            <a:srgbClr val="0F5494"/>
                          </a:solidFill>
                          <a:latin typeface="+mn-lt"/>
                          <a:ea typeface="+mn-ea"/>
                          <a:cs typeface="+mn-cs"/>
                        </a:rPr>
                        <a:t>methods, tools </a:t>
                      </a:r>
                      <a:r>
                        <a:rPr lang="en-GB" sz="1000" b="0" kern="0" dirty="0" smtClean="0">
                          <a:solidFill>
                            <a:srgbClr val="0F5494"/>
                          </a:solidFill>
                          <a:latin typeface="+mn-lt"/>
                          <a:ea typeface="+mn-ea"/>
                          <a:cs typeface="+mn-cs"/>
                        </a:rPr>
                        <a:t>and </a:t>
                      </a:r>
                      <a:r>
                        <a:rPr lang="en-GB" sz="1000" b="1" kern="0" dirty="0" smtClean="0">
                          <a:solidFill>
                            <a:srgbClr val="0F5494"/>
                          </a:solidFill>
                          <a:latin typeface="+mn-lt"/>
                          <a:ea typeface="+mn-ea"/>
                          <a:cs typeface="+mn-cs"/>
                        </a:rPr>
                        <a:t>analysis </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Statistics</a:t>
                      </a:r>
                      <a:r>
                        <a:rPr lang="en-GB" sz="1000" b="1" kern="0" baseline="0" dirty="0" smtClean="0">
                          <a:solidFill>
                            <a:srgbClr val="0F5494"/>
                          </a:solidFill>
                          <a:latin typeface="+mn-lt"/>
                          <a:ea typeface="+mn-ea"/>
                          <a:cs typeface="+mn-cs"/>
                        </a:rPr>
                        <a:t> at EU and MS level aligned</a:t>
                      </a:r>
                      <a:r>
                        <a:rPr lang="en-GB" sz="1000" b="0" kern="0" baseline="0" dirty="0" smtClean="0">
                          <a:solidFill>
                            <a:srgbClr val="0F5494"/>
                          </a:solidFill>
                          <a:latin typeface="+mn-lt"/>
                          <a:ea typeface="+mn-ea"/>
                          <a:cs typeface="+mn-cs"/>
                        </a:rPr>
                        <a:t> to provide information. </a:t>
                      </a:r>
                      <a:r>
                        <a:rPr lang="en-GB" sz="1000" b="1" kern="0" baseline="0" dirty="0" smtClean="0">
                          <a:solidFill>
                            <a:srgbClr val="0F5494"/>
                          </a:solidFill>
                          <a:latin typeface="+mn-lt"/>
                          <a:ea typeface="+mn-ea"/>
                          <a:cs typeface="+mn-cs"/>
                        </a:rPr>
                        <a:t>Methods</a:t>
                      </a:r>
                      <a:r>
                        <a:rPr lang="en-GB" sz="1000" b="0" kern="0" baseline="0" dirty="0" smtClean="0">
                          <a:solidFill>
                            <a:srgbClr val="0F5494"/>
                          </a:solidFill>
                          <a:latin typeface="+mn-lt"/>
                          <a:ea typeface="+mn-ea"/>
                          <a:cs typeface="+mn-cs"/>
                        </a:rPr>
                        <a:t> and </a:t>
                      </a:r>
                      <a:r>
                        <a:rPr lang="en-GB" sz="1000" b="1" kern="0" baseline="0" dirty="0" smtClean="0">
                          <a:solidFill>
                            <a:srgbClr val="0F5494"/>
                          </a:solidFill>
                          <a:latin typeface="+mn-lt"/>
                          <a:ea typeface="+mn-ea"/>
                          <a:cs typeface="+mn-cs"/>
                        </a:rPr>
                        <a:t>tools</a:t>
                      </a:r>
                      <a:r>
                        <a:rPr lang="en-GB" sz="1000" b="0" kern="0" baseline="0" dirty="0" smtClean="0">
                          <a:solidFill>
                            <a:srgbClr val="0F5494"/>
                          </a:solidFill>
                          <a:latin typeface="+mn-lt"/>
                          <a:ea typeface="+mn-ea"/>
                          <a:cs typeface="+mn-cs"/>
                        </a:rPr>
                        <a:t> for assessing </a:t>
                      </a:r>
                      <a:r>
                        <a:rPr lang="en-GB" sz="1000" b="1" kern="0" baseline="0" dirty="0" smtClean="0">
                          <a:solidFill>
                            <a:srgbClr val="0F5494"/>
                          </a:solidFill>
                          <a:latin typeface="+mn-lt"/>
                          <a:ea typeface="+mn-ea"/>
                          <a:cs typeface="+mn-cs"/>
                        </a:rPr>
                        <a:t>supply/demand</a:t>
                      </a:r>
                      <a:r>
                        <a:rPr lang="en-GB" sz="1000" b="0" kern="0" baseline="0" dirty="0" smtClean="0">
                          <a:solidFill>
                            <a:srgbClr val="0F5494"/>
                          </a:solidFill>
                          <a:latin typeface="+mn-lt"/>
                          <a:ea typeface="+mn-ea"/>
                          <a:cs typeface="+mn-cs"/>
                        </a:rPr>
                        <a:t> are </a:t>
                      </a:r>
                      <a:r>
                        <a:rPr lang="en-GB" sz="1000" b="1" kern="0" baseline="0" dirty="0" smtClean="0">
                          <a:solidFill>
                            <a:srgbClr val="0F5494"/>
                          </a:solidFill>
                          <a:latin typeface="+mn-lt"/>
                          <a:ea typeface="+mn-ea"/>
                          <a:cs typeface="+mn-cs"/>
                        </a:rPr>
                        <a:t>implemented</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85534381"/>
              </p:ext>
            </p:extLst>
          </p:nvPr>
        </p:nvGraphicFramePr>
        <p:xfrm>
          <a:off x="395536" y="1368524"/>
          <a:ext cx="7272808" cy="1419250"/>
        </p:xfrm>
        <a:graphic>
          <a:graphicData uri="http://schemas.openxmlformats.org/drawingml/2006/table">
            <a:tbl>
              <a:tblPr firstRow="1" firstCol="1" bandRow="1">
                <a:tableStyleId>{5C22544A-7EE6-4342-B048-85BDC9FD1C3A}</a:tableStyleId>
              </a:tblPr>
              <a:tblGrid>
                <a:gridCol w="720080">
                  <a:extLst>
                    <a:ext uri="{9D8B030D-6E8A-4147-A177-3AD203B41FA5}">
                      <a16:colId xmlns:a16="http://schemas.microsoft.com/office/drawing/2014/main" xmlns="" val="20000"/>
                    </a:ext>
                  </a:extLst>
                </a:gridCol>
                <a:gridCol w="3384376">
                  <a:extLst>
                    <a:ext uri="{9D8B030D-6E8A-4147-A177-3AD203B41FA5}">
                      <a16:colId xmlns:a16="http://schemas.microsoft.com/office/drawing/2014/main" xmlns="" val="20001"/>
                    </a:ext>
                  </a:extLst>
                </a:gridCol>
                <a:gridCol w="3168352">
                  <a:extLst>
                    <a:ext uri="{9D8B030D-6E8A-4147-A177-3AD203B41FA5}">
                      <a16:colId xmlns:a16="http://schemas.microsoft.com/office/drawing/2014/main" xmlns="" val="20002"/>
                    </a:ext>
                  </a:extLst>
                </a:gridCol>
              </a:tblGrid>
              <a:tr h="288032">
                <a:tc>
                  <a:txBody>
                    <a:bodyPr/>
                    <a:lstStyle/>
                    <a:p>
                      <a:pPr algn="ctr">
                        <a:spcAft>
                          <a:spcPts val="0"/>
                        </a:spcAft>
                      </a:pPr>
                      <a:r>
                        <a:rPr lang="en-GB" sz="1200" b="1" kern="0" dirty="0" smtClean="0">
                          <a:solidFill>
                            <a:srgbClr val="0F5494"/>
                          </a:solidFill>
                          <a:latin typeface="+mn-lt"/>
                          <a:ea typeface="+mn-ea"/>
                          <a:cs typeface="+mn-cs"/>
                        </a:rPr>
                        <a:t>Action</a:t>
                      </a:r>
                      <a:endParaRPr lang="en-GB" sz="12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Description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GB" sz="1200" b="1" kern="0" dirty="0">
                          <a:solidFill>
                            <a:srgbClr val="0F5494"/>
                          </a:solidFill>
                          <a:latin typeface="+mn-lt"/>
                          <a:ea typeface="+mn-ea"/>
                          <a:cs typeface="+mn-cs"/>
                        </a:rPr>
                        <a:t>Implementation in 2050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720089"/>
                  </a:ext>
                </a:extLst>
              </a:tr>
              <a:tr h="339130">
                <a:tc>
                  <a:txBody>
                    <a:bodyPr/>
                    <a:lstStyle/>
                    <a:p>
                      <a:pPr algn="ctr">
                        <a:spcAft>
                          <a:spcPts val="0"/>
                        </a:spcAft>
                      </a:pPr>
                      <a:r>
                        <a:rPr lang="en-US" sz="1000" b="0" kern="0" dirty="0">
                          <a:solidFill>
                            <a:srgbClr val="0F5494"/>
                          </a:solidFill>
                          <a:latin typeface="+mn-lt"/>
                          <a:ea typeface="+mn-ea"/>
                          <a:cs typeface="+mn-cs"/>
                        </a:rPr>
                        <a:t>II.3.1 </a:t>
                      </a:r>
                      <a:endParaRPr lang="en-GB" sz="10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Incorporate recent </a:t>
                      </a:r>
                      <a:r>
                        <a:rPr lang="en-US" sz="1000" b="1" kern="0" dirty="0">
                          <a:solidFill>
                            <a:srgbClr val="0F5494"/>
                          </a:solidFill>
                          <a:latin typeface="+mn-lt"/>
                          <a:ea typeface="+mn-ea"/>
                          <a:cs typeface="+mn-cs"/>
                        </a:rPr>
                        <a:t>best practice examples of communication with stakeholders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Society </a:t>
                      </a:r>
                      <a:r>
                        <a:rPr lang="en-GB" sz="1000" b="0" kern="0" dirty="0" smtClean="0">
                          <a:solidFill>
                            <a:srgbClr val="0F5494"/>
                          </a:solidFill>
                          <a:latin typeface="+mn-lt"/>
                          <a:ea typeface="+mn-ea"/>
                          <a:cs typeface="+mn-cs"/>
                        </a:rPr>
                        <a:t>is</a:t>
                      </a:r>
                      <a:r>
                        <a:rPr lang="en-GB" sz="1000" b="0" kern="0" baseline="0" dirty="0" smtClean="0">
                          <a:solidFill>
                            <a:srgbClr val="0F5494"/>
                          </a:solidFill>
                          <a:latin typeface="+mn-lt"/>
                          <a:ea typeface="+mn-ea"/>
                          <a:cs typeface="+mn-cs"/>
                        </a:rPr>
                        <a:t> well </a:t>
                      </a:r>
                      <a:r>
                        <a:rPr lang="en-GB" sz="1000" b="1" kern="0" baseline="0" dirty="0" smtClean="0">
                          <a:solidFill>
                            <a:srgbClr val="0F5494"/>
                          </a:solidFill>
                          <a:latin typeface="+mn-lt"/>
                          <a:ea typeface="+mn-ea"/>
                          <a:cs typeface="+mn-cs"/>
                        </a:rPr>
                        <a:t>aware </a:t>
                      </a:r>
                      <a:r>
                        <a:rPr lang="en-GB" sz="1000" b="0" kern="0" baseline="0" dirty="0" smtClean="0">
                          <a:solidFill>
                            <a:srgbClr val="0F5494"/>
                          </a:solidFill>
                          <a:latin typeface="+mn-lt"/>
                          <a:ea typeface="+mn-ea"/>
                          <a:cs typeface="+mn-cs"/>
                        </a:rPr>
                        <a:t>of the </a:t>
                      </a:r>
                      <a:r>
                        <a:rPr lang="en-GB" sz="1000" b="1" kern="0" baseline="0" dirty="0" smtClean="0">
                          <a:solidFill>
                            <a:srgbClr val="0F5494"/>
                          </a:solidFill>
                          <a:latin typeface="+mn-lt"/>
                          <a:ea typeface="+mn-ea"/>
                          <a:cs typeface="+mn-cs"/>
                        </a:rPr>
                        <a:t>importance </a:t>
                      </a:r>
                      <a:r>
                        <a:rPr lang="en-GB" sz="1000" b="0" kern="0" baseline="0" dirty="0" smtClean="0">
                          <a:solidFill>
                            <a:srgbClr val="0F5494"/>
                          </a:solidFill>
                          <a:latin typeface="+mn-lt"/>
                          <a:ea typeface="+mn-ea"/>
                          <a:cs typeface="+mn-cs"/>
                        </a:rPr>
                        <a:t>of </a:t>
                      </a:r>
                      <a:r>
                        <a:rPr lang="en-GB" sz="1000" b="1" kern="0" baseline="0" dirty="0" smtClean="0">
                          <a:solidFill>
                            <a:srgbClr val="0F5494"/>
                          </a:solidFill>
                          <a:latin typeface="+mn-lt"/>
                          <a:ea typeface="+mn-ea"/>
                          <a:cs typeface="+mn-cs"/>
                        </a:rPr>
                        <a:t>non-energy raw materials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60040">
                <a:tc>
                  <a:txBody>
                    <a:bodyPr/>
                    <a:lstStyle/>
                    <a:p>
                      <a:pPr algn="ctr">
                        <a:spcAft>
                          <a:spcPts val="0"/>
                        </a:spcAft>
                      </a:pPr>
                      <a:r>
                        <a:rPr lang="en-US" sz="1000" b="0" kern="0" dirty="0">
                          <a:solidFill>
                            <a:srgbClr val="0F5494"/>
                          </a:solidFill>
                          <a:latin typeface="+mn-lt"/>
                          <a:ea typeface="+mn-ea"/>
                          <a:cs typeface="+mn-cs"/>
                        </a:rPr>
                        <a:t>II.3.2 </a:t>
                      </a:r>
                      <a:endParaRPr lang="en-GB" sz="10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Promote </a:t>
                      </a:r>
                      <a:r>
                        <a:rPr lang="en-US" sz="1000" b="1" kern="0" dirty="0">
                          <a:solidFill>
                            <a:srgbClr val="0F5494"/>
                          </a:solidFill>
                          <a:latin typeface="+mn-lt"/>
                          <a:ea typeface="+mn-ea"/>
                          <a:cs typeface="+mn-cs"/>
                        </a:rPr>
                        <a:t>early and open communication </a:t>
                      </a:r>
                      <a:r>
                        <a:rPr lang="en-US" sz="1000" b="0" kern="0" dirty="0">
                          <a:solidFill>
                            <a:srgbClr val="0F5494"/>
                          </a:solidFill>
                          <a:latin typeface="+mn-lt"/>
                          <a:ea typeface="+mn-ea"/>
                          <a:cs typeface="+mn-cs"/>
                        </a:rPr>
                        <a:t>with </a:t>
                      </a:r>
                      <a:r>
                        <a:rPr lang="en-US" sz="1000" b="0" kern="0" dirty="0" err="1" smtClean="0">
                          <a:solidFill>
                            <a:srgbClr val="0F5494"/>
                          </a:solidFill>
                          <a:latin typeface="+mn-lt"/>
                          <a:ea typeface="+mn-ea"/>
                          <a:cs typeface="+mn-cs"/>
                        </a:rPr>
                        <a:t>neighbours</a:t>
                      </a:r>
                      <a:r>
                        <a:rPr lang="en-US" sz="1000" b="0" kern="0" dirty="0" smtClean="0">
                          <a:solidFill>
                            <a:srgbClr val="0F5494"/>
                          </a:solidFill>
                          <a:latin typeface="+mn-lt"/>
                          <a:ea typeface="+mn-ea"/>
                          <a:cs typeface="+mn-cs"/>
                        </a:rPr>
                        <a:t> </a:t>
                      </a:r>
                      <a:r>
                        <a:rPr lang="en-US" sz="1000" b="0" kern="0" dirty="0">
                          <a:solidFill>
                            <a:srgbClr val="0F5494"/>
                          </a:solidFill>
                          <a:latin typeface="+mn-lt"/>
                          <a:ea typeface="+mn-ea"/>
                          <a:cs typeface="+mn-cs"/>
                        </a:rPr>
                        <a:t>and </a:t>
                      </a:r>
                      <a:r>
                        <a:rPr lang="en-US" sz="1000" b="1" kern="0" dirty="0">
                          <a:solidFill>
                            <a:srgbClr val="0F5494"/>
                          </a:solidFill>
                          <a:latin typeface="+mn-lt"/>
                          <a:ea typeface="+mn-ea"/>
                          <a:cs typeface="+mn-cs"/>
                        </a:rPr>
                        <a:t>local communities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EU</a:t>
                      </a:r>
                      <a:r>
                        <a:rPr lang="en-GB" sz="1000" b="0" kern="0" dirty="0" smtClean="0">
                          <a:solidFill>
                            <a:srgbClr val="0F5494"/>
                          </a:solidFill>
                          <a:latin typeface="+mn-lt"/>
                          <a:ea typeface="+mn-ea"/>
                          <a:cs typeface="+mn-cs"/>
                        </a:rPr>
                        <a:t> and </a:t>
                      </a:r>
                      <a:r>
                        <a:rPr lang="en-GB" sz="1000" b="1" kern="0" dirty="0" smtClean="0">
                          <a:solidFill>
                            <a:srgbClr val="0F5494"/>
                          </a:solidFill>
                          <a:latin typeface="+mn-lt"/>
                          <a:ea typeface="+mn-ea"/>
                          <a:cs typeface="+mn-cs"/>
                        </a:rPr>
                        <a:t>MS</a:t>
                      </a:r>
                      <a:r>
                        <a:rPr lang="en-GB" sz="1000" b="0" kern="0" dirty="0" smtClean="0">
                          <a:solidFill>
                            <a:srgbClr val="0F5494"/>
                          </a:solidFill>
                          <a:latin typeface="+mn-lt"/>
                          <a:ea typeface="+mn-ea"/>
                          <a:cs typeface="+mn-cs"/>
                        </a:rPr>
                        <a:t> </a:t>
                      </a:r>
                      <a:r>
                        <a:rPr lang="en-GB" sz="1000" b="1" kern="0" dirty="0" smtClean="0">
                          <a:solidFill>
                            <a:srgbClr val="0F5494"/>
                          </a:solidFill>
                          <a:latin typeface="+mn-lt"/>
                          <a:ea typeface="+mn-ea"/>
                          <a:cs typeface="+mn-cs"/>
                        </a:rPr>
                        <a:t>guidelines on modern mining, mitigation</a:t>
                      </a:r>
                      <a:r>
                        <a:rPr lang="en-GB" sz="1000" b="1" kern="0" baseline="0" dirty="0" smtClean="0">
                          <a:solidFill>
                            <a:srgbClr val="0F5494"/>
                          </a:solidFill>
                          <a:latin typeface="+mn-lt"/>
                          <a:ea typeface="+mn-ea"/>
                          <a:cs typeface="+mn-cs"/>
                        </a:rPr>
                        <a:t> strategies</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32048">
                <a:tc>
                  <a:txBody>
                    <a:bodyPr/>
                    <a:lstStyle/>
                    <a:p>
                      <a:pPr algn="ctr">
                        <a:spcAft>
                          <a:spcPts val="0"/>
                        </a:spcAft>
                      </a:pPr>
                      <a:r>
                        <a:rPr lang="en-US" sz="1000" b="0" kern="0" dirty="0">
                          <a:solidFill>
                            <a:srgbClr val="0F5494"/>
                          </a:solidFill>
                          <a:latin typeface="+mn-lt"/>
                          <a:ea typeface="+mn-ea"/>
                          <a:cs typeface="+mn-cs"/>
                        </a:rPr>
                        <a:t>II.3.4 </a:t>
                      </a:r>
                      <a:endParaRPr lang="en-GB" sz="1000" b="0" kern="0" dirty="0">
                        <a:solidFill>
                          <a:srgbClr val="0F5494"/>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000" b="0" kern="0" dirty="0">
                          <a:solidFill>
                            <a:srgbClr val="0F5494"/>
                          </a:solidFill>
                          <a:latin typeface="+mn-lt"/>
                          <a:ea typeface="+mn-ea"/>
                          <a:cs typeface="+mn-cs"/>
                        </a:rPr>
                        <a:t>Encourage </a:t>
                      </a:r>
                      <a:r>
                        <a:rPr lang="en-US" sz="1000" b="1" kern="0" dirty="0">
                          <a:solidFill>
                            <a:srgbClr val="0F5494"/>
                          </a:solidFill>
                          <a:latin typeface="+mn-lt"/>
                          <a:ea typeface="+mn-ea"/>
                          <a:cs typeface="+mn-cs"/>
                        </a:rPr>
                        <a:t>industry</a:t>
                      </a:r>
                      <a:r>
                        <a:rPr lang="en-US" sz="1000" b="0" kern="0" dirty="0">
                          <a:solidFill>
                            <a:srgbClr val="0F5494"/>
                          </a:solidFill>
                          <a:latin typeface="+mn-lt"/>
                          <a:ea typeface="+mn-ea"/>
                          <a:cs typeface="+mn-cs"/>
                        </a:rPr>
                        <a:t> to </a:t>
                      </a:r>
                      <a:r>
                        <a:rPr lang="en-US" sz="1000" b="1" kern="0" dirty="0">
                          <a:solidFill>
                            <a:srgbClr val="0F5494"/>
                          </a:solidFill>
                          <a:latin typeface="+mn-lt"/>
                          <a:ea typeface="+mn-ea"/>
                          <a:cs typeface="+mn-cs"/>
                        </a:rPr>
                        <a:t>adopt/raise awareness </a:t>
                      </a:r>
                      <a:r>
                        <a:rPr lang="en-US" sz="1000" b="0" kern="0" dirty="0">
                          <a:solidFill>
                            <a:srgbClr val="0F5494"/>
                          </a:solidFill>
                          <a:latin typeface="+mn-lt"/>
                          <a:ea typeface="+mn-ea"/>
                          <a:cs typeface="+mn-cs"/>
                        </a:rPr>
                        <a:t>of industry adherence to </a:t>
                      </a:r>
                      <a:r>
                        <a:rPr lang="en-US" sz="1000" b="1" kern="0" dirty="0">
                          <a:solidFill>
                            <a:srgbClr val="0F5494"/>
                          </a:solidFill>
                          <a:latin typeface="+mn-lt"/>
                          <a:ea typeface="+mn-ea"/>
                          <a:cs typeface="+mn-cs"/>
                        </a:rPr>
                        <a:t>voluntary codes </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000" b="1" kern="0" dirty="0" smtClean="0">
                          <a:solidFill>
                            <a:srgbClr val="0F5494"/>
                          </a:solidFill>
                          <a:latin typeface="+mn-lt"/>
                          <a:ea typeface="+mn-ea"/>
                          <a:cs typeface="+mn-cs"/>
                        </a:rPr>
                        <a:t>Industry (including</a:t>
                      </a:r>
                      <a:r>
                        <a:rPr lang="en-GB" sz="1000" b="1" kern="0" baseline="0" dirty="0" smtClean="0">
                          <a:solidFill>
                            <a:srgbClr val="0F5494"/>
                          </a:solidFill>
                          <a:latin typeface="+mn-lt"/>
                          <a:ea typeface="+mn-ea"/>
                          <a:cs typeface="+mn-cs"/>
                        </a:rPr>
                        <a:t> SMEs)</a:t>
                      </a:r>
                      <a:r>
                        <a:rPr lang="en-GB" sz="1000" b="0" kern="0" baseline="0" dirty="0" smtClean="0">
                          <a:solidFill>
                            <a:srgbClr val="0F5494"/>
                          </a:solidFill>
                          <a:latin typeface="+mn-lt"/>
                          <a:ea typeface="+mn-ea"/>
                          <a:cs typeface="+mn-cs"/>
                        </a:rPr>
                        <a:t> has adopted recognised </a:t>
                      </a:r>
                      <a:r>
                        <a:rPr lang="en-GB" sz="1000" b="1" kern="0" baseline="0" dirty="0" smtClean="0">
                          <a:solidFill>
                            <a:srgbClr val="0F5494"/>
                          </a:solidFill>
                          <a:latin typeface="+mn-lt"/>
                          <a:ea typeface="+mn-ea"/>
                          <a:cs typeface="+mn-cs"/>
                        </a:rPr>
                        <a:t>voluntary codes </a:t>
                      </a:r>
                      <a:endParaRPr lang="en-GB" sz="1000" b="1" kern="0" dirty="0">
                        <a:solidFill>
                          <a:srgbClr val="0F5494"/>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10" name="Rectangle 9"/>
          <p:cNvSpPr/>
          <p:nvPr/>
        </p:nvSpPr>
        <p:spPr>
          <a:xfrm>
            <a:off x="364904" y="2922622"/>
            <a:ext cx="6912768" cy="307777"/>
          </a:xfrm>
          <a:prstGeom prst="rect">
            <a:avLst/>
          </a:prstGeom>
        </p:spPr>
        <p:txBody>
          <a:bodyPr wrap="square">
            <a:spAutoFit/>
          </a:bodyPr>
          <a:lstStyle/>
          <a:p>
            <a:r>
              <a:rPr lang="en-GB" sz="1400" dirty="0" smtClean="0">
                <a:solidFill>
                  <a:srgbClr val="006699"/>
                </a:solidFill>
              </a:rPr>
              <a:t>II.8. European Union Raw Materials Knowledge Base (2020)</a:t>
            </a:r>
            <a:endParaRPr lang="en-GB" sz="1400" dirty="0">
              <a:solidFill>
                <a:srgbClr val="006699"/>
              </a:solidFill>
            </a:endParaRPr>
          </a:p>
        </p:txBody>
      </p:sp>
      <p:pic>
        <p:nvPicPr>
          <p:cNvPr id="12" name="Picture 6" descr="ProSUM white no tex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66935" y="1851670"/>
            <a:ext cx="1269561" cy="48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H:\My Documents\12-Presentations\2018-05-18 - European Mining Bus Forum\Input documents\UNFC_m06_v11_2_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0352" y="3003798"/>
            <a:ext cx="1376724" cy="85328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My Documents\12-Presentations\2018-05-18 - European Mining Bus Forum\Input documents\Mireu.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0352" y="1347614"/>
            <a:ext cx="1364848" cy="40468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H:\My Documents\12-Presentations\2018-05-18 - European Mining Bus Forum\Input documents\Eurosta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2142" y="2360290"/>
            <a:ext cx="1438275" cy="5715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5"/>
          <p:cNvSpPr>
            <a:spLocks noChangeArrowheads="1"/>
          </p:cNvSpPr>
          <p:nvPr/>
        </p:nvSpPr>
        <p:spPr bwMode="auto">
          <a:xfrm>
            <a:off x="5508625" y="-20538"/>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smtClean="0">
                <a:solidFill>
                  <a:srgbClr val="FFFFFF"/>
                </a:solidFill>
              </a:rPr>
              <a:t>Implementation </a:t>
            </a:r>
          </a:p>
          <a:p>
            <a:pPr algn="r" eaLnBrk="1" hangingPunct="1">
              <a:buClrTx/>
              <a:buFontTx/>
              <a:buNone/>
            </a:pPr>
            <a:r>
              <a:rPr lang="en-GB" altLang="en-US" sz="1400" dirty="0" smtClean="0">
                <a:solidFill>
                  <a:srgbClr val="FFFFFF"/>
                </a:solidFill>
              </a:rPr>
              <a:t>of the EIP-RM</a:t>
            </a:r>
            <a:endParaRPr lang="en-GB" altLang="en-US" sz="1400" dirty="0">
              <a:solidFill>
                <a:srgbClr val="FFFFFF"/>
              </a:solidFill>
            </a:endParaRPr>
          </a:p>
        </p:txBody>
      </p:sp>
    </p:spTree>
    <p:extLst>
      <p:ext uri="{BB962C8B-B14F-4D97-AF65-F5344CB8AC3E}">
        <p14:creationId xmlns:p14="http://schemas.microsoft.com/office/powerpoint/2010/main" val="36328584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722313" y="2211710"/>
            <a:ext cx="7772400" cy="693092"/>
          </a:xfrm>
        </p:spPr>
        <p:txBody>
          <a:bodyPr/>
          <a:lstStyle/>
          <a:p>
            <a:pPr algn="ctr"/>
            <a:r>
              <a:rPr lang="en-GB" sz="3200" dirty="0" smtClean="0"/>
              <a:t>4. Conclusions </a:t>
            </a:r>
            <a:endParaRPr lang="en-GB" sz="3200" dirty="0"/>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23</a:t>
            </a:fld>
            <a:endParaRPr lang="en-GB" altLang="en-US" dirty="0"/>
          </a:p>
        </p:txBody>
      </p:sp>
    </p:spTree>
    <p:extLst>
      <p:ext uri="{BB962C8B-B14F-4D97-AF65-F5344CB8AC3E}">
        <p14:creationId xmlns:p14="http://schemas.microsoft.com/office/powerpoint/2010/main" val="36080546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0295"/>
            <a:ext cx="3851275" cy="703263"/>
          </a:xfrm>
        </p:spPr>
        <p:txBody>
          <a:bodyPr/>
          <a:lstStyle/>
          <a:p>
            <a:r>
              <a:rPr lang="en-GB" dirty="0" smtClean="0"/>
              <a:t>Conclusions </a:t>
            </a:r>
            <a:r>
              <a:rPr lang="en-GB" dirty="0"/>
              <a:t/>
            </a:r>
            <a:br>
              <a:rPr lang="en-GB" dirty="0"/>
            </a:br>
            <a:endParaRPr lang="en-GB" dirty="0"/>
          </a:p>
        </p:txBody>
      </p:sp>
      <p:sp>
        <p:nvSpPr>
          <p:cNvPr id="3" name="Content Placeholder 2"/>
          <p:cNvSpPr>
            <a:spLocks noGrp="1"/>
          </p:cNvSpPr>
          <p:nvPr>
            <p:ph idx="1"/>
          </p:nvPr>
        </p:nvSpPr>
        <p:spPr>
          <a:xfrm>
            <a:off x="827584" y="1419622"/>
            <a:ext cx="7704856" cy="2304256"/>
          </a:xfrm>
        </p:spPr>
        <p:txBody>
          <a:bodyPr/>
          <a:lstStyle/>
          <a:p>
            <a:pPr marL="180000" indent="-180000">
              <a:spcBef>
                <a:spcPts val="0"/>
              </a:spcBef>
              <a:spcAft>
                <a:spcPts val="1200"/>
              </a:spcAft>
              <a:buFont typeface="Arial" panose="020B0604020202020204" pitchFamily="34" charset="0"/>
              <a:buChar char="•"/>
            </a:pPr>
            <a:r>
              <a:rPr lang="en-GB" sz="1400" dirty="0"/>
              <a:t>Raw materials </a:t>
            </a:r>
            <a:r>
              <a:rPr lang="en-GB" sz="1400" dirty="0" smtClean="0"/>
              <a:t>will continue </a:t>
            </a:r>
            <a:r>
              <a:rPr lang="en-GB" sz="1400" b="0" dirty="0" smtClean="0"/>
              <a:t>having </a:t>
            </a:r>
            <a:r>
              <a:rPr lang="en-GB" sz="1400" dirty="0" smtClean="0"/>
              <a:t>strategic </a:t>
            </a:r>
            <a:r>
              <a:rPr lang="en-GB" sz="1400" dirty="0"/>
              <a:t>impact </a:t>
            </a:r>
            <a:r>
              <a:rPr lang="en-GB" sz="1400" b="0" dirty="0"/>
              <a:t>on </a:t>
            </a:r>
            <a:r>
              <a:rPr lang="en-GB" sz="1400" b="0" dirty="0" smtClean="0"/>
              <a:t>economy</a:t>
            </a:r>
          </a:p>
          <a:p>
            <a:pPr marL="180000" indent="-180000">
              <a:spcBef>
                <a:spcPts val="0"/>
              </a:spcBef>
              <a:spcAft>
                <a:spcPts val="1200"/>
              </a:spcAft>
              <a:buFont typeface="Arial" panose="020B0604020202020204" pitchFamily="34" charset="0"/>
              <a:buChar char="•"/>
            </a:pPr>
            <a:r>
              <a:rPr lang="en-GB" sz="1400" dirty="0" smtClean="0"/>
              <a:t>Raw materials supply and demand will rise to deliver low carbon and </a:t>
            </a:r>
            <a:r>
              <a:rPr lang="en-GB" sz="1400" dirty="0"/>
              <a:t>circular </a:t>
            </a:r>
            <a:r>
              <a:rPr lang="en-GB" sz="1400" dirty="0" smtClean="0"/>
              <a:t>economy</a:t>
            </a:r>
          </a:p>
          <a:p>
            <a:pPr marL="180000" indent="-180000">
              <a:spcBef>
                <a:spcPts val="0"/>
              </a:spcBef>
              <a:spcAft>
                <a:spcPts val="1200"/>
              </a:spcAft>
              <a:buFont typeface="Arial" panose="020B0604020202020204" pitchFamily="34" charset="0"/>
              <a:buChar char="•"/>
            </a:pPr>
            <a:r>
              <a:rPr lang="en-GB" sz="1400" dirty="0" smtClean="0"/>
              <a:t>Society</a:t>
            </a:r>
            <a:r>
              <a:rPr lang="en-GB" sz="1400" b="0" dirty="0" smtClean="0"/>
              <a:t> will be </a:t>
            </a:r>
            <a:r>
              <a:rPr lang="en-GB" sz="1400" dirty="0"/>
              <a:t>aware</a:t>
            </a:r>
            <a:r>
              <a:rPr lang="en-GB" sz="1400" b="0" dirty="0"/>
              <a:t> of the </a:t>
            </a:r>
            <a:r>
              <a:rPr lang="en-GB" sz="1400" dirty="0"/>
              <a:t>importance of non-energy raw materials</a:t>
            </a:r>
          </a:p>
          <a:p>
            <a:pPr marL="180000" indent="-180000">
              <a:spcBef>
                <a:spcPts val="0"/>
              </a:spcBef>
              <a:spcAft>
                <a:spcPts val="1200"/>
              </a:spcAft>
              <a:buFont typeface="Arial" panose="020B0604020202020204" pitchFamily="34" charset="0"/>
              <a:buChar char="•"/>
            </a:pPr>
            <a:r>
              <a:rPr lang="en-GB" sz="1400" dirty="0" smtClean="0"/>
              <a:t>Decarbonisation</a:t>
            </a:r>
            <a:r>
              <a:rPr lang="en-GB" sz="1400" b="0" dirty="0" smtClean="0"/>
              <a:t> </a:t>
            </a:r>
            <a:r>
              <a:rPr lang="en-GB" sz="1400" b="0" dirty="0"/>
              <a:t>will be a </a:t>
            </a:r>
            <a:r>
              <a:rPr lang="en-GB" sz="1400" dirty="0"/>
              <a:t>key driver </a:t>
            </a:r>
            <a:r>
              <a:rPr lang="en-GB" sz="1400" b="0" dirty="0"/>
              <a:t>in many raw material </a:t>
            </a:r>
            <a:r>
              <a:rPr lang="en-GB" sz="1400" dirty="0"/>
              <a:t>value chains</a:t>
            </a:r>
          </a:p>
          <a:p>
            <a:pPr marL="180000" indent="-180000">
              <a:spcBef>
                <a:spcPts val="0"/>
              </a:spcBef>
              <a:spcAft>
                <a:spcPts val="1200"/>
              </a:spcAft>
              <a:buFont typeface="Arial" panose="020B0604020202020204" pitchFamily="34" charset="0"/>
              <a:buChar char="•"/>
            </a:pPr>
            <a:r>
              <a:rPr lang="en-GB" sz="1400" dirty="0" smtClean="0"/>
              <a:t>EU </a:t>
            </a:r>
            <a:r>
              <a:rPr lang="en-GB" sz="1400" b="0" dirty="0" smtClean="0"/>
              <a:t>will have a </a:t>
            </a:r>
            <a:r>
              <a:rPr lang="en-GB" sz="1400" dirty="0" smtClean="0"/>
              <a:t>better enabling framework</a:t>
            </a:r>
            <a:r>
              <a:rPr lang="en-GB" sz="1400" b="0" dirty="0" smtClean="0"/>
              <a:t> and </a:t>
            </a:r>
            <a:r>
              <a:rPr lang="en-GB" sz="1400" dirty="0" smtClean="0"/>
              <a:t>knowledge of available to exploit its raw materials potential</a:t>
            </a:r>
          </a:p>
          <a:p>
            <a:pPr marL="180000" indent="-180000">
              <a:spcBef>
                <a:spcPts val="0"/>
              </a:spcBef>
              <a:spcAft>
                <a:spcPts val="1200"/>
              </a:spcAft>
              <a:buFont typeface="Arial" panose="020B0604020202020204" pitchFamily="34" charset="0"/>
              <a:buChar char="•"/>
            </a:pPr>
            <a:r>
              <a:rPr lang="en-GB" sz="1400" dirty="0" smtClean="0"/>
              <a:t>Raw </a:t>
            </a:r>
            <a:r>
              <a:rPr lang="en-GB" sz="1400" dirty="0"/>
              <a:t>materials </a:t>
            </a:r>
            <a:r>
              <a:rPr lang="en-GB" sz="1400" dirty="0" smtClean="0"/>
              <a:t>will be fully integrated in </a:t>
            </a:r>
            <a:r>
              <a:rPr lang="en-GB" sz="1400" dirty="0"/>
              <a:t>economic and industrial </a:t>
            </a:r>
            <a:r>
              <a:rPr lang="en-GB" sz="1400" dirty="0" smtClean="0"/>
              <a:t>strategies</a:t>
            </a:r>
          </a:p>
          <a:p>
            <a:pPr marL="0" indent="0">
              <a:spcBef>
                <a:spcPts val="0"/>
              </a:spcBef>
              <a:spcAft>
                <a:spcPts val="1200"/>
              </a:spcAft>
              <a:buNone/>
            </a:pPr>
            <a:endParaRPr lang="en-GB" sz="1400" b="0" dirty="0" smtClean="0"/>
          </a:p>
          <a:p>
            <a:pPr marL="180000" indent="-180000" algn="just">
              <a:spcBef>
                <a:spcPts val="0"/>
              </a:spcBef>
              <a:spcAft>
                <a:spcPts val="1200"/>
              </a:spcAft>
              <a:buFont typeface="Arial" panose="020B0604020202020204" pitchFamily="34" charset="0"/>
              <a:buChar char="•"/>
            </a:pPr>
            <a:endParaRPr lang="en-GB" sz="2000" dirty="0"/>
          </a:p>
        </p:txBody>
      </p:sp>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24</a:t>
            </a:fld>
            <a:endParaRPr lang="en-GB" altLang="en-US"/>
          </a:p>
        </p:txBody>
      </p:sp>
    </p:spTree>
    <p:extLst>
      <p:ext uri="{BB962C8B-B14F-4D97-AF65-F5344CB8AC3E}">
        <p14:creationId xmlns:p14="http://schemas.microsoft.com/office/powerpoint/2010/main" val="9199215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en-GB" altLang="en-US" sz="2000"/>
              <a:t>Next events</a:t>
            </a:r>
          </a:p>
        </p:txBody>
      </p:sp>
      <p:sp>
        <p:nvSpPr>
          <p:cNvPr id="3" name="Content Placeholder 2"/>
          <p:cNvSpPr>
            <a:spLocks noGrp="1"/>
          </p:cNvSpPr>
          <p:nvPr>
            <p:ph idx="1"/>
          </p:nvPr>
        </p:nvSpPr>
        <p:spPr>
          <a:xfrm>
            <a:off x="1368401" y="1059217"/>
            <a:ext cx="6371951" cy="715962"/>
          </a:xfrm>
        </p:spPr>
        <p:txBody>
          <a:bodyPr/>
          <a:lstStyle/>
          <a:p>
            <a:pPr marL="0" indent="0">
              <a:spcBef>
                <a:spcPts val="0"/>
              </a:spcBef>
              <a:buNone/>
              <a:defRPr/>
            </a:pPr>
            <a:r>
              <a:rPr lang="en-GB" altLang="en-US" dirty="0"/>
              <a:t>3</a:t>
            </a:r>
            <a:r>
              <a:rPr lang="en-GB" altLang="en-US" baseline="30000" dirty="0"/>
              <a:t>rd</a:t>
            </a:r>
            <a:r>
              <a:rPr lang="en-GB" altLang="en-US" dirty="0"/>
              <a:t> Raw Materials Week</a:t>
            </a:r>
          </a:p>
          <a:p>
            <a:pPr marL="0" indent="0">
              <a:spcBef>
                <a:spcPts val="0"/>
              </a:spcBef>
              <a:buNone/>
              <a:defRPr/>
            </a:pPr>
            <a:r>
              <a:rPr lang="en-GB" altLang="en-US" sz="1200" b="0" dirty="0"/>
              <a:t>(Brussels, 12 - 16 November 2018)</a:t>
            </a:r>
          </a:p>
          <a:p>
            <a:pPr marL="0" indent="0" algn="r">
              <a:spcBef>
                <a:spcPts val="0"/>
              </a:spcBef>
              <a:buNone/>
              <a:defRPr/>
            </a:pPr>
            <a:r>
              <a:rPr lang="en-US" altLang="en-US" sz="1400" dirty="0"/>
              <a:t> </a:t>
            </a:r>
            <a:endParaRPr lang="en-GB" altLang="en-US" sz="1400" dirty="0"/>
          </a:p>
          <a:p>
            <a:pPr marL="0" indent="0">
              <a:buFontTx/>
              <a:buNone/>
              <a:defRPr/>
            </a:pPr>
            <a:endParaRPr lang="en-GB" sz="2000" dirty="0"/>
          </a:p>
        </p:txBody>
      </p:sp>
      <p:sp>
        <p:nvSpPr>
          <p:cNvPr id="146436"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2FDAD8E-4B0D-4FBE-A00F-F834FDEB3C30}" type="slidenum">
              <a:rPr lang="en-GB" altLang="en-US"/>
              <a:pPr/>
              <a:t>25</a:t>
            </a:fld>
            <a:endParaRPr lang="en-GB" altLang="en-US"/>
          </a:p>
        </p:txBody>
      </p:sp>
      <p:sp>
        <p:nvSpPr>
          <p:cNvPr id="146437" name="Title 3"/>
          <p:cNvSpPr txBox="1">
            <a:spLocks/>
          </p:cNvSpPr>
          <p:nvPr/>
        </p:nvSpPr>
        <p:spPr bwMode="auto">
          <a:xfrm>
            <a:off x="5292726" y="0"/>
            <a:ext cx="3851275"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indent="-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9pPr>
          </a:lstStyle>
          <a:p>
            <a:pPr algn="ctr" eaLnBrk="1" hangingPunct="1">
              <a:buClr>
                <a:srgbClr val="000000"/>
              </a:buClr>
              <a:buFont typeface="Times New Roman" pitchFamily="18" charset="0"/>
              <a:buNone/>
            </a:pPr>
            <a:endParaRPr lang="en-GB" altLang="en-US" sz="2400">
              <a:solidFill>
                <a:srgbClr val="FFFF00"/>
              </a:solidFill>
            </a:endParaRPr>
          </a:p>
        </p:txBody>
      </p:sp>
      <p:pic>
        <p:nvPicPr>
          <p:cNvPr id="1464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779662"/>
            <a:ext cx="6336704" cy="2514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bwMode="auto">
          <a:xfrm>
            <a:off x="1331640" y="4371950"/>
            <a:ext cx="7416824"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Char char="•"/>
              <a:defRPr sz="2400" b="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defTabSz="914400">
              <a:spcBef>
                <a:spcPts val="0"/>
              </a:spcBef>
              <a:buSzTx/>
              <a:buNone/>
              <a:defRPr/>
            </a:pPr>
            <a:r>
              <a:rPr lang="en-GB" sz="1000" kern="0" dirty="0"/>
              <a:t>Presentations of RM Week 2017 available on:</a:t>
            </a:r>
            <a:endParaRPr lang="en-GB" sz="1000" kern="1200" dirty="0"/>
          </a:p>
          <a:p>
            <a:pPr marL="0" indent="0" defTabSz="914400">
              <a:spcBef>
                <a:spcPts val="0"/>
              </a:spcBef>
              <a:buSzTx/>
              <a:buNone/>
              <a:defRPr/>
            </a:pPr>
            <a:r>
              <a:rPr lang="en-GB" sz="800" kern="1200" dirty="0">
                <a:solidFill>
                  <a:srgbClr val="C00000"/>
                </a:solidFill>
                <a:hlinkClick r:id="rId4"/>
              </a:rPr>
              <a:t>http://ec.europa.eu/growth/content/raw-materials-week-2017_en</a:t>
            </a:r>
            <a:endParaRPr lang="en-GB" sz="800" kern="1200" dirty="0"/>
          </a:p>
          <a:p>
            <a:pPr marL="0" indent="0" algn="r" defTabSz="914400">
              <a:spcBef>
                <a:spcPct val="0"/>
              </a:spcBef>
              <a:buSzTx/>
              <a:buFontTx/>
              <a:defRPr/>
            </a:pPr>
            <a:endParaRPr lang="en-GB" sz="1100" kern="1200" dirty="0"/>
          </a:p>
          <a:p>
            <a:pPr marL="0" indent="0" defTabSz="914400">
              <a:buSzTx/>
              <a:buFontTx/>
              <a:buNone/>
              <a:defRPr/>
            </a:pPr>
            <a:endParaRPr lang="en-GB" sz="2000" kern="0" dirty="0"/>
          </a:p>
        </p:txBody>
      </p:sp>
    </p:spTree>
    <p:extLst>
      <p:ext uri="{BB962C8B-B14F-4D97-AF65-F5344CB8AC3E}">
        <p14:creationId xmlns:p14="http://schemas.microsoft.com/office/powerpoint/2010/main" val="14593762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2FDAD8E-4B0D-4FBE-A00F-F834FDEB3C30}" type="slidenum">
              <a:rPr lang="en-GB" altLang="en-US"/>
              <a:pPr/>
              <a:t>26</a:t>
            </a:fld>
            <a:endParaRPr lang="en-GB" altLang="en-US"/>
          </a:p>
        </p:txBody>
      </p:sp>
      <p:sp>
        <p:nvSpPr>
          <p:cNvPr id="146437" name="Title 3"/>
          <p:cNvSpPr txBox="1">
            <a:spLocks/>
          </p:cNvSpPr>
          <p:nvPr/>
        </p:nvSpPr>
        <p:spPr bwMode="auto">
          <a:xfrm>
            <a:off x="5292726" y="0"/>
            <a:ext cx="3851275"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indent="-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defRPr sz="2600" b="1">
                <a:solidFill>
                  <a:schemeClr val="bg1"/>
                </a:solidFill>
                <a:latin typeface="Verdana" pitchFamily="34" charset="0"/>
                <a:ea typeface="Microsoft YaHei" pitchFamily="34" charset="-122"/>
              </a:defRPr>
            </a:lvl9pPr>
          </a:lstStyle>
          <a:p>
            <a:pPr algn="ctr" eaLnBrk="1" hangingPunct="1">
              <a:buClr>
                <a:srgbClr val="000000"/>
              </a:buClr>
              <a:buFont typeface="Times New Roman" pitchFamily="18" charset="0"/>
              <a:buNone/>
            </a:pPr>
            <a:endParaRPr lang="en-GB" altLang="en-US" sz="2400">
              <a:solidFill>
                <a:srgbClr val="FFFF00"/>
              </a:solidFill>
            </a:endParaRPr>
          </a:p>
        </p:txBody>
      </p:sp>
      <p:sp>
        <p:nvSpPr>
          <p:cNvPr id="9" name="Text Box 1"/>
          <p:cNvSpPr txBox="1">
            <a:spLocks noChangeArrowheads="1"/>
          </p:cNvSpPr>
          <p:nvPr/>
        </p:nvSpPr>
        <p:spPr bwMode="auto">
          <a:xfrm>
            <a:off x="467544" y="2355726"/>
            <a:ext cx="8640763" cy="2448272"/>
          </a:xfrm>
          <a:prstGeom prst="rect">
            <a:avLst/>
          </a:prstGeom>
          <a:noFill/>
          <a:ln>
            <a:noFill/>
          </a:ln>
          <a:extLst/>
        </p:spPr>
        <p:txBody>
          <a:bodyPr/>
          <a:lstStyle>
            <a:lvl1pPr marL="3175" indent="-1588">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1pPr>
            <a:lvl2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2pPr>
            <a:lvl3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3pPr>
            <a:lvl4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4pPr>
            <a:lvl5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9pPr>
          </a:lstStyle>
          <a:p>
            <a:pPr marL="0" indent="0" defTabSz="449263">
              <a:lnSpc>
                <a:spcPct val="80000"/>
              </a:lnSpc>
              <a:spcBef>
                <a:spcPts val="0"/>
              </a:spcBef>
              <a:spcAft>
                <a:spcPts val="0"/>
              </a:spcAft>
              <a:buClr>
                <a:srgbClr val="000000"/>
              </a:buClr>
              <a:buSzPct val="100000"/>
              <a:defRPr/>
            </a:pPr>
            <a:r>
              <a:rPr lang="en-GB" altLang="en-US" sz="1200" dirty="0">
                <a:solidFill>
                  <a:srgbClr val="003366"/>
                </a:solidFill>
                <a:ea typeface="ＭＳ Ｐゴシック" pitchFamily="34" charset="-128"/>
              </a:rPr>
              <a:t>EU raw materials:</a:t>
            </a:r>
          </a:p>
          <a:p>
            <a:pPr marL="1588" defTabSz="449263">
              <a:lnSpc>
                <a:spcPct val="80000"/>
              </a:lnSpc>
              <a:spcBef>
                <a:spcPts val="0"/>
              </a:spcBef>
              <a:spcAft>
                <a:spcPts val="600"/>
              </a:spcAft>
              <a:buClr>
                <a:srgbClr val="000000"/>
              </a:buClr>
              <a:buSzPct val="100000"/>
              <a:buFont typeface="Times New Roman" pitchFamily="18" charset="0"/>
              <a:buNone/>
              <a:defRPr/>
            </a:pPr>
            <a:r>
              <a:rPr lang="en-GB" altLang="en-US" sz="1200" b="0" dirty="0">
                <a:solidFill>
                  <a:srgbClr val="0070C0"/>
                </a:solidFill>
                <a:ea typeface="ＭＳ Ｐゴシック" pitchFamily="34" charset="-128"/>
                <a:hlinkClick r:id="rId3"/>
              </a:rPr>
              <a:t>http://ec.europa.eu/growth/sectors/raw-materials/index_en.htm</a:t>
            </a:r>
            <a:endParaRPr lang="en-GB" altLang="en-US" sz="1200" b="0" dirty="0">
              <a:solidFill>
                <a:srgbClr val="0070C0"/>
              </a:solidFill>
              <a:ea typeface="ＭＳ Ｐゴシック" pitchFamily="34" charset="-128"/>
            </a:endParaRPr>
          </a:p>
          <a:p>
            <a:pPr marL="0" indent="0" defTabSz="449263">
              <a:spcBef>
                <a:spcPts val="0"/>
              </a:spcBef>
              <a:spcAft>
                <a:spcPts val="0"/>
              </a:spcAft>
              <a:buClr>
                <a:srgbClr val="000000"/>
              </a:buClr>
              <a:buSzPct val="100000"/>
              <a:defRPr/>
            </a:pPr>
            <a:r>
              <a:rPr lang="en-GB" altLang="en-US" sz="1200" dirty="0">
                <a:solidFill>
                  <a:srgbClr val="003366"/>
                </a:solidFill>
              </a:rPr>
              <a:t>EIP on R</a:t>
            </a:r>
            <a:r>
              <a:rPr lang="en-GB" altLang="en-US" sz="1200" dirty="0">
                <a:solidFill>
                  <a:srgbClr val="003366"/>
                </a:solidFill>
                <a:ea typeface="ＭＳ Ｐゴシック" pitchFamily="34" charset="-128"/>
              </a:rPr>
              <a:t>aw materials</a:t>
            </a:r>
            <a:r>
              <a:rPr lang="en-GB" altLang="en-US" sz="1200" dirty="0">
                <a:solidFill>
                  <a:srgbClr val="003366"/>
                </a:solidFill>
              </a:rPr>
              <a:t>:</a:t>
            </a:r>
          </a:p>
          <a:p>
            <a:pPr defTabSz="449263">
              <a:spcBef>
                <a:spcPts val="0"/>
              </a:spcBef>
              <a:spcAft>
                <a:spcPts val="600"/>
              </a:spcAft>
              <a:buClr>
                <a:srgbClr val="000000"/>
              </a:buClr>
              <a:buSzPct val="100000"/>
              <a:defRPr/>
            </a:pPr>
            <a:r>
              <a:rPr lang="en-GB" altLang="en-US" sz="1200" b="0" dirty="0">
                <a:solidFill>
                  <a:srgbClr val="0070C0"/>
                </a:solidFill>
                <a:hlinkClick r:id="rId4"/>
              </a:rPr>
              <a:t>https://ec.europa.eu/growth/tools-databases/eip-raw-materials/en</a:t>
            </a:r>
            <a:endParaRPr lang="en-GB" altLang="en-US" sz="1200" b="0" dirty="0">
              <a:solidFill>
                <a:srgbClr val="0070C0"/>
              </a:solidFill>
            </a:endParaRPr>
          </a:p>
          <a:p>
            <a:pPr marL="0" indent="0" defTabSz="449263">
              <a:spcBef>
                <a:spcPts val="0"/>
              </a:spcBef>
              <a:spcAft>
                <a:spcPts val="0"/>
              </a:spcAft>
              <a:buClr>
                <a:srgbClr val="000000"/>
              </a:buClr>
              <a:buSzPct val="100000"/>
              <a:defRPr/>
            </a:pPr>
            <a:r>
              <a:rPr lang="en-GB" altLang="en-US" sz="1200" dirty="0">
                <a:solidFill>
                  <a:srgbClr val="003366"/>
                </a:solidFill>
              </a:rPr>
              <a:t>Horizon 2020 - Raw materials </a:t>
            </a:r>
            <a:r>
              <a:rPr lang="en-GB" altLang="en-US" sz="1200" dirty="0">
                <a:solidFill>
                  <a:srgbClr val="003366"/>
                </a:solidFill>
                <a:ea typeface="ＭＳ Ｐゴシック" pitchFamily="34" charset="-128"/>
              </a:rPr>
              <a:t>webpage:</a:t>
            </a:r>
          </a:p>
          <a:p>
            <a:pPr defTabSz="449263">
              <a:spcBef>
                <a:spcPts val="0"/>
              </a:spcBef>
              <a:spcAft>
                <a:spcPts val="600"/>
              </a:spcAft>
              <a:buClr>
                <a:srgbClr val="000000"/>
              </a:buClr>
              <a:buSzPct val="100000"/>
              <a:buFont typeface="Times New Roman" pitchFamily="18" charset="0"/>
              <a:buNone/>
              <a:defRPr/>
            </a:pPr>
            <a:r>
              <a:rPr lang="en-GB" altLang="en-US" sz="1200" b="0" dirty="0">
                <a:solidFill>
                  <a:srgbClr val="0070C0"/>
                </a:solidFill>
                <a:hlinkClick r:id="rId5"/>
              </a:rPr>
              <a:t>http://ec.europa.eu/programmes/horizon2020/en/area/raw-materials</a:t>
            </a:r>
            <a:endParaRPr lang="en-GB" altLang="en-US" sz="1200" b="0" dirty="0">
              <a:solidFill>
                <a:srgbClr val="0070C0"/>
              </a:solidFill>
            </a:endParaRPr>
          </a:p>
          <a:p>
            <a:pPr marL="342900" indent="-342900" defTabSz="449263">
              <a:spcBef>
                <a:spcPts val="0"/>
              </a:spcBef>
              <a:spcAft>
                <a:spcPts val="0"/>
              </a:spcAft>
              <a:buClr>
                <a:srgbClr val="000000"/>
              </a:buClr>
              <a:buSzPct val="100000"/>
              <a:tabLst/>
              <a:defRPr/>
            </a:pPr>
            <a:r>
              <a:rPr lang="en-GB" sz="1200" dirty="0">
                <a:solidFill>
                  <a:srgbClr val="003366"/>
                </a:solidFill>
              </a:rPr>
              <a:t>H2020 Participant portal </a:t>
            </a:r>
          </a:p>
          <a:p>
            <a:pPr marL="342900" indent="-342900" defTabSz="449263">
              <a:spcBef>
                <a:spcPts val="0"/>
              </a:spcBef>
              <a:spcAft>
                <a:spcPts val="600"/>
              </a:spcAft>
              <a:buClr>
                <a:srgbClr val="000000"/>
              </a:buClr>
              <a:buSzPct val="100000"/>
              <a:tabLst/>
              <a:defRPr/>
            </a:pPr>
            <a:r>
              <a:rPr lang="en-GB" sz="1200" b="0" dirty="0">
                <a:solidFill>
                  <a:srgbClr val="0070C0"/>
                </a:solidFill>
                <a:sym typeface="Wingdings" panose="05000000000000000000" pitchFamily="2" charset="2"/>
                <a:hlinkClick r:id="rId6"/>
              </a:rPr>
              <a:t>http://ec.europa.eu/research/participants/portal/desktop/en/home.html</a:t>
            </a:r>
            <a:endParaRPr lang="en-GB" sz="1200" b="0" dirty="0">
              <a:solidFill>
                <a:srgbClr val="0070C0"/>
              </a:solidFill>
              <a:sym typeface="Wingdings" panose="05000000000000000000" pitchFamily="2" charset="2"/>
            </a:endParaRPr>
          </a:p>
          <a:p>
            <a:pPr marL="0" lvl="2" defTabSz="449263">
              <a:lnSpc>
                <a:spcPct val="80000"/>
              </a:lnSpc>
              <a:spcBef>
                <a:spcPts val="0"/>
              </a:spcBef>
              <a:spcAft>
                <a:spcPts val="0"/>
              </a:spcAft>
              <a:buClr>
                <a:srgbClr val="000000"/>
              </a:buClr>
              <a:buSzPct val="100000"/>
              <a:defRPr/>
            </a:pPr>
            <a:r>
              <a:rPr lang="en-GB" altLang="en-US" sz="1200" dirty="0">
                <a:solidFill>
                  <a:srgbClr val="003366"/>
                </a:solidFill>
              </a:rPr>
              <a:t>Horizon 2020 – EXPERTS:</a:t>
            </a:r>
          </a:p>
          <a:p>
            <a:pPr marL="3175" lvl="2" indent="-1588" defTabSz="449263">
              <a:lnSpc>
                <a:spcPct val="80000"/>
              </a:lnSpc>
              <a:spcBef>
                <a:spcPts val="0"/>
              </a:spcBef>
              <a:spcAft>
                <a:spcPts val="600"/>
              </a:spcAft>
              <a:buClr>
                <a:srgbClr val="000000"/>
              </a:buClr>
              <a:buSzPct val="100000"/>
              <a:defRPr/>
            </a:pPr>
            <a:r>
              <a:rPr lang="en-GB" altLang="en-US" sz="1200" b="0" dirty="0">
                <a:solidFill>
                  <a:srgbClr val="0070C0"/>
                </a:solidFill>
                <a:hlinkClick r:id="rId7"/>
              </a:rPr>
              <a:t>http://ec.europa.eu/research/participants/portal/desktop/en/experts/index.html</a:t>
            </a:r>
            <a:endParaRPr lang="en-GB" altLang="en-US" sz="1200" b="0" dirty="0">
              <a:solidFill>
                <a:srgbClr val="0070C0"/>
              </a:solidFill>
            </a:endParaRPr>
          </a:p>
          <a:p>
            <a:pPr marL="0" indent="0" defTabSz="449263">
              <a:spcBef>
                <a:spcPts val="0"/>
              </a:spcBef>
              <a:spcAft>
                <a:spcPts val="0"/>
              </a:spcAft>
              <a:buClr>
                <a:srgbClr val="000000"/>
              </a:buClr>
              <a:buSzPct val="100000"/>
              <a:defRPr/>
            </a:pPr>
            <a:r>
              <a:rPr lang="en-GB" altLang="en-US" sz="1200" dirty="0">
                <a:solidFill>
                  <a:srgbClr val="003366"/>
                </a:solidFill>
              </a:rPr>
              <a:t>EIT Raw materials: </a:t>
            </a:r>
            <a:r>
              <a:rPr lang="en-GB" altLang="en-US" sz="1200" b="0" dirty="0">
                <a:solidFill>
                  <a:srgbClr val="0070C0"/>
                </a:solidFill>
                <a:hlinkClick r:id="rId8"/>
              </a:rPr>
              <a:t>www.eitrawmaterials.eu</a:t>
            </a:r>
            <a:endParaRPr lang="en-GB" altLang="en-US" sz="1200" b="0" dirty="0">
              <a:solidFill>
                <a:srgbClr val="003366"/>
              </a:solidFill>
            </a:endParaRPr>
          </a:p>
        </p:txBody>
      </p:sp>
      <p:sp>
        <p:nvSpPr>
          <p:cNvPr id="4" name="Title 3"/>
          <p:cNvSpPr>
            <a:spLocks noGrp="1"/>
          </p:cNvSpPr>
          <p:nvPr>
            <p:ph type="title"/>
          </p:nvPr>
        </p:nvSpPr>
        <p:spPr/>
        <p:txBody>
          <a:bodyPr/>
          <a:lstStyle/>
          <a:p>
            <a:endParaRPr lang="en-GB"/>
          </a:p>
        </p:txBody>
      </p:sp>
      <p:sp>
        <p:nvSpPr>
          <p:cNvPr id="6" name="Content Placeholder 2"/>
          <p:cNvSpPr>
            <a:spLocks noGrp="1"/>
          </p:cNvSpPr>
          <p:nvPr>
            <p:ph idx="1"/>
          </p:nvPr>
        </p:nvSpPr>
        <p:spPr>
          <a:xfrm>
            <a:off x="459600" y="1419622"/>
            <a:ext cx="7740103" cy="715962"/>
          </a:xfrm>
        </p:spPr>
        <p:txBody>
          <a:bodyPr/>
          <a:lstStyle/>
          <a:p>
            <a:pPr marL="0" indent="0" algn="ctr">
              <a:spcBef>
                <a:spcPts val="0"/>
              </a:spcBef>
              <a:buNone/>
              <a:defRPr/>
            </a:pPr>
            <a:r>
              <a:rPr lang="en-GB" altLang="en-US" sz="3200" dirty="0"/>
              <a:t>Thank you!!</a:t>
            </a:r>
            <a:r>
              <a:rPr lang="en-US" altLang="en-US" sz="3200" dirty="0"/>
              <a:t> </a:t>
            </a:r>
            <a:endParaRPr lang="en-GB" altLang="en-US" sz="3200" dirty="0"/>
          </a:p>
          <a:p>
            <a:pPr marL="0" indent="0">
              <a:buFontTx/>
              <a:buNone/>
              <a:defRPr/>
            </a:pPr>
            <a:endParaRPr lang="en-GB" sz="2000" dirty="0"/>
          </a:p>
        </p:txBody>
      </p:sp>
    </p:spTree>
    <p:extLst>
      <p:ext uri="{BB962C8B-B14F-4D97-AF65-F5344CB8AC3E}">
        <p14:creationId xmlns:p14="http://schemas.microsoft.com/office/powerpoint/2010/main" val="8424762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27784" y="2067694"/>
            <a:ext cx="3851275" cy="703263"/>
          </a:xfrm>
        </p:spPr>
        <p:txBody>
          <a:bodyPr/>
          <a:lstStyle/>
          <a:p>
            <a:r>
              <a:rPr lang="en-GB" dirty="0">
                <a:solidFill>
                  <a:srgbClr val="006699"/>
                </a:solidFill>
              </a:rPr>
              <a:t>Back up slides</a:t>
            </a:r>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27</a:t>
            </a:fld>
            <a:endParaRPr lang="en-GB" altLang="en-US"/>
          </a:p>
        </p:txBody>
      </p:sp>
    </p:spTree>
    <p:extLst>
      <p:ext uri="{BB962C8B-B14F-4D97-AF65-F5344CB8AC3E}">
        <p14:creationId xmlns:p14="http://schemas.microsoft.com/office/powerpoint/2010/main" val="34363458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ChangeArrowheads="1"/>
          </p:cNvSpPr>
          <p:nvPr/>
        </p:nvSpPr>
        <p:spPr bwMode="auto">
          <a:xfrm>
            <a:off x="166688" y="1176338"/>
            <a:ext cx="4248150" cy="25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SzTx/>
              <a:buFontTx/>
              <a:buNone/>
            </a:pPr>
            <a:endParaRPr lang="en-US" altLang="en-US" sz="1200"/>
          </a:p>
        </p:txBody>
      </p:sp>
      <p:sp>
        <p:nvSpPr>
          <p:cNvPr id="11272"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D43D805-D54D-401B-BC4E-1231E67D6DCF}" type="slidenum">
              <a:rPr lang="en-GB" altLang="en-US" smtClean="0">
                <a:latin typeface="Arial" charset="0"/>
              </a:rPr>
              <a:pPr/>
              <a:t>28</a:t>
            </a:fld>
            <a:endParaRPr lang="en-GB" altLang="en-US">
              <a:latin typeface="Arial" charset="0"/>
            </a:endParaRPr>
          </a:p>
        </p:txBody>
      </p:sp>
      <p:pic>
        <p:nvPicPr>
          <p:cNvPr id="9" name="Picture 6" descr="e4424811-6441-47d9-908f-c7a1fe7ac8d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9" y="952997"/>
            <a:ext cx="1728192" cy="129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Grafik 1"/>
          <p:cNvPicPr>
            <a:picLocks noChangeAspect="1"/>
          </p:cNvPicPr>
          <p:nvPr/>
        </p:nvPicPr>
        <p:blipFill>
          <a:blip r:embed="rId4" cstate="print">
            <a:extLst>
              <a:ext uri="{28A0092B-C50C-407E-A947-70E740481C1C}">
                <a14:useLocalDpi xmlns:a14="http://schemas.microsoft.com/office/drawing/2010/main" val="0"/>
              </a:ext>
            </a:extLst>
          </a:blip>
          <a:srcRect t="17757" b="10962"/>
          <a:stretch>
            <a:fillRect/>
          </a:stretch>
        </p:blipFill>
        <p:spPr bwMode="auto">
          <a:xfrm>
            <a:off x="7164290" y="3723142"/>
            <a:ext cx="1728192" cy="129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seltene-erden-china-museum-bloomberg_5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9" y="2338387"/>
            <a:ext cx="1728192" cy="126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4"/>
          <p:cNvSpPr txBox="1">
            <a:spLocks/>
          </p:cNvSpPr>
          <p:nvPr/>
        </p:nvSpPr>
        <p:spPr>
          <a:xfrm>
            <a:off x="179512" y="967581"/>
            <a:ext cx="7073900" cy="3685382"/>
          </a:xfrm>
          <a:prstGeom prst="rect">
            <a:avLst/>
          </a:prstGeom>
        </p:spPr>
        <p:txBody>
          <a:bodyPr/>
          <a:lstStyle>
            <a:lvl1pPr marL="342900" indent="-342900" algn="l" rtl="0" eaLnBrk="0" fontAlgn="base" hangingPunct="0">
              <a:spcBef>
                <a:spcPct val="20000"/>
              </a:spcBef>
              <a:spcAft>
                <a:spcPct val="0"/>
              </a:spcAft>
              <a:buClr>
                <a:srgbClr val="0F5494"/>
              </a:buClr>
              <a:buChar char="•"/>
              <a:defRPr sz="2400" b="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defTabSz="914400">
              <a:buSzTx/>
              <a:buFontTx/>
              <a:buNone/>
              <a:defRPr/>
            </a:pPr>
            <a:r>
              <a:rPr lang="en-GB" altLang="en-US" sz="1400" kern="0" dirty="0"/>
              <a:t>Overall objective:</a:t>
            </a:r>
          </a:p>
          <a:p>
            <a:pPr marL="400050" lvl="1" indent="0" defTabSz="914400">
              <a:buSzTx/>
              <a:buFontTx/>
              <a:buNone/>
              <a:defRPr/>
            </a:pPr>
            <a:r>
              <a:rPr lang="en-GB" altLang="en-US" sz="1400" b="0" dirty="0">
                <a:solidFill>
                  <a:srgbClr val="003399"/>
                </a:solidFill>
                <a:latin typeface="Verdana" pitchFamily="34" charset="0"/>
              </a:rPr>
              <a:t>Contribute to the 2020 objectives of the EU Industrial Policy (to increase the share of industry in GDP to 20%), the Innovation Union and the Resource Efficiency 'flagships'  </a:t>
            </a:r>
          </a:p>
          <a:p>
            <a:pPr marL="400050" lvl="1" indent="0" defTabSz="914400">
              <a:buSzTx/>
              <a:buFontTx/>
              <a:buNone/>
              <a:defRPr/>
            </a:pPr>
            <a:endParaRPr lang="en-GB" altLang="en-US" sz="1400" b="0" kern="0" dirty="0"/>
          </a:p>
          <a:p>
            <a:pPr marL="0" indent="0" defTabSz="914400">
              <a:buSzTx/>
              <a:buFontTx/>
              <a:buNone/>
              <a:defRPr/>
            </a:pPr>
            <a:r>
              <a:rPr lang="en-GB" sz="1400" kern="0" dirty="0"/>
              <a:t>EIP targets:</a:t>
            </a:r>
          </a:p>
          <a:p>
            <a:pPr defTabSz="914400">
              <a:buSzTx/>
              <a:buFont typeface="Arial" panose="020B0604020202020204" pitchFamily="34" charset="0"/>
              <a:buChar char="•"/>
              <a:defRPr/>
            </a:pPr>
            <a:r>
              <a:rPr lang="en-GB" sz="1400" b="0" kern="0" dirty="0"/>
              <a:t>Up to 10 innovative pilot actions  </a:t>
            </a:r>
          </a:p>
          <a:p>
            <a:pPr defTabSz="914400">
              <a:buSzTx/>
              <a:buFont typeface="Arial" panose="020B0604020202020204" pitchFamily="34" charset="0"/>
              <a:buChar char="•"/>
              <a:defRPr/>
            </a:pPr>
            <a:r>
              <a:rPr lang="en-GB" sz="1400" b="0" kern="0" dirty="0"/>
              <a:t>Substitutes for at least 3 applications of CRMs</a:t>
            </a:r>
          </a:p>
          <a:p>
            <a:pPr defTabSz="914400">
              <a:buSzTx/>
              <a:buFont typeface="Arial" panose="020B0604020202020204" pitchFamily="34" charset="0"/>
              <a:buChar char="•"/>
              <a:defRPr/>
            </a:pPr>
            <a:r>
              <a:rPr lang="en-GB" sz="1400" b="0" kern="0" dirty="0"/>
              <a:t>Improve framework conditions for primary and secondary RM</a:t>
            </a:r>
          </a:p>
          <a:p>
            <a:pPr defTabSz="914400">
              <a:buSzTx/>
              <a:buFont typeface="Arial" panose="020B0604020202020204" pitchFamily="34" charset="0"/>
              <a:buChar char="•"/>
              <a:defRPr/>
            </a:pPr>
            <a:r>
              <a:rPr lang="en-GB" sz="1400" kern="0" dirty="0"/>
              <a:t>EU RM Knowledge base with RM flows and trends</a:t>
            </a:r>
          </a:p>
          <a:p>
            <a:pPr defTabSz="914400">
              <a:buSzTx/>
              <a:buFont typeface="Arial" panose="020B0604020202020204" pitchFamily="34" charset="0"/>
              <a:buChar char="•"/>
              <a:defRPr/>
            </a:pPr>
            <a:r>
              <a:rPr lang="en-GB" sz="1400" b="0" kern="0" dirty="0"/>
              <a:t>International cooperation strategy</a:t>
            </a:r>
            <a:endParaRPr lang="en-GB" altLang="en-US" sz="1400" kern="0" dirty="0"/>
          </a:p>
          <a:p>
            <a:pPr marL="400050" lvl="1" indent="0" defTabSz="914400">
              <a:buSzTx/>
              <a:buFontTx/>
              <a:defRPr/>
            </a:pPr>
            <a:endParaRPr lang="en-GB" altLang="en-US" sz="1400" b="0" kern="0" dirty="0"/>
          </a:p>
          <a:p>
            <a:pPr defTabSz="914400">
              <a:buSzTx/>
              <a:buFont typeface="Wingdings" panose="05000000000000000000" pitchFamily="2" charset="2"/>
              <a:buChar char="Ø"/>
              <a:defRPr/>
            </a:pPr>
            <a:r>
              <a:rPr lang="en-GB" altLang="en-US" sz="1400" kern="0" dirty="0"/>
              <a:t>Strategic Implementation Plan (SIP) adopted on 25</a:t>
            </a:r>
            <a:r>
              <a:rPr lang="en-GB" altLang="en-US" sz="1400" kern="0" baseline="30000" dirty="0"/>
              <a:t>th</a:t>
            </a:r>
            <a:r>
              <a:rPr lang="en-GB" altLang="en-US" sz="1400" kern="0" dirty="0"/>
              <a:t> September 2013</a:t>
            </a:r>
          </a:p>
        </p:txBody>
      </p:sp>
      <p:sp>
        <p:nvSpPr>
          <p:cNvPr id="13" name="Rectangle 2"/>
          <p:cNvSpPr>
            <a:spLocks noChangeArrowheads="1"/>
          </p:cNvSpPr>
          <p:nvPr/>
        </p:nvSpPr>
        <p:spPr bwMode="auto">
          <a:xfrm>
            <a:off x="0" y="0"/>
            <a:ext cx="377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eaLnBrk="1" hangingPunct="1"/>
            <a:r>
              <a:rPr lang="en-US" altLang="en-US" sz="2400" dirty="0"/>
              <a:t>EIP targets 2020 </a:t>
            </a:r>
          </a:p>
        </p:txBody>
      </p:sp>
      <p:sp>
        <p:nvSpPr>
          <p:cNvPr id="14" name="Rectangle 5"/>
          <p:cNvSpPr>
            <a:spLocks noChangeArrowheads="1"/>
          </p:cNvSpPr>
          <p:nvPr/>
        </p:nvSpPr>
        <p:spPr bwMode="auto">
          <a:xfrm>
            <a:off x="5508625" y="0"/>
            <a:ext cx="3635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1pPr>
            <a:lvl2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2pPr>
            <a:lvl3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3pPr>
            <a:lvl4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4pPr>
            <a:lvl5pP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600" b="1">
                <a:solidFill>
                  <a:schemeClr val="bg1"/>
                </a:solidFill>
                <a:latin typeface="Verdana" pitchFamily="34" charset="0"/>
                <a:ea typeface="Microsoft YaHei" pitchFamily="34" charset="-122"/>
              </a:defRPr>
            </a:lvl9pPr>
          </a:lstStyle>
          <a:p>
            <a:pPr algn="r" eaLnBrk="1" hangingPunct="1">
              <a:buClrTx/>
              <a:buFontTx/>
              <a:buNone/>
            </a:pPr>
            <a:r>
              <a:rPr lang="en-GB" altLang="en-US" sz="1400" dirty="0">
                <a:solidFill>
                  <a:srgbClr val="FFFFFF"/>
                </a:solidFill>
              </a:rPr>
              <a:t>European Innovation Partnership on Raw Materials</a:t>
            </a:r>
          </a:p>
        </p:txBody>
      </p:sp>
    </p:spTree>
    <p:extLst>
      <p:ext uri="{BB962C8B-B14F-4D97-AF65-F5344CB8AC3E}">
        <p14:creationId xmlns:p14="http://schemas.microsoft.com/office/powerpoint/2010/main" val="259823271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13" y="949325"/>
            <a:ext cx="6911976"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2"/>
          <p:cNvSpPr>
            <a:spLocks noChangeArrowheads="1"/>
          </p:cNvSpPr>
          <p:nvPr/>
        </p:nvSpPr>
        <p:spPr bwMode="auto">
          <a:xfrm>
            <a:off x="0" y="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solidFill>
                <a:srgbClr val="FFFFFF"/>
              </a:solidFill>
            </a:endParaRPr>
          </a:p>
        </p:txBody>
      </p:sp>
      <p:sp>
        <p:nvSpPr>
          <p:cNvPr id="14340" name="Rectangle 3"/>
          <p:cNvSpPr>
            <a:spLocks noChangeArrowheads="1"/>
          </p:cNvSpPr>
          <p:nvPr/>
        </p:nvSpPr>
        <p:spPr bwMode="auto">
          <a:xfrm>
            <a:off x="0" y="2414588"/>
            <a:ext cx="9144000"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solidFill>
                <a:srgbClr val="FFFFFF"/>
              </a:solidFill>
            </a:endParaRPr>
          </a:p>
        </p:txBody>
      </p:sp>
      <p:sp>
        <p:nvSpPr>
          <p:cNvPr id="14341" name="Rectangle 4"/>
          <p:cNvSpPr>
            <a:spLocks noChangeArrowheads="1"/>
          </p:cNvSpPr>
          <p:nvPr/>
        </p:nvSpPr>
        <p:spPr bwMode="auto">
          <a:xfrm>
            <a:off x="0" y="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solidFill>
                <a:srgbClr val="FFFFFF"/>
              </a:solidFill>
            </a:endParaRPr>
          </a:p>
        </p:txBody>
      </p:sp>
      <p:sp>
        <p:nvSpPr>
          <p:cNvPr id="14342" name="Rectangle 6"/>
          <p:cNvSpPr>
            <a:spLocks noChangeArrowheads="1"/>
          </p:cNvSpPr>
          <p:nvPr/>
        </p:nvSpPr>
        <p:spPr bwMode="auto">
          <a:xfrm>
            <a:off x="0" y="2271713"/>
            <a:ext cx="9144000"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solidFill>
                <a:srgbClr val="FFFFFF"/>
              </a:solidFill>
            </a:endParaRPr>
          </a:p>
        </p:txBody>
      </p:sp>
      <p:sp>
        <p:nvSpPr>
          <p:cNvPr id="14343" name="Rectangle 11"/>
          <p:cNvSpPr>
            <a:spLocks noChangeArrowheads="1"/>
          </p:cNvSpPr>
          <p:nvPr/>
        </p:nvSpPr>
        <p:spPr bwMode="auto">
          <a:xfrm>
            <a:off x="107950" y="4614863"/>
            <a:ext cx="57419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sz="1000" b="0" dirty="0">
                <a:solidFill>
                  <a:srgbClr val="003366"/>
                </a:solidFill>
              </a:rPr>
              <a:t>Source: Study on the review of the list of critical raw materials 2017</a:t>
            </a:r>
          </a:p>
        </p:txBody>
      </p:sp>
      <p:sp>
        <p:nvSpPr>
          <p:cNvPr id="14344" name="Title 1"/>
          <p:cNvSpPr>
            <a:spLocks noGrp="1"/>
          </p:cNvSpPr>
          <p:nvPr>
            <p:ph type="title"/>
          </p:nvPr>
        </p:nvSpPr>
        <p:spPr/>
        <p:txBody>
          <a:bodyPr/>
          <a:lstStyle/>
          <a:p>
            <a:r>
              <a:rPr lang="fr-BE" altLang="en-US" sz="2000">
                <a:solidFill>
                  <a:srgbClr val="FFFFFF"/>
                </a:solidFill>
              </a:rPr>
              <a:t>Biggest suppliers </a:t>
            </a:r>
            <a:br>
              <a:rPr lang="fr-BE" altLang="en-US" sz="2000">
                <a:solidFill>
                  <a:srgbClr val="FFFFFF"/>
                </a:solidFill>
              </a:rPr>
            </a:br>
            <a:r>
              <a:rPr lang="fr-BE" altLang="en-US" sz="2000">
                <a:solidFill>
                  <a:srgbClr val="FFFFFF"/>
                </a:solidFill>
              </a:rPr>
              <a:t>of CRM to the EU</a:t>
            </a:r>
            <a:endParaRPr lang="en-GB" altLang="es-ES" sz="2000"/>
          </a:p>
        </p:txBody>
      </p:sp>
      <p:sp>
        <p:nvSpPr>
          <p:cNvPr id="14345" name="Rectangle 5"/>
          <p:cNvSpPr>
            <a:spLocks noChangeArrowheads="1"/>
          </p:cNvSpPr>
          <p:nvPr/>
        </p:nvSpPr>
        <p:spPr bwMode="auto">
          <a:xfrm>
            <a:off x="5724525" y="0"/>
            <a:ext cx="34194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algn="r" eaLnBrk="1" hangingPunct="1">
              <a:buClrTx/>
              <a:buSzTx/>
            </a:pPr>
            <a:r>
              <a:rPr lang="en-GB" altLang="en-US" sz="1400">
                <a:solidFill>
                  <a:srgbClr val="FFFFFF"/>
                </a:solidFill>
              </a:rPr>
              <a:t>Raw Materials</a:t>
            </a:r>
            <a:r>
              <a:rPr lang="sk-SK" altLang="en-US" sz="1400">
                <a:solidFill>
                  <a:srgbClr val="FFFFFF"/>
                </a:solidFill>
              </a:rPr>
              <a:t> Initiative</a:t>
            </a:r>
          </a:p>
          <a:p>
            <a:pPr algn="r" eaLnBrk="1" hangingPunct="1">
              <a:buClrTx/>
              <a:buSzTx/>
            </a:pPr>
            <a:r>
              <a:rPr lang="en-GB" altLang="en-US" sz="1400">
                <a:solidFill>
                  <a:srgbClr val="FFFFFF"/>
                </a:solidFill>
              </a:rPr>
              <a:t>EU Critical Raw Materials</a:t>
            </a:r>
          </a:p>
        </p:txBody>
      </p:sp>
      <p:pic>
        <p:nvPicPr>
          <p:cNvPr id="14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5463" y="781050"/>
            <a:ext cx="1970087"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2" name="Content Placeholder 3"/>
          <p:cNvGraphicFramePr>
            <a:graphicFrameLocks/>
          </p:cNvGraphicFramePr>
          <p:nvPr/>
        </p:nvGraphicFramePr>
        <p:xfrm>
          <a:off x="6876256" y="2776935"/>
          <a:ext cx="2267745" cy="22430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348"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0C4A3FA-6C9C-4C87-870E-A04B21B48AEB}" type="slidenum">
              <a:rPr lang="en-GB" altLang="en-US" smtClean="0">
                <a:latin typeface="Arial" charset="0"/>
              </a:rPr>
              <a:pPr/>
              <a:t>29</a:t>
            </a:fld>
            <a:endParaRPr lang="en-GB" altLang="en-US">
              <a:latin typeface="Arial" charset="0"/>
            </a:endParaRPr>
          </a:p>
        </p:txBody>
      </p:sp>
    </p:spTree>
    <p:extLst>
      <p:ext uri="{BB962C8B-B14F-4D97-AF65-F5344CB8AC3E}">
        <p14:creationId xmlns:p14="http://schemas.microsoft.com/office/powerpoint/2010/main" val="39953893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23528" y="1995686"/>
            <a:ext cx="8568952" cy="621084"/>
          </a:xfrm>
        </p:spPr>
        <p:txBody>
          <a:bodyPr/>
          <a:lstStyle/>
          <a:p>
            <a:pPr algn="ctr"/>
            <a:r>
              <a:rPr lang="en-GB" sz="2400" dirty="0"/>
              <a:t>1. The importance of non-energy raw materials</a:t>
            </a:r>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3</a:t>
            </a:fld>
            <a:endParaRPr lang="en-GB" altLang="en-US" dirty="0"/>
          </a:p>
        </p:txBody>
      </p:sp>
    </p:spTree>
    <p:extLst>
      <p:ext uri="{BB962C8B-B14F-4D97-AF65-F5344CB8AC3E}">
        <p14:creationId xmlns:p14="http://schemas.microsoft.com/office/powerpoint/2010/main" val="27257223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dirty="0" smtClean="0"/>
              <a:t>Where do we have battery raw materials and battery plants?</a:t>
            </a:r>
            <a:endParaRPr lang="en-GB" sz="1600" dirty="0"/>
          </a:p>
        </p:txBody>
      </p:sp>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30</a:t>
            </a:fld>
            <a:endParaRPr lang="en-GB" altLang="en-US" dirty="0"/>
          </a:p>
        </p:txBody>
      </p:sp>
      <p:graphicFrame>
        <p:nvGraphicFramePr>
          <p:cNvPr id="13" name="Table 12"/>
          <p:cNvGraphicFramePr>
            <a:graphicFrameLocks noGrp="1"/>
          </p:cNvGraphicFramePr>
          <p:nvPr>
            <p:extLst>
              <p:ext uri="{D42A27DB-BD31-4B8C-83A1-F6EECF244321}">
                <p14:modId xmlns:p14="http://schemas.microsoft.com/office/powerpoint/2010/main" val="943077655"/>
              </p:ext>
            </p:extLst>
          </p:nvPr>
        </p:nvGraphicFramePr>
        <p:xfrm>
          <a:off x="13099" y="1390997"/>
          <a:ext cx="4298321" cy="3037854"/>
        </p:xfrm>
        <a:graphic>
          <a:graphicData uri="http://schemas.openxmlformats.org/drawingml/2006/table">
            <a:tbl>
              <a:tblPr firstCol="1" bandRow="1"/>
              <a:tblGrid>
                <a:gridCol w="560803">
                  <a:extLst>
                    <a:ext uri="{9D8B030D-6E8A-4147-A177-3AD203B41FA5}">
                      <a16:colId xmlns:a16="http://schemas.microsoft.com/office/drawing/2014/main" xmlns="" val="2427530448"/>
                    </a:ext>
                  </a:extLst>
                </a:gridCol>
                <a:gridCol w="950882">
                  <a:extLst>
                    <a:ext uri="{9D8B030D-6E8A-4147-A177-3AD203B41FA5}">
                      <a16:colId xmlns:a16="http://schemas.microsoft.com/office/drawing/2014/main" xmlns="" val="4272264546"/>
                    </a:ext>
                  </a:extLst>
                </a:gridCol>
                <a:gridCol w="900082">
                  <a:extLst>
                    <a:ext uri="{9D8B030D-6E8A-4147-A177-3AD203B41FA5}">
                      <a16:colId xmlns:a16="http://schemas.microsoft.com/office/drawing/2014/main" xmlns="" val="4027467309"/>
                    </a:ext>
                  </a:extLst>
                </a:gridCol>
                <a:gridCol w="727044">
                  <a:extLst>
                    <a:ext uri="{9D8B030D-6E8A-4147-A177-3AD203B41FA5}">
                      <a16:colId xmlns:a16="http://schemas.microsoft.com/office/drawing/2014/main" xmlns="" val="220441501"/>
                    </a:ext>
                  </a:extLst>
                </a:gridCol>
                <a:gridCol w="507242">
                  <a:extLst>
                    <a:ext uri="{9D8B030D-6E8A-4147-A177-3AD203B41FA5}">
                      <a16:colId xmlns:a16="http://schemas.microsoft.com/office/drawing/2014/main" xmlns="" val="1338440955"/>
                    </a:ext>
                  </a:extLst>
                </a:gridCol>
                <a:gridCol w="652268">
                  <a:extLst>
                    <a:ext uri="{9D8B030D-6E8A-4147-A177-3AD203B41FA5}">
                      <a16:colId xmlns:a16="http://schemas.microsoft.com/office/drawing/2014/main" xmlns="" val="2362543504"/>
                    </a:ext>
                  </a:extLst>
                </a:gridCol>
              </a:tblGrid>
              <a:tr h="467709">
                <a:tc>
                  <a:txBody>
                    <a:bodyPr/>
                    <a:lstStyle/>
                    <a:p>
                      <a:pPr algn="just">
                        <a:spcAft>
                          <a:spcPts val="0"/>
                        </a:spcAft>
                      </a:pPr>
                      <a:r>
                        <a:rPr lang="en-GB" sz="9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Raw materials</a:t>
                      </a:r>
                      <a:endParaRPr lang="en-GB" sz="9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tc>
                  <a:txBody>
                    <a:bodyPr/>
                    <a:lstStyle/>
                    <a:p>
                      <a:pPr algn="r">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Major global producers</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tc>
                  <a:txBody>
                    <a:bodyPr/>
                    <a:lstStyle/>
                    <a:p>
                      <a:pPr algn="r">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Major sources</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p>
                      <a:pPr algn="r">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of EU supply</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tc>
                  <a:txBody>
                    <a:bodyPr/>
                    <a:lstStyle/>
                    <a:p>
                      <a:pPr algn="r">
                        <a:spcAft>
                          <a:spcPts val="0"/>
                        </a:spcAft>
                      </a:pPr>
                      <a:r>
                        <a:rPr lang="en-GB" sz="800" b="1">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EU production</a:t>
                      </a:r>
                      <a:endParaRPr lang="en-GB" sz="80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tc>
                  <a:txBody>
                    <a:bodyPr/>
                    <a:lstStyle/>
                    <a:p>
                      <a:pPr algn="ctr">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Import reliance rate</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tc>
                  <a:txBody>
                    <a:bodyPr/>
                    <a:lstStyle/>
                    <a:p>
                      <a:pPr algn="ctr">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End-of-life recycling input rate</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w="12700" cap="flat" cmpd="sng" algn="ctr">
                      <a:solidFill>
                        <a:srgbClr val="4F81BD"/>
                      </a:solidFill>
                      <a:prstDash val="solid"/>
                      <a:round/>
                      <a:headEnd type="none" w="med" len="med"/>
                      <a:tailEnd type="none" w="med" len="med"/>
                    </a:lnT>
                    <a:lnB>
                      <a:noFill/>
                    </a:lnB>
                    <a:solidFill>
                      <a:srgbClr val="DBE5F1"/>
                    </a:solidFill>
                  </a:tcPr>
                </a:tc>
                <a:extLst>
                  <a:ext uri="{0D108BD9-81ED-4DB2-BD59-A6C34878D82A}">
                    <a16:rowId xmlns:a16="http://schemas.microsoft.com/office/drawing/2014/main" xmlns="" val="1955811324"/>
                  </a:ext>
                </a:extLst>
              </a:tr>
              <a:tr h="499692">
                <a:tc>
                  <a:txBody>
                    <a:bodyPr/>
                    <a:lstStyle/>
                    <a:p>
                      <a:pPr algn="just">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Cobalt </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a:noFill/>
                    </a:lnT>
                    <a:lnB>
                      <a:noFill/>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D.R. Congo (64%)</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China (5%)</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Canada (5%)</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135 500t</a:t>
                      </a:r>
                    </a:p>
                  </a:txBody>
                  <a:tcPr marL="34116" marR="34116" marT="0" marB="0" anchor="b">
                    <a:lnL>
                      <a:noFill/>
                    </a:lnL>
                    <a:lnR>
                      <a:noFill/>
                    </a:lnR>
                    <a:lnT>
                      <a:noFill/>
                    </a:lnT>
                    <a:lnB>
                      <a:noFill/>
                    </a:lnB>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Finland (66%)</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Russia (31%) </a:t>
                      </a:r>
                    </a:p>
                    <a:p>
                      <a:pPr algn="r">
                        <a:spcAft>
                          <a:spcPts val="0"/>
                        </a:spcAft>
                      </a:pPr>
                      <a:r>
                        <a:rPr lang="fr-BE"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1 900t</a:t>
                      </a:r>
                      <a:endPar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b">
                    <a:lnL>
                      <a:noFill/>
                    </a:lnL>
                    <a:lnR>
                      <a:noFill/>
                    </a:lnR>
                    <a:lnT>
                      <a:noFill/>
                    </a:lnT>
                    <a:lnB>
                      <a:noFill/>
                    </a:lnB>
                  </a:tcPr>
                </a:tc>
                <a:tc>
                  <a:txBody>
                    <a:bodyPr/>
                    <a:lstStyle/>
                    <a:p>
                      <a:pPr algn="r">
                        <a:spcAft>
                          <a:spcPts val="0"/>
                        </a:spcAft>
                      </a:pPr>
                      <a:r>
                        <a:rPr lang="en-GB" sz="700" dirty="0" smtClean="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Finland</a:t>
                      </a:r>
                    </a:p>
                    <a:p>
                      <a:pPr algn="r">
                        <a:spcAft>
                          <a:spcPts val="0"/>
                        </a:spcAft>
                      </a:pPr>
                      <a:r>
                        <a:rPr lang="en-GB" sz="700" dirty="0" smtClean="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France (N.C.)</a:t>
                      </a:r>
                      <a:endPar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b">
                    <a:lnL>
                      <a:noFill/>
                    </a:lnL>
                    <a:lnR>
                      <a:noFill/>
                    </a:lnR>
                    <a:lnT>
                      <a:noFill/>
                    </a:lnT>
                    <a:lnB>
                      <a:noFill/>
                    </a:lnB>
                  </a:tcPr>
                </a:tc>
                <a:tc>
                  <a:txBody>
                    <a:bodyPr/>
                    <a:lstStyle/>
                    <a:p>
                      <a:pPr algn="ct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32%</a:t>
                      </a:r>
                    </a:p>
                  </a:txBody>
                  <a:tcPr marL="34116" marR="34116" marT="0" marB="0" anchor="ctr">
                    <a:lnL>
                      <a:noFill/>
                    </a:lnL>
                    <a:lnR>
                      <a:noFill/>
                    </a:lnR>
                    <a:lnT>
                      <a:noFill/>
                    </a:lnT>
                    <a:lnB>
                      <a:noFill/>
                    </a:lnB>
                  </a:tcPr>
                </a:tc>
                <a:tc>
                  <a:txBody>
                    <a:bodyPr/>
                    <a:lstStyle/>
                    <a:p>
                      <a:pPr algn="ct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0%</a:t>
                      </a:r>
                    </a:p>
                  </a:txBody>
                  <a:tcPr marL="34116" marR="34116" marT="0" marB="0" anchor="ctr">
                    <a:lnL>
                      <a:noFill/>
                    </a:lnL>
                    <a:lnR>
                      <a:noFill/>
                    </a:lnR>
                    <a:lnT>
                      <a:noFill/>
                    </a:lnT>
                    <a:lnB>
                      <a:noFill/>
                    </a:lnB>
                  </a:tcPr>
                </a:tc>
                <a:extLst>
                  <a:ext uri="{0D108BD9-81ED-4DB2-BD59-A6C34878D82A}">
                    <a16:rowId xmlns:a16="http://schemas.microsoft.com/office/drawing/2014/main" xmlns="" val="4116133465"/>
                  </a:ext>
                </a:extLst>
              </a:tr>
              <a:tr h="599681">
                <a:tc>
                  <a:txBody>
                    <a:bodyPr/>
                    <a:lstStyle/>
                    <a:p>
                      <a:pPr algn="just">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Lithium</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a:noFill/>
                    </a:lnT>
                    <a:lnB>
                      <a:noFill/>
                    </a:lnB>
                    <a:solidFill>
                      <a:srgbClr val="DBE5F1"/>
                    </a:solidFill>
                  </a:tcPr>
                </a:tc>
                <a:tc>
                  <a:txBody>
                    <a:bodyPr/>
                    <a:lstStyle/>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Chile  (44%)</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Australia (32%)</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Argentina (11%)</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25 500t</a:t>
                      </a:r>
                    </a:p>
                  </a:txBody>
                  <a:tcPr marL="34116" marR="34116" marT="0" marB="0" anchor="b">
                    <a:lnL>
                      <a:noFill/>
                    </a:lnL>
                    <a:lnR>
                      <a:noFill/>
                    </a:lnR>
                    <a:lnT>
                      <a:noFill/>
                    </a:lnT>
                    <a:lnB>
                      <a:noFill/>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Chile  (66%)</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Portugal (11%)</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United States  (9%)</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4 200t</a:t>
                      </a:r>
                    </a:p>
                  </a:txBody>
                  <a:tcPr marL="34116" marR="34116" marT="0" marB="0" anchor="b">
                    <a:lnL>
                      <a:noFill/>
                    </a:lnL>
                    <a:lnR>
                      <a:noFill/>
                    </a:lnR>
                    <a:lnT>
                      <a:noFill/>
                    </a:lnT>
                    <a:lnB>
                      <a:noFill/>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Portugal </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Spain</a:t>
                      </a:r>
                    </a:p>
                  </a:txBody>
                  <a:tcPr marL="34116" marR="34116" marT="0" marB="0" anchor="b">
                    <a:lnL>
                      <a:noFill/>
                    </a:lnL>
                    <a:lnR>
                      <a:noFill/>
                    </a:lnR>
                    <a:lnT>
                      <a:noFill/>
                    </a:lnT>
                    <a:lnB>
                      <a:noFill/>
                    </a:lnB>
                    <a:solidFill>
                      <a:srgbClr val="DBE5F1"/>
                    </a:solidFill>
                  </a:tcPr>
                </a:tc>
                <a:tc>
                  <a:txBody>
                    <a:bodyPr/>
                    <a:lstStyle/>
                    <a:p>
                      <a:pPr algn="ct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86%</a:t>
                      </a:r>
                    </a:p>
                  </a:txBody>
                  <a:tcPr marL="34116" marR="34116" marT="0" marB="0" anchor="ctr">
                    <a:lnL>
                      <a:noFill/>
                    </a:lnL>
                    <a:lnR>
                      <a:noFill/>
                    </a:lnR>
                    <a:lnT>
                      <a:noFill/>
                    </a:lnT>
                    <a:lnB>
                      <a:noFill/>
                    </a:lnB>
                    <a:solidFill>
                      <a:srgbClr val="DBE5F1"/>
                    </a:solidFill>
                  </a:tcPr>
                </a:tc>
                <a:tc>
                  <a:txBody>
                    <a:bodyPr/>
                    <a:lstStyle/>
                    <a:p>
                      <a:pPr algn="ct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0%</a:t>
                      </a:r>
                    </a:p>
                  </a:txBody>
                  <a:tcPr marL="34116" marR="34116" marT="0" marB="0" anchor="ctr">
                    <a:lnL>
                      <a:noFill/>
                    </a:lnL>
                    <a:lnR>
                      <a:noFill/>
                    </a:lnR>
                    <a:lnT>
                      <a:noFill/>
                    </a:lnT>
                    <a:lnB>
                      <a:noFill/>
                    </a:lnB>
                    <a:solidFill>
                      <a:srgbClr val="DBE5F1"/>
                    </a:solidFill>
                  </a:tcPr>
                </a:tc>
                <a:extLst>
                  <a:ext uri="{0D108BD9-81ED-4DB2-BD59-A6C34878D82A}">
                    <a16:rowId xmlns:a16="http://schemas.microsoft.com/office/drawing/2014/main" xmlns="" val="2436676711"/>
                  </a:ext>
                </a:extLst>
              </a:tr>
              <a:tr h="922689">
                <a:tc>
                  <a:txBody>
                    <a:bodyPr/>
                    <a:lstStyle/>
                    <a:p>
                      <a:pPr algn="just">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Nickel</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a:noFill/>
                    </a:lnT>
                    <a:lnB>
                      <a:noFill/>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Indonesia (24%)</a:t>
                      </a:r>
                    </a:p>
                    <a:p>
                      <a:pPr algn="r">
                        <a:spcAft>
                          <a:spcPts val="0"/>
                        </a:spcAft>
                      </a:pPr>
                      <a:r>
                        <a:rPr lang="en-GB" sz="700" dirty="0" err="1">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Phillipines</a:t>
                      </a: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 (16%)</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Australia (10%)</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Canada (10%)</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New Caledonia (7%)</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2 255 500t</a:t>
                      </a:r>
                    </a:p>
                  </a:txBody>
                  <a:tcPr marL="34116" marR="34116" marT="0" marB="0" anchor="b">
                    <a:lnL>
                      <a:noFill/>
                    </a:lnL>
                    <a:lnR>
                      <a:noFill/>
                    </a:lnR>
                    <a:lnT>
                      <a:noFill/>
                    </a:lnT>
                    <a:lnB>
                      <a:noFill/>
                    </a:lnB>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Russia (20%)</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Finland (16%) </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United Kingdom (13%)</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Norway (8%)</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293 400t</a:t>
                      </a:r>
                    </a:p>
                  </a:txBody>
                  <a:tcPr marL="34116" marR="34116" marT="0" marB="0" anchor="b">
                    <a:lnL>
                      <a:noFill/>
                    </a:lnL>
                    <a:lnR>
                      <a:noFill/>
                    </a:lnR>
                    <a:lnT>
                      <a:noFill/>
                    </a:lnT>
                    <a:lnB>
                      <a:noFill/>
                    </a:lnB>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Austria</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Finland </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France </a:t>
                      </a:r>
                      <a:r>
                        <a:rPr lang="en-GB" sz="700" dirty="0" smtClean="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(N.C.)</a:t>
                      </a:r>
                      <a:endPar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Greece </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Poland </a:t>
                      </a:r>
                    </a:p>
                    <a:p>
                      <a:pPr algn="r">
                        <a:spcAft>
                          <a:spcPts val="0"/>
                        </a:spcAft>
                      </a:pPr>
                      <a:r>
                        <a:rPr lang="en-GB" sz="700" dirty="0" smtClean="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Spain</a:t>
                      </a:r>
                      <a:endPar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p>
                      <a:pPr algn="r">
                        <a:spcAft>
                          <a:spcPts val="0"/>
                        </a:spcAft>
                      </a:pPr>
                      <a:r>
                        <a:rPr lang="en-GB" sz="700" dirty="0" smtClean="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United Kingdom</a:t>
                      </a:r>
                      <a:endPar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b">
                    <a:lnL>
                      <a:noFill/>
                    </a:lnL>
                    <a:lnR>
                      <a:noFill/>
                    </a:lnR>
                    <a:lnT>
                      <a:noFill/>
                    </a:lnT>
                    <a:lnB>
                      <a:noFill/>
                    </a:lnB>
                  </a:tcPr>
                </a:tc>
                <a:tc>
                  <a:txBody>
                    <a:bodyPr/>
                    <a:lstStyle/>
                    <a:p>
                      <a:pPr algn="ct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59%</a:t>
                      </a:r>
                    </a:p>
                  </a:txBody>
                  <a:tcPr marL="34116" marR="34116" marT="0" marB="0" anchor="ctr">
                    <a:lnL>
                      <a:noFill/>
                    </a:lnL>
                    <a:lnR>
                      <a:noFill/>
                    </a:lnR>
                    <a:lnT>
                      <a:noFill/>
                    </a:lnT>
                    <a:lnB>
                      <a:noFill/>
                    </a:lnB>
                  </a:tcPr>
                </a:tc>
                <a:tc>
                  <a:txBody>
                    <a:bodyPr/>
                    <a:lstStyle/>
                    <a:p>
                      <a:pPr algn="ct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34%</a:t>
                      </a:r>
                    </a:p>
                  </a:txBody>
                  <a:tcPr marL="34116" marR="34116" marT="0" marB="0" anchor="ctr">
                    <a:lnL>
                      <a:noFill/>
                    </a:lnL>
                    <a:lnR>
                      <a:noFill/>
                    </a:lnR>
                    <a:lnT>
                      <a:noFill/>
                    </a:lnT>
                    <a:lnB>
                      <a:noFill/>
                    </a:lnB>
                  </a:tcPr>
                </a:tc>
                <a:extLst>
                  <a:ext uri="{0D108BD9-81ED-4DB2-BD59-A6C34878D82A}">
                    <a16:rowId xmlns:a16="http://schemas.microsoft.com/office/drawing/2014/main" xmlns="" val="1364758004"/>
                  </a:ext>
                </a:extLst>
              </a:tr>
              <a:tr h="548083">
                <a:tc>
                  <a:txBody>
                    <a:bodyPr/>
                    <a:lstStyle/>
                    <a:p>
                      <a:pPr algn="just">
                        <a:spcAft>
                          <a:spcPts val="0"/>
                        </a:spcAft>
                      </a:pPr>
                      <a:r>
                        <a:rPr lang="en-GB" sz="800" b="1"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Natural graphite</a:t>
                      </a:r>
                      <a:endParaRPr lang="en-GB" sz="8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endParaRPr>
                    </a:p>
                  </a:txBody>
                  <a:tcPr marL="34116" marR="34116" marT="0" marB="0" anchor="ctr">
                    <a:lnL>
                      <a:noFill/>
                    </a:lnL>
                    <a:lnR>
                      <a:noFill/>
                    </a:lnR>
                    <a:lnT>
                      <a:noFill/>
                    </a:lnT>
                    <a:lnB w="12700" cap="flat" cmpd="sng" algn="ctr">
                      <a:solidFill>
                        <a:srgbClr val="4F81BD"/>
                      </a:solidFill>
                      <a:prstDash val="solid"/>
                      <a:round/>
                      <a:headEnd type="none" w="med" len="med"/>
                      <a:tailEnd type="none" w="med" len="med"/>
                    </a:lnB>
                    <a:solidFill>
                      <a:srgbClr val="DBE5F1"/>
                    </a:solidFill>
                  </a:tcPr>
                </a:tc>
                <a:tc>
                  <a:txBody>
                    <a:bodyPr/>
                    <a:lstStyle/>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China (69%)</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India (12%)</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Brazil (8%)</a:t>
                      </a:r>
                    </a:p>
                    <a:p>
                      <a:pPr algn="r">
                        <a:spcAft>
                          <a:spcPts val="0"/>
                        </a:spcAft>
                      </a:pPr>
                      <a:r>
                        <a:rPr lang="en-GB" sz="70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1 100 000t</a:t>
                      </a:r>
                    </a:p>
                  </a:txBody>
                  <a:tcPr marL="34116" marR="34116" marT="0" marB="0" anchor="b">
                    <a:lnL>
                      <a:noFill/>
                    </a:lnL>
                    <a:lnR>
                      <a:noFill/>
                    </a:lnR>
                    <a:lnT>
                      <a:noFill/>
                    </a:lnT>
                    <a:lnB w="12700" cap="flat" cmpd="sng" algn="ctr">
                      <a:solidFill>
                        <a:srgbClr val="4F81BD"/>
                      </a:solidFill>
                      <a:prstDash val="solid"/>
                      <a:round/>
                      <a:headEnd type="none" w="med" len="med"/>
                      <a:tailEnd type="none" w="med" len="med"/>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China (63%)</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Brazil (13%)</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Norway (7%)</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95 000t</a:t>
                      </a:r>
                    </a:p>
                  </a:txBody>
                  <a:tcPr marL="34116" marR="34116" marT="0" marB="0" anchor="b">
                    <a:lnL>
                      <a:noFill/>
                    </a:lnL>
                    <a:lnR>
                      <a:noFill/>
                    </a:lnR>
                    <a:lnT>
                      <a:noFill/>
                    </a:lnT>
                    <a:lnB w="12700" cap="flat" cmpd="sng" algn="ctr">
                      <a:solidFill>
                        <a:srgbClr val="4F81BD"/>
                      </a:solidFill>
                      <a:prstDash val="solid"/>
                      <a:round/>
                      <a:headEnd type="none" w="med" len="med"/>
                      <a:tailEnd type="none" w="med" len="med"/>
                    </a:lnB>
                    <a:solidFill>
                      <a:srgbClr val="DBE5F1"/>
                    </a:solidFill>
                  </a:tcPr>
                </a:tc>
                <a:tc>
                  <a:txBody>
                    <a:bodyPr/>
                    <a:lstStyle/>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Austria</a:t>
                      </a:r>
                    </a:p>
                    <a:p>
                      <a:pPr algn="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Germany</a:t>
                      </a:r>
                    </a:p>
                  </a:txBody>
                  <a:tcPr marL="34116" marR="34116" marT="0" marB="0" anchor="b">
                    <a:lnL>
                      <a:noFill/>
                    </a:lnL>
                    <a:lnR>
                      <a:noFill/>
                    </a:lnR>
                    <a:lnT>
                      <a:noFill/>
                    </a:lnT>
                    <a:lnB w="12700" cap="flat" cmpd="sng" algn="ctr">
                      <a:solidFill>
                        <a:srgbClr val="4F81BD"/>
                      </a:solidFill>
                      <a:prstDash val="solid"/>
                      <a:round/>
                      <a:headEnd type="none" w="med" len="med"/>
                      <a:tailEnd type="none" w="med" len="med"/>
                    </a:lnB>
                    <a:solidFill>
                      <a:srgbClr val="DBE5F1"/>
                    </a:solidFill>
                  </a:tcPr>
                </a:tc>
                <a:tc>
                  <a:txBody>
                    <a:bodyPr/>
                    <a:lstStyle/>
                    <a:p>
                      <a:pPr algn="ct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99%</a:t>
                      </a:r>
                    </a:p>
                  </a:txBody>
                  <a:tcPr marL="34116" marR="34116" marT="0" marB="0" anchor="ctr">
                    <a:lnL>
                      <a:noFill/>
                    </a:lnL>
                    <a:lnR>
                      <a:noFill/>
                    </a:lnR>
                    <a:lnT>
                      <a:noFill/>
                    </a:lnT>
                    <a:lnB w="12700" cap="flat" cmpd="sng" algn="ctr">
                      <a:solidFill>
                        <a:srgbClr val="4F81BD"/>
                      </a:solidFill>
                      <a:prstDash val="solid"/>
                      <a:round/>
                      <a:headEnd type="none" w="med" len="med"/>
                      <a:tailEnd type="none" w="med" len="med"/>
                    </a:lnB>
                    <a:solidFill>
                      <a:srgbClr val="DBE5F1"/>
                    </a:solidFill>
                  </a:tcPr>
                </a:tc>
                <a:tc>
                  <a:txBody>
                    <a:bodyPr/>
                    <a:lstStyle/>
                    <a:p>
                      <a:pPr algn="ctr">
                        <a:spcAft>
                          <a:spcPts val="0"/>
                        </a:spcAft>
                      </a:pPr>
                      <a:r>
                        <a:rPr lang="en-GB" sz="700" dirty="0">
                          <a:solidFill>
                            <a:srgbClr val="365F91"/>
                          </a:solidFill>
                          <a:effectLst/>
                          <a:latin typeface="Calibri" panose="020F0502020204030204" pitchFamily="34" charset="0"/>
                          <a:ea typeface="Times New Roman" panose="02020603050405020304" pitchFamily="18" charset="0"/>
                          <a:cs typeface="Calibri" panose="020F0502020204030204" pitchFamily="34" charset="0"/>
                        </a:rPr>
                        <a:t>3%</a:t>
                      </a:r>
                    </a:p>
                  </a:txBody>
                  <a:tcPr marL="34116" marR="34116" marT="0" marB="0" anchor="ctr">
                    <a:lnL>
                      <a:noFill/>
                    </a:lnL>
                    <a:lnR>
                      <a:noFill/>
                    </a:lnR>
                    <a:lnT>
                      <a:noFill/>
                    </a:lnT>
                    <a:lnB w="12700" cap="flat" cmpd="sng" algn="ctr">
                      <a:solidFill>
                        <a:srgbClr val="4F81BD"/>
                      </a:solidFill>
                      <a:prstDash val="solid"/>
                      <a:round/>
                      <a:headEnd type="none" w="med" len="med"/>
                      <a:tailEnd type="none" w="med" len="med"/>
                    </a:lnB>
                    <a:solidFill>
                      <a:srgbClr val="DBE5F1"/>
                    </a:solidFill>
                  </a:tcPr>
                </a:tc>
                <a:extLst>
                  <a:ext uri="{0D108BD9-81ED-4DB2-BD59-A6C34878D82A}">
                    <a16:rowId xmlns:a16="http://schemas.microsoft.com/office/drawing/2014/main" xmlns="" val="2900616866"/>
                  </a:ext>
                </a:extLst>
              </a:tr>
            </a:tbl>
          </a:graphicData>
        </a:graphic>
      </p:graphicFrame>
      <p:grpSp>
        <p:nvGrpSpPr>
          <p:cNvPr id="3" name="Group 2"/>
          <p:cNvGrpSpPr/>
          <p:nvPr/>
        </p:nvGrpSpPr>
        <p:grpSpPr>
          <a:xfrm>
            <a:off x="4788024" y="293894"/>
            <a:ext cx="4680932" cy="4484839"/>
            <a:chOff x="4788024" y="293894"/>
            <a:chExt cx="4680932" cy="4484839"/>
          </a:xfrm>
        </p:grpSpPr>
        <p:grpSp>
          <p:nvGrpSpPr>
            <p:cNvPr id="18" name="Group 17"/>
            <p:cNvGrpSpPr/>
            <p:nvPr/>
          </p:nvGrpSpPr>
          <p:grpSpPr>
            <a:xfrm>
              <a:off x="4788024" y="293894"/>
              <a:ext cx="4680932" cy="4484839"/>
              <a:chOff x="4798757" y="483518"/>
              <a:chExt cx="4680932" cy="4484839"/>
            </a:xfrm>
          </p:grpSpPr>
          <p:grpSp>
            <p:nvGrpSpPr>
              <p:cNvPr id="123" name="Group 122"/>
              <p:cNvGrpSpPr/>
              <p:nvPr/>
            </p:nvGrpSpPr>
            <p:grpSpPr>
              <a:xfrm>
                <a:off x="4932040" y="483518"/>
                <a:ext cx="4547649" cy="4314970"/>
                <a:chOff x="2143110" y="321733"/>
                <a:chExt cx="6506364" cy="5180118"/>
              </a:xfrm>
            </p:grpSpPr>
            <p:sp>
              <p:nvSpPr>
                <p:cNvPr id="127" name="Freeform 50272"/>
                <p:cNvSpPr>
                  <a:spLocks/>
                </p:cNvSpPr>
                <p:nvPr/>
              </p:nvSpPr>
              <p:spPr bwMode="auto">
                <a:xfrm>
                  <a:off x="5640079" y="4507151"/>
                  <a:ext cx="209464" cy="407325"/>
                </a:xfrm>
                <a:custGeom>
                  <a:avLst/>
                  <a:gdLst>
                    <a:gd name="T0" fmla="*/ 16 w 59"/>
                    <a:gd name="T1" fmla="*/ 9 h 138"/>
                    <a:gd name="T2" fmla="*/ 23 w 59"/>
                    <a:gd name="T3" fmla="*/ 7 h 138"/>
                    <a:gd name="T4" fmla="*/ 31 w 59"/>
                    <a:gd name="T5" fmla="*/ 7 h 138"/>
                    <a:gd name="T6" fmla="*/ 31 w 59"/>
                    <a:gd name="T7" fmla="*/ 12 h 138"/>
                    <a:gd name="T8" fmla="*/ 35 w 59"/>
                    <a:gd name="T9" fmla="*/ 17 h 138"/>
                    <a:gd name="T10" fmla="*/ 40 w 59"/>
                    <a:gd name="T11" fmla="*/ 21 h 138"/>
                    <a:gd name="T12" fmla="*/ 42 w 59"/>
                    <a:gd name="T13" fmla="*/ 28 h 138"/>
                    <a:gd name="T14" fmla="*/ 45 w 59"/>
                    <a:gd name="T15" fmla="*/ 36 h 138"/>
                    <a:gd name="T16" fmla="*/ 42 w 59"/>
                    <a:gd name="T17" fmla="*/ 38 h 138"/>
                    <a:gd name="T18" fmla="*/ 42 w 59"/>
                    <a:gd name="T19" fmla="*/ 47 h 138"/>
                    <a:gd name="T20" fmla="*/ 40 w 59"/>
                    <a:gd name="T21" fmla="*/ 55 h 138"/>
                    <a:gd name="T22" fmla="*/ 42 w 59"/>
                    <a:gd name="T23" fmla="*/ 57 h 138"/>
                    <a:gd name="T24" fmla="*/ 42 w 59"/>
                    <a:gd name="T25" fmla="*/ 64 h 138"/>
                    <a:gd name="T26" fmla="*/ 45 w 59"/>
                    <a:gd name="T27" fmla="*/ 71 h 138"/>
                    <a:gd name="T28" fmla="*/ 50 w 59"/>
                    <a:gd name="T29" fmla="*/ 81 h 138"/>
                    <a:gd name="T30" fmla="*/ 57 w 59"/>
                    <a:gd name="T31" fmla="*/ 83 h 138"/>
                    <a:gd name="T32" fmla="*/ 59 w 59"/>
                    <a:gd name="T33" fmla="*/ 90 h 138"/>
                    <a:gd name="T34" fmla="*/ 57 w 59"/>
                    <a:gd name="T35" fmla="*/ 97 h 138"/>
                    <a:gd name="T36" fmla="*/ 54 w 59"/>
                    <a:gd name="T37" fmla="*/ 100 h 138"/>
                    <a:gd name="T38" fmla="*/ 50 w 59"/>
                    <a:gd name="T39" fmla="*/ 104 h 138"/>
                    <a:gd name="T40" fmla="*/ 47 w 59"/>
                    <a:gd name="T41" fmla="*/ 112 h 138"/>
                    <a:gd name="T42" fmla="*/ 45 w 59"/>
                    <a:gd name="T43" fmla="*/ 119 h 138"/>
                    <a:gd name="T44" fmla="*/ 38 w 59"/>
                    <a:gd name="T45" fmla="*/ 121 h 138"/>
                    <a:gd name="T46" fmla="*/ 35 w 59"/>
                    <a:gd name="T47" fmla="*/ 124 h 138"/>
                    <a:gd name="T48" fmla="*/ 38 w 59"/>
                    <a:gd name="T49" fmla="*/ 133 h 138"/>
                    <a:gd name="T50" fmla="*/ 33 w 59"/>
                    <a:gd name="T51" fmla="*/ 133 h 138"/>
                    <a:gd name="T52" fmla="*/ 33 w 59"/>
                    <a:gd name="T53" fmla="*/ 138 h 138"/>
                    <a:gd name="T54" fmla="*/ 33 w 59"/>
                    <a:gd name="T55" fmla="*/ 138 h 138"/>
                    <a:gd name="T56" fmla="*/ 26 w 59"/>
                    <a:gd name="T57" fmla="*/ 135 h 138"/>
                    <a:gd name="T58" fmla="*/ 23 w 59"/>
                    <a:gd name="T59" fmla="*/ 131 h 138"/>
                    <a:gd name="T60" fmla="*/ 26 w 59"/>
                    <a:gd name="T61" fmla="*/ 128 h 138"/>
                    <a:gd name="T62" fmla="*/ 23 w 59"/>
                    <a:gd name="T63" fmla="*/ 126 h 138"/>
                    <a:gd name="T64" fmla="*/ 19 w 59"/>
                    <a:gd name="T65" fmla="*/ 119 h 138"/>
                    <a:gd name="T66" fmla="*/ 16 w 59"/>
                    <a:gd name="T67" fmla="*/ 116 h 138"/>
                    <a:gd name="T68" fmla="*/ 9 w 59"/>
                    <a:gd name="T69" fmla="*/ 114 h 138"/>
                    <a:gd name="T70" fmla="*/ 4 w 59"/>
                    <a:gd name="T71" fmla="*/ 109 h 138"/>
                    <a:gd name="T72" fmla="*/ 2 w 59"/>
                    <a:gd name="T73" fmla="*/ 102 h 138"/>
                    <a:gd name="T74" fmla="*/ 7 w 59"/>
                    <a:gd name="T75" fmla="*/ 107 h 138"/>
                    <a:gd name="T76" fmla="*/ 4 w 59"/>
                    <a:gd name="T77" fmla="*/ 100 h 138"/>
                    <a:gd name="T78" fmla="*/ 4 w 59"/>
                    <a:gd name="T79" fmla="*/ 95 h 138"/>
                    <a:gd name="T80" fmla="*/ 2 w 59"/>
                    <a:gd name="T81" fmla="*/ 93 h 138"/>
                    <a:gd name="T82" fmla="*/ 4 w 59"/>
                    <a:gd name="T83" fmla="*/ 90 h 138"/>
                    <a:gd name="T84" fmla="*/ 4 w 59"/>
                    <a:gd name="T85" fmla="*/ 81 h 138"/>
                    <a:gd name="T86" fmla="*/ 7 w 59"/>
                    <a:gd name="T87" fmla="*/ 78 h 138"/>
                    <a:gd name="T88" fmla="*/ 7 w 59"/>
                    <a:gd name="T89" fmla="*/ 74 h 138"/>
                    <a:gd name="T90" fmla="*/ 9 w 59"/>
                    <a:gd name="T91" fmla="*/ 66 h 138"/>
                    <a:gd name="T92" fmla="*/ 7 w 59"/>
                    <a:gd name="T93" fmla="*/ 62 h 138"/>
                    <a:gd name="T94" fmla="*/ 4 w 59"/>
                    <a:gd name="T95" fmla="*/ 59 h 138"/>
                    <a:gd name="T96" fmla="*/ 7 w 59"/>
                    <a:gd name="T97" fmla="*/ 57 h 138"/>
                    <a:gd name="T98" fmla="*/ 7 w 59"/>
                    <a:gd name="T99" fmla="*/ 52 h 138"/>
                    <a:gd name="T100" fmla="*/ 12 w 59"/>
                    <a:gd name="T101" fmla="*/ 47 h 138"/>
                    <a:gd name="T102" fmla="*/ 12 w 59"/>
                    <a:gd name="T103" fmla="*/ 47 h 138"/>
                    <a:gd name="T104" fmla="*/ 12 w 59"/>
                    <a:gd name="T105" fmla="*/ 45 h 138"/>
                    <a:gd name="T106" fmla="*/ 12 w 59"/>
                    <a:gd name="T107" fmla="*/ 40 h 138"/>
                    <a:gd name="T108" fmla="*/ 9 w 59"/>
                    <a:gd name="T109" fmla="*/ 38 h 138"/>
                    <a:gd name="T110" fmla="*/ 4 w 59"/>
                    <a:gd name="T111" fmla="*/ 38 h 138"/>
                    <a:gd name="T112" fmla="*/ 2 w 59"/>
                    <a:gd name="T113" fmla="*/ 33 h 138"/>
                    <a:gd name="T114" fmla="*/ 7 w 59"/>
                    <a:gd name="T115" fmla="*/ 33 h 138"/>
                    <a:gd name="T116" fmla="*/ 4 w 59"/>
                    <a:gd name="T117" fmla="*/ 31 h 138"/>
                    <a:gd name="T118" fmla="*/ 0 w 59"/>
                    <a:gd name="T119" fmla="*/ 24 h 138"/>
                    <a:gd name="T120" fmla="*/ 4 w 59"/>
                    <a:gd name="T121" fmla="*/ 14 h 138"/>
                    <a:gd name="T122" fmla="*/ 9 w 59"/>
                    <a:gd name="T123" fmla="*/ 9 h 138"/>
                    <a:gd name="T124" fmla="*/ 14 w 59"/>
                    <a:gd name="T125"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 h="138">
                      <a:moveTo>
                        <a:pt x="16" y="2"/>
                      </a:moveTo>
                      <a:lnTo>
                        <a:pt x="16" y="5"/>
                      </a:lnTo>
                      <a:lnTo>
                        <a:pt x="16" y="7"/>
                      </a:lnTo>
                      <a:lnTo>
                        <a:pt x="16" y="9"/>
                      </a:lnTo>
                      <a:lnTo>
                        <a:pt x="19" y="9"/>
                      </a:lnTo>
                      <a:lnTo>
                        <a:pt x="21" y="9"/>
                      </a:lnTo>
                      <a:lnTo>
                        <a:pt x="21" y="7"/>
                      </a:lnTo>
                      <a:lnTo>
                        <a:pt x="23" y="7"/>
                      </a:lnTo>
                      <a:lnTo>
                        <a:pt x="26" y="7"/>
                      </a:lnTo>
                      <a:lnTo>
                        <a:pt x="26" y="5"/>
                      </a:lnTo>
                      <a:lnTo>
                        <a:pt x="28" y="7"/>
                      </a:lnTo>
                      <a:lnTo>
                        <a:pt x="31" y="7"/>
                      </a:lnTo>
                      <a:lnTo>
                        <a:pt x="31" y="9"/>
                      </a:lnTo>
                      <a:lnTo>
                        <a:pt x="31" y="12"/>
                      </a:lnTo>
                      <a:lnTo>
                        <a:pt x="33" y="12"/>
                      </a:lnTo>
                      <a:lnTo>
                        <a:pt x="31" y="12"/>
                      </a:lnTo>
                      <a:lnTo>
                        <a:pt x="31" y="14"/>
                      </a:lnTo>
                      <a:lnTo>
                        <a:pt x="33" y="14"/>
                      </a:lnTo>
                      <a:lnTo>
                        <a:pt x="33" y="17"/>
                      </a:lnTo>
                      <a:lnTo>
                        <a:pt x="35" y="17"/>
                      </a:lnTo>
                      <a:lnTo>
                        <a:pt x="38" y="17"/>
                      </a:lnTo>
                      <a:lnTo>
                        <a:pt x="38" y="19"/>
                      </a:lnTo>
                      <a:lnTo>
                        <a:pt x="40" y="19"/>
                      </a:lnTo>
                      <a:lnTo>
                        <a:pt x="40" y="21"/>
                      </a:lnTo>
                      <a:lnTo>
                        <a:pt x="42" y="21"/>
                      </a:lnTo>
                      <a:lnTo>
                        <a:pt x="42" y="24"/>
                      </a:lnTo>
                      <a:lnTo>
                        <a:pt x="42" y="26"/>
                      </a:lnTo>
                      <a:lnTo>
                        <a:pt x="42" y="28"/>
                      </a:lnTo>
                      <a:lnTo>
                        <a:pt x="45" y="28"/>
                      </a:lnTo>
                      <a:lnTo>
                        <a:pt x="45" y="31"/>
                      </a:lnTo>
                      <a:lnTo>
                        <a:pt x="45" y="33"/>
                      </a:lnTo>
                      <a:lnTo>
                        <a:pt x="45" y="36"/>
                      </a:lnTo>
                      <a:lnTo>
                        <a:pt x="42" y="36"/>
                      </a:lnTo>
                      <a:lnTo>
                        <a:pt x="45" y="36"/>
                      </a:lnTo>
                      <a:lnTo>
                        <a:pt x="45" y="38"/>
                      </a:lnTo>
                      <a:lnTo>
                        <a:pt x="42" y="38"/>
                      </a:lnTo>
                      <a:lnTo>
                        <a:pt x="42" y="40"/>
                      </a:lnTo>
                      <a:lnTo>
                        <a:pt x="42" y="43"/>
                      </a:lnTo>
                      <a:lnTo>
                        <a:pt x="42" y="45"/>
                      </a:lnTo>
                      <a:lnTo>
                        <a:pt x="42" y="47"/>
                      </a:lnTo>
                      <a:lnTo>
                        <a:pt x="42" y="50"/>
                      </a:lnTo>
                      <a:lnTo>
                        <a:pt x="42" y="52"/>
                      </a:lnTo>
                      <a:lnTo>
                        <a:pt x="40" y="52"/>
                      </a:lnTo>
                      <a:lnTo>
                        <a:pt x="40" y="55"/>
                      </a:lnTo>
                      <a:lnTo>
                        <a:pt x="42" y="55"/>
                      </a:lnTo>
                      <a:lnTo>
                        <a:pt x="42" y="57"/>
                      </a:lnTo>
                      <a:lnTo>
                        <a:pt x="40" y="57"/>
                      </a:lnTo>
                      <a:lnTo>
                        <a:pt x="42" y="57"/>
                      </a:lnTo>
                      <a:lnTo>
                        <a:pt x="42" y="59"/>
                      </a:lnTo>
                      <a:lnTo>
                        <a:pt x="42" y="62"/>
                      </a:lnTo>
                      <a:lnTo>
                        <a:pt x="40" y="62"/>
                      </a:lnTo>
                      <a:lnTo>
                        <a:pt x="42" y="64"/>
                      </a:lnTo>
                      <a:lnTo>
                        <a:pt x="42" y="66"/>
                      </a:lnTo>
                      <a:lnTo>
                        <a:pt x="42" y="69"/>
                      </a:lnTo>
                      <a:lnTo>
                        <a:pt x="45" y="69"/>
                      </a:lnTo>
                      <a:lnTo>
                        <a:pt x="45" y="71"/>
                      </a:lnTo>
                      <a:lnTo>
                        <a:pt x="45" y="74"/>
                      </a:lnTo>
                      <a:lnTo>
                        <a:pt x="47" y="74"/>
                      </a:lnTo>
                      <a:lnTo>
                        <a:pt x="47" y="78"/>
                      </a:lnTo>
                      <a:lnTo>
                        <a:pt x="50" y="81"/>
                      </a:lnTo>
                      <a:lnTo>
                        <a:pt x="52" y="81"/>
                      </a:lnTo>
                      <a:lnTo>
                        <a:pt x="54" y="81"/>
                      </a:lnTo>
                      <a:lnTo>
                        <a:pt x="57" y="81"/>
                      </a:lnTo>
                      <a:lnTo>
                        <a:pt x="57" y="83"/>
                      </a:lnTo>
                      <a:lnTo>
                        <a:pt x="57" y="85"/>
                      </a:lnTo>
                      <a:lnTo>
                        <a:pt x="57" y="88"/>
                      </a:lnTo>
                      <a:lnTo>
                        <a:pt x="57" y="90"/>
                      </a:lnTo>
                      <a:lnTo>
                        <a:pt x="59" y="90"/>
                      </a:lnTo>
                      <a:lnTo>
                        <a:pt x="59" y="93"/>
                      </a:lnTo>
                      <a:lnTo>
                        <a:pt x="59" y="95"/>
                      </a:lnTo>
                      <a:lnTo>
                        <a:pt x="59" y="97"/>
                      </a:lnTo>
                      <a:lnTo>
                        <a:pt x="57" y="97"/>
                      </a:lnTo>
                      <a:lnTo>
                        <a:pt x="57" y="100"/>
                      </a:lnTo>
                      <a:lnTo>
                        <a:pt x="57" y="102"/>
                      </a:lnTo>
                      <a:lnTo>
                        <a:pt x="54" y="102"/>
                      </a:lnTo>
                      <a:lnTo>
                        <a:pt x="54" y="100"/>
                      </a:lnTo>
                      <a:lnTo>
                        <a:pt x="52" y="100"/>
                      </a:lnTo>
                      <a:lnTo>
                        <a:pt x="52" y="102"/>
                      </a:lnTo>
                      <a:lnTo>
                        <a:pt x="50" y="102"/>
                      </a:lnTo>
                      <a:lnTo>
                        <a:pt x="50" y="104"/>
                      </a:lnTo>
                      <a:lnTo>
                        <a:pt x="50" y="107"/>
                      </a:lnTo>
                      <a:lnTo>
                        <a:pt x="50" y="109"/>
                      </a:lnTo>
                      <a:lnTo>
                        <a:pt x="47" y="109"/>
                      </a:lnTo>
                      <a:lnTo>
                        <a:pt x="47" y="112"/>
                      </a:lnTo>
                      <a:lnTo>
                        <a:pt x="47" y="114"/>
                      </a:lnTo>
                      <a:lnTo>
                        <a:pt x="47" y="116"/>
                      </a:lnTo>
                      <a:lnTo>
                        <a:pt x="47" y="119"/>
                      </a:lnTo>
                      <a:lnTo>
                        <a:pt x="45" y="119"/>
                      </a:lnTo>
                      <a:lnTo>
                        <a:pt x="42" y="119"/>
                      </a:lnTo>
                      <a:lnTo>
                        <a:pt x="40" y="119"/>
                      </a:lnTo>
                      <a:lnTo>
                        <a:pt x="38" y="119"/>
                      </a:lnTo>
                      <a:lnTo>
                        <a:pt x="38" y="121"/>
                      </a:lnTo>
                      <a:lnTo>
                        <a:pt x="38" y="124"/>
                      </a:lnTo>
                      <a:lnTo>
                        <a:pt x="35" y="124"/>
                      </a:lnTo>
                      <a:lnTo>
                        <a:pt x="35" y="121"/>
                      </a:lnTo>
                      <a:lnTo>
                        <a:pt x="35" y="124"/>
                      </a:lnTo>
                      <a:lnTo>
                        <a:pt x="35" y="126"/>
                      </a:lnTo>
                      <a:lnTo>
                        <a:pt x="38" y="128"/>
                      </a:lnTo>
                      <a:lnTo>
                        <a:pt x="38" y="131"/>
                      </a:lnTo>
                      <a:lnTo>
                        <a:pt x="38" y="133"/>
                      </a:lnTo>
                      <a:lnTo>
                        <a:pt x="35" y="131"/>
                      </a:lnTo>
                      <a:lnTo>
                        <a:pt x="33" y="131"/>
                      </a:lnTo>
                      <a:lnTo>
                        <a:pt x="35" y="133"/>
                      </a:lnTo>
                      <a:lnTo>
                        <a:pt x="33" y="133"/>
                      </a:lnTo>
                      <a:lnTo>
                        <a:pt x="35" y="133"/>
                      </a:lnTo>
                      <a:lnTo>
                        <a:pt x="35" y="135"/>
                      </a:lnTo>
                      <a:lnTo>
                        <a:pt x="33" y="135"/>
                      </a:lnTo>
                      <a:lnTo>
                        <a:pt x="33" y="138"/>
                      </a:lnTo>
                      <a:lnTo>
                        <a:pt x="33" y="135"/>
                      </a:lnTo>
                      <a:lnTo>
                        <a:pt x="33" y="138"/>
                      </a:lnTo>
                      <a:lnTo>
                        <a:pt x="31" y="138"/>
                      </a:lnTo>
                      <a:lnTo>
                        <a:pt x="33" y="138"/>
                      </a:lnTo>
                      <a:lnTo>
                        <a:pt x="31" y="138"/>
                      </a:lnTo>
                      <a:lnTo>
                        <a:pt x="28" y="138"/>
                      </a:lnTo>
                      <a:lnTo>
                        <a:pt x="28" y="135"/>
                      </a:lnTo>
                      <a:lnTo>
                        <a:pt x="26" y="135"/>
                      </a:lnTo>
                      <a:lnTo>
                        <a:pt x="23" y="135"/>
                      </a:lnTo>
                      <a:lnTo>
                        <a:pt x="23" y="133"/>
                      </a:lnTo>
                      <a:lnTo>
                        <a:pt x="26" y="133"/>
                      </a:lnTo>
                      <a:lnTo>
                        <a:pt x="23" y="131"/>
                      </a:lnTo>
                      <a:lnTo>
                        <a:pt x="26" y="131"/>
                      </a:lnTo>
                      <a:lnTo>
                        <a:pt x="23" y="131"/>
                      </a:lnTo>
                      <a:lnTo>
                        <a:pt x="26" y="131"/>
                      </a:lnTo>
                      <a:lnTo>
                        <a:pt x="26" y="128"/>
                      </a:lnTo>
                      <a:lnTo>
                        <a:pt x="23" y="128"/>
                      </a:lnTo>
                      <a:lnTo>
                        <a:pt x="23" y="126"/>
                      </a:lnTo>
                      <a:lnTo>
                        <a:pt x="21" y="126"/>
                      </a:lnTo>
                      <a:lnTo>
                        <a:pt x="23" y="126"/>
                      </a:lnTo>
                      <a:lnTo>
                        <a:pt x="21" y="124"/>
                      </a:lnTo>
                      <a:lnTo>
                        <a:pt x="21" y="121"/>
                      </a:lnTo>
                      <a:lnTo>
                        <a:pt x="19" y="121"/>
                      </a:lnTo>
                      <a:lnTo>
                        <a:pt x="19" y="119"/>
                      </a:lnTo>
                      <a:lnTo>
                        <a:pt x="19" y="121"/>
                      </a:lnTo>
                      <a:lnTo>
                        <a:pt x="19" y="119"/>
                      </a:lnTo>
                      <a:lnTo>
                        <a:pt x="16" y="119"/>
                      </a:lnTo>
                      <a:lnTo>
                        <a:pt x="16" y="116"/>
                      </a:lnTo>
                      <a:lnTo>
                        <a:pt x="14" y="116"/>
                      </a:lnTo>
                      <a:lnTo>
                        <a:pt x="12" y="116"/>
                      </a:lnTo>
                      <a:lnTo>
                        <a:pt x="12" y="114"/>
                      </a:lnTo>
                      <a:lnTo>
                        <a:pt x="9" y="114"/>
                      </a:lnTo>
                      <a:lnTo>
                        <a:pt x="7" y="114"/>
                      </a:lnTo>
                      <a:lnTo>
                        <a:pt x="7" y="112"/>
                      </a:lnTo>
                      <a:lnTo>
                        <a:pt x="4" y="112"/>
                      </a:lnTo>
                      <a:lnTo>
                        <a:pt x="4" y="109"/>
                      </a:lnTo>
                      <a:lnTo>
                        <a:pt x="4" y="107"/>
                      </a:lnTo>
                      <a:lnTo>
                        <a:pt x="2" y="107"/>
                      </a:lnTo>
                      <a:lnTo>
                        <a:pt x="2" y="104"/>
                      </a:lnTo>
                      <a:lnTo>
                        <a:pt x="2" y="102"/>
                      </a:lnTo>
                      <a:lnTo>
                        <a:pt x="4" y="102"/>
                      </a:lnTo>
                      <a:lnTo>
                        <a:pt x="4" y="104"/>
                      </a:lnTo>
                      <a:lnTo>
                        <a:pt x="4" y="107"/>
                      </a:lnTo>
                      <a:lnTo>
                        <a:pt x="7" y="107"/>
                      </a:lnTo>
                      <a:lnTo>
                        <a:pt x="7" y="104"/>
                      </a:lnTo>
                      <a:lnTo>
                        <a:pt x="7" y="102"/>
                      </a:lnTo>
                      <a:lnTo>
                        <a:pt x="7" y="100"/>
                      </a:lnTo>
                      <a:lnTo>
                        <a:pt x="4" y="100"/>
                      </a:lnTo>
                      <a:lnTo>
                        <a:pt x="7" y="100"/>
                      </a:lnTo>
                      <a:lnTo>
                        <a:pt x="4" y="100"/>
                      </a:lnTo>
                      <a:lnTo>
                        <a:pt x="4" y="97"/>
                      </a:lnTo>
                      <a:lnTo>
                        <a:pt x="4" y="95"/>
                      </a:lnTo>
                      <a:lnTo>
                        <a:pt x="4" y="97"/>
                      </a:lnTo>
                      <a:lnTo>
                        <a:pt x="4" y="95"/>
                      </a:lnTo>
                      <a:lnTo>
                        <a:pt x="2" y="95"/>
                      </a:lnTo>
                      <a:lnTo>
                        <a:pt x="2" y="93"/>
                      </a:lnTo>
                      <a:lnTo>
                        <a:pt x="4" y="93"/>
                      </a:lnTo>
                      <a:lnTo>
                        <a:pt x="2" y="93"/>
                      </a:lnTo>
                      <a:lnTo>
                        <a:pt x="2" y="90"/>
                      </a:lnTo>
                      <a:lnTo>
                        <a:pt x="4" y="90"/>
                      </a:lnTo>
                      <a:lnTo>
                        <a:pt x="4" y="88"/>
                      </a:lnTo>
                      <a:lnTo>
                        <a:pt x="4" y="85"/>
                      </a:lnTo>
                      <a:lnTo>
                        <a:pt x="4" y="83"/>
                      </a:lnTo>
                      <a:lnTo>
                        <a:pt x="4" y="81"/>
                      </a:lnTo>
                      <a:lnTo>
                        <a:pt x="7" y="81"/>
                      </a:lnTo>
                      <a:lnTo>
                        <a:pt x="7" y="78"/>
                      </a:lnTo>
                      <a:lnTo>
                        <a:pt x="7" y="76"/>
                      </a:lnTo>
                      <a:lnTo>
                        <a:pt x="7" y="78"/>
                      </a:lnTo>
                      <a:lnTo>
                        <a:pt x="7" y="76"/>
                      </a:lnTo>
                      <a:lnTo>
                        <a:pt x="7" y="78"/>
                      </a:lnTo>
                      <a:lnTo>
                        <a:pt x="7" y="76"/>
                      </a:lnTo>
                      <a:lnTo>
                        <a:pt x="7" y="74"/>
                      </a:lnTo>
                      <a:lnTo>
                        <a:pt x="7" y="71"/>
                      </a:lnTo>
                      <a:lnTo>
                        <a:pt x="7" y="69"/>
                      </a:lnTo>
                      <a:lnTo>
                        <a:pt x="7" y="66"/>
                      </a:lnTo>
                      <a:lnTo>
                        <a:pt x="9" y="66"/>
                      </a:lnTo>
                      <a:lnTo>
                        <a:pt x="9" y="64"/>
                      </a:lnTo>
                      <a:lnTo>
                        <a:pt x="7" y="62"/>
                      </a:lnTo>
                      <a:lnTo>
                        <a:pt x="7" y="64"/>
                      </a:lnTo>
                      <a:lnTo>
                        <a:pt x="7" y="62"/>
                      </a:lnTo>
                      <a:lnTo>
                        <a:pt x="7" y="64"/>
                      </a:lnTo>
                      <a:lnTo>
                        <a:pt x="7" y="62"/>
                      </a:lnTo>
                      <a:lnTo>
                        <a:pt x="4" y="62"/>
                      </a:lnTo>
                      <a:lnTo>
                        <a:pt x="4" y="59"/>
                      </a:lnTo>
                      <a:lnTo>
                        <a:pt x="4" y="57"/>
                      </a:lnTo>
                      <a:lnTo>
                        <a:pt x="4" y="59"/>
                      </a:lnTo>
                      <a:lnTo>
                        <a:pt x="7" y="59"/>
                      </a:lnTo>
                      <a:lnTo>
                        <a:pt x="7" y="57"/>
                      </a:lnTo>
                      <a:lnTo>
                        <a:pt x="7" y="55"/>
                      </a:lnTo>
                      <a:lnTo>
                        <a:pt x="9" y="55"/>
                      </a:lnTo>
                      <a:lnTo>
                        <a:pt x="9" y="52"/>
                      </a:lnTo>
                      <a:lnTo>
                        <a:pt x="7" y="52"/>
                      </a:lnTo>
                      <a:lnTo>
                        <a:pt x="7" y="50"/>
                      </a:lnTo>
                      <a:lnTo>
                        <a:pt x="9" y="50"/>
                      </a:lnTo>
                      <a:lnTo>
                        <a:pt x="12" y="50"/>
                      </a:lnTo>
                      <a:lnTo>
                        <a:pt x="12" y="47"/>
                      </a:lnTo>
                      <a:lnTo>
                        <a:pt x="12" y="50"/>
                      </a:lnTo>
                      <a:lnTo>
                        <a:pt x="12" y="47"/>
                      </a:lnTo>
                      <a:lnTo>
                        <a:pt x="9" y="47"/>
                      </a:lnTo>
                      <a:lnTo>
                        <a:pt x="12" y="47"/>
                      </a:lnTo>
                      <a:lnTo>
                        <a:pt x="9" y="47"/>
                      </a:lnTo>
                      <a:lnTo>
                        <a:pt x="12" y="47"/>
                      </a:lnTo>
                      <a:lnTo>
                        <a:pt x="9" y="47"/>
                      </a:lnTo>
                      <a:lnTo>
                        <a:pt x="12" y="45"/>
                      </a:lnTo>
                      <a:lnTo>
                        <a:pt x="12" y="43"/>
                      </a:lnTo>
                      <a:lnTo>
                        <a:pt x="9" y="43"/>
                      </a:lnTo>
                      <a:lnTo>
                        <a:pt x="12" y="43"/>
                      </a:lnTo>
                      <a:lnTo>
                        <a:pt x="12" y="40"/>
                      </a:lnTo>
                      <a:lnTo>
                        <a:pt x="12" y="43"/>
                      </a:lnTo>
                      <a:lnTo>
                        <a:pt x="12" y="40"/>
                      </a:lnTo>
                      <a:lnTo>
                        <a:pt x="9" y="40"/>
                      </a:lnTo>
                      <a:lnTo>
                        <a:pt x="9" y="38"/>
                      </a:lnTo>
                      <a:lnTo>
                        <a:pt x="7" y="38"/>
                      </a:lnTo>
                      <a:lnTo>
                        <a:pt x="7" y="36"/>
                      </a:lnTo>
                      <a:lnTo>
                        <a:pt x="7" y="38"/>
                      </a:lnTo>
                      <a:lnTo>
                        <a:pt x="4" y="38"/>
                      </a:lnTo>
                      <a:lnTo>
                        <a:pt x="4" y="36"/>
                      </a:lnTo>
                      <a:lnTo>
                        <a:pt x="2" y="36"/>
                      </a:lnTo>
                      <a:lnTo>
                        <a:pt x="4" y="36"/>
                      </a:lnTo>
                      <a:lnTo>
                        <a:pt x="2" y="33"/>
                      </a:lnTo>
                      <a:lnTo>
                        <a:pt x="4" y="33"/>
                      </a:lnTo>
                      <a:lnTo>
                        <a:pt x="4" y="31"/>
                      </a:lnTo>
                      <a:lnTo>
                        <a:pt x="4" y="33"/>
                      </a:lnTo>
                      <a:lnTo>
                        <a:pt x="7" y="33"/>
                      </a:lnTo>
                      <a:lnTo>
                        <a:pt x="7" y="31"/>
                      </a:lnTo>
                      <a:lnTo>
                        <a:pt x="7" y="33"/>
                      </a:lnTo>
                      <a:lnTo>
                        <a:pt x="4" y="33"/>
                      </a:lnTo>
                      <a:lnTo>
                        <a:pt x="4" y="31"/>
                      </a:lnTo>
                      <a:lnTo>
                        <a:pt x="4" y="28"/>
                      </a:lnTo>
                      <a:lnTo>
                        <a:pt x="4" y="26"/>
                      </a:lnTo>
                      <a:lnTo>
                        <a:pt x="2" y="24"/>
                      </a:lnTo>
                      <a:lnTo>
                        <a:pt x="0" y="24"/>
                      </a:lnTo>
                      <a:lnTo>
                        <a:pt x="2" y="21"/>
                      </a:lnTo>
                      <a:lnTo>
                        <a:pt x="4" y="19"/>
                      </a:lnTo>
                      <a:lnTo>
                        <a:pt x="4" y="17"/>
                      </a:lnTo>
                      <a:lnTo>
                        <a:pt x="4" y="14"/>
                      </a:lnTo>
                      <a:lnTo>
                        <a:pt x="7" y="14"/>
                      </a:lnTo>
                      <a:lnTo>
                        <a:pt x="7" y="12"/>
                      </a:lnTo>
                      <a:lnTo>
                        <a:pt x="9" y="12"/>
                      </a:lnTo>
                      <a:lnTo>
                        <a:pt x="9" y="9"/>
                      </a:lnTo>
                      <a:lnTo>
                        <a:pt x="9" y="7"/>
                      </a:lnTo>
                      <a:lnTo>
                        <a:pt x="12" y="7"/>
                      </a:lnTo>
                      <a:lnTo>
                        <a:pt x="12" y="5"/>
                      </a:lnTo>
                      <a:lnTo>
                        <a:pt x="14" y="2"/>
                      </a:lnTo>
                      <a:lnTo>
                        <a:pt x="16" y="2"/>
                      </a:lnTo>
                      <a:lnTo>
                        <a:pt x="16" y="0"/>
                      </a:lnTo>
                      <a:lnTo>
                        <a:pt x="16"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28" name="Freeform 50273"/>
                <p:cNvSpPr>
                  <a:spLocks noEditPoints="1"/>
                </p:cNvSpPr>
                <p:nvPr/>
              </p:nvSpPr>
              <p:spPr bwMode="auto">
                <a:xfrm>
                  <a:off x="5640079" y="4634074"/>
                  <a:ext cx="42603" cy="168244"/>
                </a:xfrm>
                <a:custGeom>
                  <a:avLst/>
                  <a:gdLst>
                    <a:gd name="T0" fmla="*/ 0 w 12"/>
                    <a:gd name="T1" fmla="*/ 57 h 57"/>
                    <a:gd name="T2" fmla="*/ 0 w 12"/>
                    <a:gd name="T3" fmla="*/ 57 h 57"/>
                    <a:gd name="T4" fmla="*/ 0 w 12"/>
                    <a:gd name="T5" fmla="*/ 57 h 57"/>
                    <a:gd name="T6" fmla="*/ 2 w 12"/>
                    <a:gd name="T7" fmla="*/ 57 h 57"/>
                    <a:gd name="T8" fmla="*/ 2 w 12"/>
                    <a:gd name="T9" fmla="*/ 57 h 57"/>
                    <a:gd name="T10" fmla="*/ 2 w 12"/>
                    <a:gd name="T11" fmla="*/ 57 h 57"/>
                    <a:gd name="T12" fmla="*/ 2 w 12"/>
                    <a:gd name="T13" fmla="*/ 57 h 57"/>
                    <a:gd name="T14" fmla="*/ 2 w 12"/>
                    <a:gd name="T15" fmla="*/ 57 h 57"/>
                    <a:gd name="T16" fmla="*/ 2 w 12"/>
                    <a:gd name="T17" fmla="*/ 57 h 57"/>
                    <a:gd name="T18" fmla="*/ 0 w 12"/>
                    <a:gd name="T19" fmla="*/ 57 h 57"/>
                    <a:gd name="T20" fmla="*/ 0 w 12"/>
                    <a:gd name="T21" fmla="*/ 57 h 57"/>
                    <a:gd name="T22" fmla="*/ 0 w 12"/>
                    <a:gd name="T23" fmla="*/ 57 h 57"/>
                    <a:gd name="T24" fmla="*/ 0 w 12"/>
                    <a:gd name="T25" fmla="*/ 57 h 57"/>
                    <a:gd name="T26" fmla="*/ 0 w 12"/>
                    <a:gd name="T27" fmla="*/ 57 h 57"/>
                    <a:gd name="T28" fmla="*/ 0 w 12"/>
                    <a:gd name="T29" fmla="*/ 57 h 57"/>
                    <a:gd name="T30" fmla="*/ 0 w 12"/>
                    <a:gd name="T31" fmla="*/ 57 h 57"/>
                    <a:gd name="T32" fmla="*/ 0 w 12"/>
                    <a:gd name="T33" fmla="*/ 57 h 57"/>
                    <a:gd name="T34" fmla="*/ 0 w 12"/>
                    <a:gd name="T35" fmla="*/ 57 h 57"/>
                    <a:gd name="T36" fmla="*/ 0 w 12"/>
                    <a:gd name="T37" fmla="*/ 57 h 57"/>
                    <a:gd name="T38" fmla="*/ 0 w 12"/>
                    <a:gd name="T39" fmla="*/ 57 h 57"/>
                    <a:gd name="T40" fmla="*/ 0 w 12"/>
                    <a:gd name="T41" fmla="*/ 57 h 57"/>
                    <a:gd name="T42" fmla="*/ 0 w 12"/>
                    <a:gd name="T43" fmla="*/ 57 h 57"/>
                    <a:gd name="T44" fmla="*/ 0 w 12"/>
                    <a:gd name="T45" fmla="*/ 57 h 57"/>
                    <a:gd name="T46" fmla="*/ 0 w 12"/>
                    <a:gd name="T47" fmla="*/ 57 h 57"/>
                    <a:gd name="T48" fmla="*/ 0 w 12"/>
                    <a:gd name="T49" fmla="*/ 57 h 57"/>
                    <a:gd name="T50" fmla="*/ 0 w 12"/>
                    <a:gd name="T51" fmla="*/ 57 h 57"/>
                    <a:gd name="T52" fmla="*/ 12 w 12"/>
                    <a:gd name="T53" fmla="*/ 0 h 57"/>
                    <a:gd name="T54" fmla="*/ 12 w 12"/>
                    <a:gd name="T55" fmla="*/ 0 h 57"/>
                    <a:gd name="T56" fmla="*/ 9 w 12"/>
                    <a:gd name="T57" fmla="*/ 0 h 57"/>
                    <a:gd name="T58" fmla="*/ 9 w 12"/>
                    <a:gd name="T59" fmla="*/ 0 h 57"/>
                    <a:gd name="T60" fmla="*/ 12 w 12"/>
                    <a:gd name="T61" fmla="*/ 0 h 57"/>
                    <a:gd name="T62" fmla="*/ 9 w 12"/>
                    <a:gd name="T63" fmla="*/ 0 h 57"/>
                    <a:gd name="T64" fmla="*/ 12 w 12"/>
                    <a:gd name="T65" fmla="*/ 0 h 57"/>
                    <a:gd name="T66" fmla="*/ 12 w 12"/>
                    <a:gd name="T67" fmla="*/ 0 h 57"/>
                    <a:gd name="T68" fmla="*/ 12 w 12"/>
                    <a:gd name="T69" fmla="*/ 0 h 57"/>
                    <a:gd name="T70" fmla="*/ 12 w 12"/>
                    <a:gd name="T71" fmla="*/ 0 h 57"/>
                    <a:gd name="T72" fmla="*/ 12 w 12"/>
                    <a:gd name="T73" fmla="*/ 0 h 57"/>
                    <a:gd name="T74" fmla="*/ 12 w 12"/>
                    <a:gd name="T75" fmla="*/ 0 h 57"/>
                    <a:gd name="T76" fmla="*/ 12 w 12"/>
                    <a:gd name="T7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 h="57">
                      <a:moveTo>
                        <a:pt x="0" y="57"/>
                      </a:moveTo>
                      <a:lnTo>
                        <a:pt x="0" y="57"/>
                      </a:lnTo>
                      <a:lnTo>
                        <a:pt x="0" y="57"/>
                      </a:lnTo>
                      <a:lnTo>
                        <a:pt x="2" y="57"/>
                      </a:lnTo>
                      <a:lnTo>
                        <a:pt x="2" y="57"/>
                      </a:lnTo>
                      <a:lnTo>
                        <a:pt x="2" y="57"/>
                      </a:lnTo>
                      <a:lnTo>
                        <a:pt x="2" y="57"/>
                      </a:lnTo>
                      <a:lnTo>
                        <a:pt x="2" y="57"/>
                      </a:lnTo>
                      <a:lnTo>
                        <a:pt x="2"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lnTo>
                        <a:pt x="0" y="57"/>
                      </a:lnTo>
                      <a:close/>
                      <a:moveTo>
                        <a:pt x="12" y="0"/>
                      </a:moveTo>
                      <a:lnTo>
                        <a:pt x="12" y="0"/>
                      </a:lnTo>
                      <a:lnTo>
                        <a:pt x="9" y="0"/>
                      </a:lnTo>
                      <a:lnTo>
                        <a:pt x="9" y="0"/>
                      </a:lnTo>
                      <a:lnTo>
                        <a:pt x="12" y="0"/>
                      </a:lnTo>
                      <a:lnTo>
                        <a:pt x="9" y="0"/>
                      </a:lnTo>
                      <a:lnTo>
                        <a:pt x="12" y="0"/>
                      </a:lnTo>
                      <a:lnTo>
                        <a:pt x="12" y="0"/>
                      </a:lnTo>
                      <a:lnTo>
                        <a:pt x="12" y="0"/>
                      </a:lnTo>
                      <a:lnTo>
                        <a:pt x="12" y="0"/>
                      </a:lnTo>
                      <a:lnTo>
                        <a:pt x="12" y="0"/>
                      </a:lnTo>
                      <a:lnTo>
                        <a:pt x="12" y="0"/>
                      </a:lnTo>
                      <a:lnTo>
                        <a:pt x="1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29" name="Freeform 50274"/>
                <p:cNvSpPr>
                  <a:spLocks noEditPoints="1"/>
                </p:cNvSpPr>
                <p:nvPr/>
              </p:nvSpPr>
              <p:spPr bwMode="auto">
                <a:xfrm>
                  <a:off x="5654279" y="4619315"/>
                  <a:ext cx="67455" cy="280407"/>
                </a:xfrm>
                <a:custGeom>
                  <a:avLst/>
                  <a:gdLst>
                    <a:gd name="T0" fmla="*/ 19 w 19"/>
                    <a:gd name="T1" fmla="*/ 95 h 95"/>
                    <a:gd name="T2" fmla="*/ 19 w 19"/>
                    <a:gd name="T3" fmla="*/ 95 h 95"/>
                    <a:gd name="T4" fmla="*/ 19 w 19"/>
                    <a:gd name="T5" fmla="*/ 95 h 95"/>
                    <a:gd name="T6" fmla="*/ 19 w 19"/>
                    <a:gd name="T7" fmla="*/ 95 h 95"/>
                    <a:gd name="T8" fmla="*/ 19 w 19"/>
                    <a:gd name="T9" fmla="*/ 95 h 95"/>
                    <a:gd name="T10" fmla="*/ 19 w 19"/>
                    <a:gd name="T11" fmla="*/ 95 h 95"/>
                    <a:gd name="T12" fmla="*/ 19 w 19"/>
                    <a:gd name="T13" fmla="*/ 95 h 95"/>
                    <a:gd name="T14" fmla="*/ 8 w 19"/>
                    <a:gd name="T15" fmla="*/ 2 h 95"/>
                    <a:gd name="T16" fmla="*/ 8 w 19"/>
                    <a:gd name="T17" fmla="*/ 5 h 95"/>
                    <a:gd name="T18" fmla="*/ 8 w 19"/>
                    <a:gd name="T19" fmla="*/ 2 h 95"/>
                    <a:gd name="T20" fmla="*/ 8 w 19"/>
                    <a:gd name="T21" fmla="*/ 2 h 95"/>
                    <a:gd name="T22" fmla="*/ 8 w 19"/>
                    <a:gd name="T23" fmla="*/ 2 h 95"/>
                    <a:gd name="T24" fmla="*/ 0 w 19"/>
                    <a:gd name="T25" fmla="*/ 0 h 95"/>
                    <a:gd name="T26" fmla="*/ 0 w 19"/>
                    <a:gd name="T27" fmla="*/ 0 h 95"/>
                    <a:gd name="T28" fmla="*/ 0 w 19"/>
                    <a:gd name="T29" fmla="*/ 0 h 95"/>
                    <a:gd name="T30" fmla="*/ 0 w 19"/>
                    <a:gd name="T31" fmla="*/ 0 h 95"/>
                    <a:gd name="T32" fmla="*/ 3 w 19"/>
                    <a:gd name="T33" fmla="*/ 0 h 95"/>
                    <a:gd name="T34" fmla="*/ 3 w 19"/>
                    <a:gd name="T35" fmla="*/ 0 h 95"/>
                    <a:gd name="T36" fmla="*/ 3 w 19"/>
                    <a:gd name="T37" fmla="*/ 0 h 95"/>
                    <a:gd name="T38" fmla="*/ 3 w 19"/>
                    <a:gd name="T39" fmla="*/ 0 h 95"/>
                    <a:gd name="T40" fmla="*/ 3 w 19"/>
                    <a:gd name="T41" fmla="*/ 0 h 95"/>
                    <a:gd name="T42" fmla="*/ 3 w 19"/>
                    <a:gd name="T43" fmla="*/ 0 h 95"/>
                    <a:gd name="T44" fmla="*/ 3 w 19"/>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95">
                      <a:moveTo>
                        <a:pt x="19" y="95"/>
                      </a:moveTo>
                      <a:lnTo>
                        <a:pt x="19" y="95"/>
                      </a:lnTo>
                      <a:lnTo>
                        <a:pt x="19" y="95"/>
                      </a:lnTo>
                      <a:lnTo>
                        <a:pt x="19" y="95"/>
                      </a:lnTo>
                      <a:lnTo>
                        <a:pt x="19" y="95"/>
                      </a:lnTo>
                      <a:lnTo>
                        <a:pt x="19" y="95"/>
                      </a:lnTo>
                      <a:lnTo>
                        <a:pt x="19" y="95"/>
                      </a:lnTo>
                      <a:close/>
                      <a:moveTo>
                        <a:pt x="8" y="2"/>
                      </a:moveTo>
                      <a:lnTo>
                        <a:pt x="8" y="5"/>
                      </a:lnTo>
                      <a:lnTo>
                        <a:pt x="8" y="2"/>
                      </a:lnTo>
                      <a:lnTo>
                        <a:pt x="8" y="2"/>
                      </a:lnTo>
                      <a:lnTo>
                        <a:pt x="8" y="2"/>
                      </a:lnTo>
                      <a:close/>
                      <a:moveTo>
                        <a:pt x="0" y="0"/>
                      </a:moveTo>
                      <a:lnTo>
                        <a:pt x="0" y="0"/>
                      </a:lnTo>
                      <a:lnTo>
                        <a:pt x="0" y="0"/>
                      </a:lnTo>
                      <a:lnTo>
                        <a:pt x="0" y="0"/>
                      </a:lnTo>
                      <a:close/>
                      <a:moveTo>
                        <a:pt x="3" y="0"/>
                      </a:moveTo>
                      <a:lnTo>
                        <a:pt x="3" y="0"/>
                      </a:lnTo>
                      <a:lnTo>
                        <a:pt x="3"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0" name="Freeform 50275"/>
                <p:cNvSpPr>
                  <a:spLocks/>
                </p:cNvSpPr>
                <p:nvPr/>
              </p:nvSpPr>
              <p:spPr bwMode="auto">
                <a:xfrm>
                  <a:off x="3549000" y="4513055"/>
                  <a:ext cx="42603" cy="29516"/>
                </a:xfrm>
                <a:custGeom>
                  <a:avLst/>
                  <a:gdLst>
                    <a:gd name="T0" fmla="*/ 12 w 12"/>
                    <a:gd name="T1" fmla="*/ 3 h 10"/>
                    <a:gd name="T2" fmla="*/ 12 w 12"/>
                    <a:gd name="T3" fmla="*/ 3 h 10"/>
                    <a:gd name="T4" fmla="*/ 12 w 12"/>
                    <a:gd name="T5" fmla="*/ 3 h 10"/>
                    <a:gd name="T6" fmla="*/ 12 w 12"/>
                    <a:gd name="T7" fmla="*/ 5 h 10"/>
                    <a:gd name="T8" fmla="*/ 10 w 12"/>
                    <a:gd name="T9" fmla="*/ 5 h 10"/>
                    <a:gd name="T10" fmla="*/ 10 w 12"/>
                    <a:gd name="T11" fmla="*/ 7 h 10"/>
                    <a:gd name="T12" fmla="*/ 10 w 12"/>
                    <a:gd name="T13" fmla="*/ 7 h 10"/>
                    <a:gd name="T14" fmla="*/ 10 w 12"/>
                    <a:gd name="T15" fmla="*/ 5 h 10"/>
                    <a:gd name="T16" fmla="*/ 10 w 12"/>
                    <a:gd name="T17" fmla="*/ 7 h 10"/>
                    <a:gd name="T18" fmla="*/ 10 w 12"/>
                    <a:gd name="T19" fmla="*/ 7 h 10"/>
                    <a:gd name="T20" fmla="*/ 7 w 12"/>
                    <a:gd name="T21" fmla="*/ 7 h 10"/>
                    <a:gd name="T22" fmla="*/ 7 w 12"/>
                    <a:gd name="T23" fmla="*/ 7 h 10"/>
                    <a:gd name="T24" fmla="*/ 5 w 12"/>
                    <a:gd name="T25" fmla="*/ 10 h 10"/>
                    <a:gd name="T26" fmla="*/ 5 w 12"/>
                    <a:gd name="T27" fmla="*/ 7 h 10"/>
                    <a:gd name="T28" fmla="*/ 5 w 12"/>
                    <a:gd name="T29" fmla="*/ 10 h 10"/>
                    <a:gd name="T30" fmla="*/ 5 w 12"/>
                    <a:gd name="T31" fmla="*/ 10 h 10"/>
                    <a:gd name="T32" fmla="*/ 3 w 12"/>
                    <a:gd name="T33" fmla="*/ 10 h 10"/>
                    <a:gd name="T34" fmla="*/ 3 w 12"/>
                    <a:gd name="T35" fmla="*/ 10 h 10"/>
                    <a:gd name="T36" fmla="*/ 0 w 12"/>
                    <a:gd name="T37" fmla="*/ 7 h 10"/>
                    <a:gd name="T38" fmla="*/ 0 w 12"/>
                    <a:gd name="T39" fmla="*/ 7 h 10"/>
                    <a:gd name="T40" fmla="*/ 0 w 12"/>
                    <a:gd name="T41" fmla="*/ 7 h 10"/>
                    <a:gd name="T42" fmla="*/ 0 w 12"/>
                    <a:gd name="T43" fmla="*/ 7 h 10"/>
                    <a:gd name="T44" fmla="*/ 0 w 12"/>
                    <a:gd name="T45" fmla="*/ 7 h 10"/>
                    <a:gd name="T46" fmla="*/ 3 w 12"/>
                    <a:gd name="T47" fmla="*/ 5 h 10"/>
                    <a:gd name="T48" fmla="*/ 3 w 12"/>
                    <a:gd name="T49" fmla="*/ 5 h 10"/>
                    <a:gd name="T50" fmla="*/ 3 w 12"/>
                    <a:gd name="T51" fmla="*/ 5 h 10"/>
                    <a:gd name="T52" fmla="*/ 3 w 12"/>
                    <a:gd name="T53" fmla="*/ 5 h 10"/>
                    <a:gd name="T54" fmla="*/ 0 w 12"/>
                    <a:gd name="T55" fmla="*/ 5 h 10"/>
                    <a:gd name="T56" fmla="*/ 0 w 12"/>
                    <a:gd name="T57" fmla="*/ 3 h 10"/>
                    <a:gd name="T58" fmla="*/ 3 w 12"/>
                    <a:gd name="T59" fmla="*/ 3 h 10"/>
                    <a:gd name="T60" fmla="*/ 0 w 12"/>
                    <a:gd name="T61" fmla="*/ 3 h 10"/>
                    <a:gd name="T62" fmla="*/ 0 w 12"/>
                    <a:gd name="T63" fmla="*/ 3 h 10"/>
                    <a:gd name="T64" fmla="*/ 0 w 12"/>
                    <a:gd name="T65" fmla="*/ 3 h 10"/>
                    <a:gd name="T66" fmla="*/ 0 w 12"/>
                    <a:gd name="T67" fmla="*/ 3 h 10"/>
                    <a:gd name="T68" fmla="*/ 3 w 12"/>
                    <a:gd name="T69" fmla="*/ 3 h 10"/>
                    <a:gd name="T70" fmla="*/ 3 w 12"/>
                    <a:gd name="T71" fmla="*/ 0 h 10"/>
                    <a:gd name="T72" fmla="*/ 3 w 12"/>
                    <a:gd name="T73" fmla="*/ 0 h 10"/>
                    <a:gd name="T74" fmla="*/ 3 w 12"/>
                    <a:gd name="T75" fmla="*/ 0 h 10"/>
                    <a:gd name="T76" fmla="*/ 5 w 12"/>
                    <a:gd name="T77" fmla="*/ 0 h 10"/>
                    <a:gd name="T78" fmla="*/ 5 w 12"/>
                    <a:gd name="T79" fmla="*/ 0 h 10"/>
                    <a:gd name="T80" fmla="*/ 5 w 12"/>
                    <a:gd name="T81" fmla="*/ 0 h 10"/>
                    <a:gd name="T82" fmla="*/ 5 w 12"/>
                    <a:gd name="T83" fmla="*/ 0 h 10"/>
                    <a:gd name="T84" fmla="*/ 7 w 12"/>
                    <a:gd name="T85" fmla="*/ 0 h 10"/>
                    <a:gd name="T86" fmla="*/ 7 w 12"/>
                    <a:gd name="T87" fmla="*/ 0 h 10"/>
                    <a:gd name="T88" fmla="*/ 7 w 12"/>
                    <a:gd name="T89" fmla="*/ 0 h 10"/>
                    <a:gd name="T90" fmla="*/ 10 w 12"/>
                    <a:gd name="T91" fmla="*/ 0 h 10"/>
                    <a:gd name="T92" fmla="*/ 10 w 12"/>
                    <a:gd name="T93" fmla="*/ 0 h 10"/>
                    <a:gd name="T94" fmla="*/ 10 w 12"/>
                    <a:gd name="T95" fmla="*/ 0 h 10"/>
                    <a:gd name="T96" fmla="*/ 10 w 12"/>
                    <a:gd name="T97" fmla="*/ 0 h 10"/>
                    <a:gd name="T98" fmla="*/ 12 w 12"/>
                    <a:gd name="T99" fmla="*/ 0 h 10"/>
                    <a:gd name="T100" fmla="*/ 12 w 12"/>
                    <a:gd name="T101" fmla="*/ 3 h 10"/>
                    <a:gd name="T102" fmla="*/ 10 w 12"/>
                    <a:gd name="T103" fmla="*/ 3 h 10"/>
                    <a:gd name="T104" fmla="*/ 10 w 12"/>
                    <a:gd name="T105" fmla="*/ 3 h 10"/>
                    <a:gd name="T106" fmla="*/ 12 w 12"/>
                    <a:gd name="T107" fmla="*/ 3 h 10"/>
                    <a:gd name="T108" fmla="*/ 12 w 12"/>
                    <a:gd name="T109" fmla="*/ 3 h 10"/>
                    <a:gd name="T110" fmla="*/ 12 w 12"/>
                    <a:gd name="T11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 h="10">
                      <a:moveTo>
                        <a:pt x="12" y="3"/>
                      </a:moveTo>
                      <a:lnTo>
                        <a:pt x="12" y="3"/>
                      </a:lnTo>
                      <a:lnTo>
                        <a:pt x="12" y="3"/>
                      </a:lnTo>
                      <a:lnTo>
                        <a:pt x="12" y="3"/>
                      </a:lnTo>
                      <a:lnTo>
                        <a:pt x="12" y="3"/>
                      </a:lnTo>
                      <a:lnTo>
                        <a:pt x="12" y="3"/>
                      </a:lnTo>
                      <a:lnTo>
                        <a:pt x="12" y="5"/>
                      </a:lnTo>
                      <a:lnTo>
                        <a:pt x="12" y="5"/>
                      </a:lnTo>
                      <a:lnTo>
                        <a:pt x="12" y="5"/>
                      </a:lnTo>
                      <a:lnTo>
                        <a:pt x="10" y="5"/>
                      </a:lnTo>
                      <a:lnTo>
                        <a:pt x="10" y="7"/>
                      </a:lnTo>
                      <a:lnTo>
                        <a:pt x="10" y="7"/>
                      </a:lnTo>
                      <a:lnTo>
                        <a:pt x="10" y="7"/>
                      </a:lnTo>
                      <a:lnTo>
                        <a:pt x="10" y="7"/>
                      </a:lnTo>
                      <a:lnTo>
                        <a:pt x="10" y="7"/>
                      </a:lnTo>
                      <a:lnTo>
                        <a:pt x="10" y="5"/>
                      </a:lnTo>
                      <a:lnTo>
                        <a:pt x="10" y="5"/>
                      </a:lnTo>
                      <a:lnTo>
                        <a:pt x="10" y="7"/>
                      </a:lnTo>
                      <a:lnTo>
                        <a:pt x="10" y="7"/>
                      </a:lnTo>
                      <a:lnTo>
                        <a:pt x="10" y="7"/>
                      </a:lnTo>
                      <a:lnTo>
                        <a:pt x="7" y="7"/>
                      </a:lnTo>
                      <a:lnTo>
                        <a:pt x="7" y="7"/>
                      </a:lnTo>
                      <a:lnTo>
                        <a:pt x="7" y="7"/>
                      </a:lnTo>
                      <a:lnTo>
                        <a:pt x="7" y="7"/>
                      </a:lnTo>
                      <a:lnTo>
                        <a:pt x="5" y="7"/>
                      </a:lnTo>
                      <a:lnTo>
                        <a:pt x="5" y="10"/>
                      </a:lnTo>
                      <a:lnTo>
                        <a:pt x="5" y="7"/>
                      </a:lnTo>
                      <a:lnTo>
                        <a:pt x="5" y="7"/>
                      </a:lnTo>
                      <a:lnTo>
                        <a:pt x="5" y="10"/>
                      </a:lnTo>
                      <a:lnTo>
                        <a:pt x="5" y="10"/>
                      </a:lnTo>
                      <a:lnTo>
                        <a:pt x="5" y="10"/>
                      </a:lnTo>
                      <a:lnTo>
                        <a:pt x="5" y="10"/>
                      </a:lnTo>
                      <a:lnTo>
                        <a:pt x="3" y="10"/>
                      </a:lnTo>
                      <a:lnTo>
                        <a:pt x="3" y="10"/>
                      </a:lnTo>
                      <a:lnTo>
                        <a:pt x="3" y="10"/>
                      </a:lnTo>
                      <a:lnTo>
                        <a:pt x="3" y="10"/>
                      </a:lnTo>
                      <a:lnTo>
                        <a:pt x="3" y="10"/>
                      </a:lnTo>
                      <a:lnTo>
                        <a:pt x="0" y="7"/>
                      </a:lnTo>
                      <a:lnTo>
                        <a:pt x="0" y="7"/>
                      </a:lnTo>
                      <a:lnTo>
                        <a:pt x="0" y="7"/>
                      </a:lnTo>
                      <a:lnTo>
                        <a:pt x="0" y="7"/>
                      </a:lnTo>
                      <a:lnTo>
                        <a:pt x="0" y="7"/>
                      </a:lnTo>
                      <a:lnTo>
                        <a:pt x="0" y="7"/>
                      </a:lnTo>
                      <a:lnTo>
                        <a:pt x="0" y="7"/>
                      </a:lnTo>
                      <a:lnTo>
                        <a:pt x="0" y="7"/>
                      </a:lnTo>
                      <a:lnTo>
                        <a:pt x="0" y="7"/>
                      </a:lnTo>
                      <a:lnTo>
                        <a:pt x="3" y="5"/>
                      </a:lnTo>
                      <a:lnTo>
                        <a:pt x="3" y="5"/>
                      </a:lnTo>
                      <a:lnTo>
                        <a:pt x="3" y="5"/>
                      </a:lnTo>
                      <a:lnTo>
                        <a:pt x="3" y="5"/>
                      </a:lnTo>
                      <a:lnTo>
                        <a:pt x="3" y="5"/>
                      </a:lnTo>
                      <a:lnTo>
                        <a:pt x="3" y="5"/>
                      </a:lnTo>
                      <a:lnTo>
                        <a:pt x="3" y="5"/>
                      </a:lnTo>
                      <a:lnTo>
                        <a:pt x="3" y="5"/>
                      </a:lnTo>
                      <a:lnTo>
                        <a:pt x="0" y="5"/>
                      </a:lnTo>
                      <a:lnTo>
                        <a:pt x="0" y="5"/>
                      </a:lnTo>
                      <a:lnTo>
                        <a:pt x="0" y="5"/>
                      </a:lnTo>
                      <a:lnTo>
                        <a:pt x="0" y="3"/>
                      </a:lnTo>
                      <a:lnTo>
                        <a:pt x="0" y="3"/>
                      </a:lnTo>
                      <a:lnTo>
                        <a:pt x="3" y="3"/>
                      </a:lnTo>
                      <a:lnTo>
                        <a:pt x="0" y="3"/>
                      </a:lnTo>
                      <a:lnTo>
                        <a:pt x="0" y="3"/>
                      </a:lnTo>
                      <a:lnTo>
                        <a:pt x="0" y="3"/>
                      </a:lnTo>
                      <a:lnTo>
                        <a:pt x="0" y="3"/>
                      </a:lnTo>
                      <a:lnTo>
                        <a:pt x="0" y="3"/>
                      </a:lnTo>
                      <a:lnTo>
                        <a:pt x="0" y="3"/>
                      </a:lnTo>
                      <a:lnTo>
                        <a:pt x="0" y="3"/>
                      </a:lnTo>
                      <a:lnTo>
                        <a:pt x="0" y="3"/>
                      </a:lnTo>
                      <a:lnTo>
                        <a:pt x="3" y="3"/>
                      </a:lnTo>
                      <a:lnTo>
                        <a:pt x="3" y="3"/>
                      </a:lnTo>
                      <a:lnTo>
                        <a:pt x="3" y="0"/>
                      </a:lnTo>
                      <a:lnTo>
                        <a:pt x="3" y="0"/>
                      </a:lnTo>
                      <a:lnTo>
                        <a:pt x="3" y="0"/>
                      </a:lnTo>
                      <a:lnTo>
                        <a:pt x="3" y="0"/>
                      </a:lnTo>
                      <a:lnTo>
                        <a:pt x="3" y="0"/>
                      </a:lnTo>
                      <a:lnTo>
                        <a:pt x="3" y="0"/>
                      </a:lnTo>
                      <a:lnTo>
                        <a:pt x="3" y="0"/>
                      </a:lnTo>
                      <a:lnTo>
                        <a:pt x="5" y="0"/>
                      </a:lnTo>
                      <a:lnTo>
                        <a:pt x="5" y="0"/>
                      </a:lnTo>
                      <a:lnTo>
                        <a:pt x="5" y="0"/>
                      </a:lnTo>
                      <a:lnTo>
                        <a:pt x="5" y="0"/>
                      </a:lnTo>
                      <a:lnTo>
                        <a:pt x="5" y="0"/>
                      </a:lnTo>
                      <a:lnTo>
                        <a:pt x="5" y="0"/>
                      </a:lnTo>
                      <a:lnTo>
                        <a:pt x="5" y="0"/>
                      </a:lnTo>
                      <a:lnTo>
                        <a:pt x="7" y="0"/>
                      </a:lnTo>
                      <a:lnTo>
                        <a:pt x="7" y="0"/>
                      </a:lnTo>
                      <a:lnTo>
                        <a:pt x="7" y="0"/>
                      </a:lnTo>
                      <a:lnTo>
                        <a:pt x="7" y="0"/>
                      </a:lnTo>
                      <a:lnTo>
                        <a:pt x="7" y="0"/>
                      </a:lnTo>
                      <a:lnTo>
                        <a:pt x="7" y="0"/>
                      </a:lnTo>
                      <a:lnTo>
                        <a:pt x="7" y="0"/>
                      </a:lnTo>
                      <a:lnTo>
                        <a:pt x="10" y="0"/>
                      </a:lnTo>
                      <a:lnTo>
                        <a:pt x="10" y="0"/>
                      </a:lnTo>
                      <a:lnTo>
                        <a:pt x="10" y="0"/>
                      </a:lnTo>
                      <a:lnTo>
                        <a:pt x="10" y="0"/>
                      </a:lnTo>
                      <a:lnTo>
                        <a:pt x="10" y="0"/>
                      </a:lnTo>
                      <a:lnTo>
                        <a:pt x="10" y="0"/>
                      </a:lnTo>
                      <a:lnTo>
                        <a:pt x="10" y="0"/>
                      </a:lnTo>
                      <a:lnTo>
                        <a:pt x="12" y="0"/>
                      </a:lnTo>
                      <a:lnTo>
                        <a:pt x="12" y="0"/>
                      </a:lnTo>
                      <a:lnTo>
                        <a:pt x="12" y="0"/>
                      </a:lnTo>
                      <a:lnTo>
                        <a:pt x="12" y="3"/>
                      </a:lnTo>
                      <a:lnTo>
                        <a:pt x="10" y="3"/>
                      </a:lnTo>
                      <a:lnTo>
                        <a:pt x="10" y="3"/>
                      </a:lnTo>
                      <a:lnTo>
                        <a:pt x="10" y="3"/>
                      </a:lnTo>
                      <a:lnTo>
                        <a:pt x="10" y="3"/>
                      </a:lnTo>
                      <a:lnTo>
                        <a:pt x="12" y="3"/>
                      </a:lnTo>
                      <a:lnTo>
                        <a:pt x="12" y="3"/>
                      </a:lnTo>
                      <a:lnTo>
                        <a:pt x="12" y="3"/>
                      </a:lnTo>
                      <a:lnTo>
                        <a:pt x="12" y="3"/>
                      </a:lnTo>
                      <a:lnTo>
                        <a:pt x="12" y="3"/>
                      </a:lnTo>
                      <a:lnTo>
                        <a:pt x="12"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1" name="Freeform 50276"/>
                <p:cNvSpPr>
                  <a:spLocks/>
                </p:cNvSpPr>
                <p:nvPr/>
              </p:nvSpPr>
              <p:spPr bwMode="auto">
                <a:xfrm>
                  <a:off x="4500459" y="3630517"/>
                  <a:ext cx="894656" cy="371905"/>
                </a:xfrm>
                <a:custGeom>
                  <a:avLst/>
                  <a:gdLst>
                    <a:gd name="T0" fmla="*/ 193 w 252"/>
                    <a:gd name="T1" fmla="*/ 0 h 126"/>
                    <a:gd name="T2" fmla="*/ 204 w 252"/>
                    <a:gd name="T3" fmla="*/ 7 h 126"/>
                    <a:gd name="T4" fmla="*/ 216 w 252"/>
                    <a:gd name="T5" fmla="*/ 12 h 126"/>
                    <a:gd name="T6" fmla="*/ 228 w 252"/>
                    <a:gd name="T7" fmla="*/ 10 h 126"/>
                    <a:gd name="T8" fmla="*/ 242 w 252"/>
                    <a:gd name="T9" fmla="*/ 14 h 126"/>
                    <a:gd name="T10" fmla="*/ 242 w 252"/>
                    <a:gd name="T11" fmla="*/ 26 h 126"/>
                    <a:gd name="T12" fmla="*/ 242 w 252"/>
                    <a:gd name="T13" fmla="*/ 33 h 126"/>
                    <a:gd name="T14" fmla="*/ 250 w 252"/>
                    <a:gd name="T15" fmla="*/ 48 h 126"/>
                    <a:gd name="T16" fmla="*/ 247 w 252"/>
                    <a:gd name="T17" fmla="*/ 57 h 126"/>
                    <a:gd name="T18" fmla="*/ 240 w 252"/>
                    <a:gd name="T19" fmla="*/ 64 h 126"/>
                    <a:gd name="T20" fmla="*/ 228 w 252"/>
                    <a:gd name="T21" fmla="*/ 62 h 126"/>
                    <a:gd name="T22" fmla="*/ 238 w 252"/>
                    <a:gd name="T23" fmla="*/ 69 h 126"/>
                    <a:gd name="T24" fmla="*/ 228 w 252"/>
                    <a:gd name="T25" fmla="*/ 78 h 126"/>
                    <a:gd name="T26" fmla="*/ 231 w 252"/>
                    <a:gd name="T27" fmla="*/ 88 h 126"/>
                    <a:gd name="T28" fmla="*/ 228 w 252"/>
                    <a:gd name="T29" fmla="*/ 95 h 126"/>
                    <a:gd name="T30" fmla="*/ 221 w 252"/>
                    <a:gd name="T31" fmla="*/ 97 h 126"/>
                    <a:gd name="T32" fmla="*/ 214 w 252"/>
                    <a:gd name="T33" fmla="*/ 105 h 126"/>
                    <a:gd name="T34" fmla="*/ 207 w 252"/>
                    <a:gd name="T35" fmla="*/ 109 h 126"/>
                    <a:gd name="T36" fmla="*/ 193 w 252"/>
                    <a:gd name="T37" fmla="*/ 112 h 126"/>
                    <a:gd name="T38" fmla="*/ 176 w 252"/>
                    <a:gd name="T39" fmla="*/ 114 h 126"/>
                    <a:gd name="T40" fmla="*/ 166 w 252"/>
                    <a:gd name="T41" fmla="*/ 124 h 126"/>
                    <a:gd name="T42" fmla="*/ 157 w 252"/>
                    <a:gd name="T43" fmla="*/ 124 h 126"/>
                    <a:gd name="T44" fmla="*/ 148 w 252"/>
                    <a:gd name="T45" fmla="*/ 119 h 126"/>
                    <a:gd name="T46" fmla="*/ 136 w 252"/>
                    <a:gd name="T47" fmla="*/ 116 h 126"/>
                    <a:gd name="T48" fmla="*/ 117 w 252"/>
                    <a:gd name="T49" fmla="*/ 114 h 126"/>
                    <a:gd name="T50" fmla="*/ 100 w 252"/>
                    <a:gd name="T51" fmla="*/ 112 h 126"/>
                    <a:gd name="T52" fmla="*/ 91 w 252"/>
                    <a:gd name="T53" fmla="*/ 100 h 126"/>
                    <a:gd name="T54" fmla="*/ 86 w 252"/>
                    <a:gd name="T55" fmla="*/ 95 h 126"/>
                    <a:gd name="T56" fmla="*/ 81 w 252"/>
                    <a:gd name="T57" fmla="*/ 93 h 126"/>
                    <a:gd name="T58" fmla="*/ 67 w 252"/>
                    <a:gd name="T59" fmla="*/ 95 h 126"/>
                    <a:gd name="T60" fmla="*/ 57 w 252"/>
                    <a:gd name="T61" fmla="*/ 97 h 126"/>
                    <a:gd name="T62" fmla="*/ 45 w 252"/>
                    <a:gd name="T63" fmla="*/ 107 h 126"/>
                    <a:gd name="T64" fmla="*/ 31 w 252"/>
                    <a:gd name="T65" fmla="*/ 102 h 126"/>
                    <a:gd name="T66" fmla="*/ 24 w 252"/>
                    <a:gd name="T67" fmla="*/ 100 h 126"/>
                    <a:gd name="T68" fmla="*/ 12 w 252"/>
                    <a:gd name="T69" fmla="*/ 97 h 126"/>
                    <a:gd name="T70" fmla="*/ 0 w 252"/>
                    <a:gd name="T71" fmla="*/ 88 h 126"/>
                    <a:gd name="T72" fmla="*/ 5 w 252"/>
                    <a:gd name="T73" fmla="*/ 78 h 126"/>
                    <a:gd name="T74" fmla="*/ 5 w 252"/>
                    <a:gd name="T75" fmla="*/ 71 h 126"/>
                    <a:gd name="T76" fmla="*/ 12 w 252"/>
                    <a:gd name="T77" fmla="*/ 69 h 126"/>
                    <a:gd name="T78" fmla="*/ 17 w 252"/>
                    <a:gd name="T79" fmla="*/ 74 h 126"/>
                    <a:gd name="T80" fmla="*/ 22 w 252"/>
                    <a:gd name="T81" fmla="*/ 78 h 126"/>
                    <a:gd name="T82" fmla="*/ 26 w 252"/>
                    <a:gd name="T83" fmla="*/ 78 h 126"/>
                    <a:gd name="T84" fmla="*/ 31 w 252"/>
                    <a:gd name="T85" fmla="*/ 71 h 126"/>
                    <a:gd name="T86" fmla="*/ 36 w 252"/>
                    <a:gd name="T87" fmla="*/ 69 h 126"/>
                    <a:gd name="T88" fmla="*/ 43 w 252"/>
                    <a:gd name="T89" fmla="*/ 74 h 126"/>
                    <a:gd name="T90" fmla="*/ 55 w 252"/>
                    <a:gd name="T91" fmla="*/ 76 h 126"/>
                    <a:gd name="T92" fmla="*/ 67 w 252"/>
                    <a:gd name="T93" fmla="*/ 69 h 126"/>
                    <a:gd name="T94" fmla="*/ 76 w 252"/>
                    <a:gd name="T95" fmla="*/ 67 h 126"/>
                    <a:gd name="T96" fmla="*/ 91 w 252"/>
                    <a:gd name="T97" fmla="*/ 59 h 126"/>
                    <a:gd name="T98" fmla="*/ 98 w 252"/>
                    <a:gd name="T99" fmla="*/ 64 h 126"/>
                    <a:gd name="T100" fmla="*/ 110 w 252"/>
                    <a:gd name="T101" fmla="*/ 67 h 126"/>
                    <a:gd name="T102" fmla="*/ 117 w 252"/>
                    <a:gd name="T103" fmla="*/ 74 h 126"/>
                    <a:gd name="T104" fmla="*/ 112 w 252"/>
                    <a:gd name="T105" fmla="*/ 59 h 126"/>
                    <a:gd name="T106" fmla="*/ 110 w 252"/>
                    <a:gd name="T107" fmla="*/ 48 h 126"/>
                    <a:gd name="T108" fmla="*/ 114 w 252"/>
                    <a:gd name="T109" fmla="*/ 36 h 126"/>
                    <a:gd name="T110" fmla="*/ 129 w 252"/>
                    <a:gd name="T111" fmla="*/ 31 h 126"/>
                    <a:gd name="T112" fmla="*/ 136 w 252"/>
                    <a:gd name="T113" fmla="*/ 21 h 126"/>
                    <a:gd name="T114" fmla="*/ 143 w 252"/>
                    <a:gd name="T115" fmla="*/ 17 h 126"/>
                    <a:gd name="T116" fmla="*/ 145 w 252"/>
                    <a:gd name="T117" fmla="*/ 12 h 126"/>
                    <a:gd name="T118" fmla="*/ 155 w 252"/>
                    <a:gd name="T119" fmla="*/ 21 h 126"/>
                    <a:gd name="T120" fmla="*/ 166 w 252"/>
                    <a:gd name="T121" fmla="*/ 19 h 126"/>
                    <a:gd name="T122" fmla="*/ 176 w 252"/>
                    <a:gd name="T123" fmla="*/ 10 h 126"/>
                    <a:gd name="T124" fmla="*/ 181 w 252"/>
                    <a:gd name="T125"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126">
                      <a:moveTo>
                        <a:pt x="181" y="0"/>
                      </a:moveTo>
                      <a:lnTo>
                        <a:pt x="183" y="0"/>
                      </a:lnTo>
                      <a:lnTo>
                        <a:pt x="185" y="0"/>
                      </a:lnTo>
                      <a:lnTo>
                        <a:pt x="185" y="2"/>
                      </a:lnTo>
                      <a:lnTo>
                        <a:pt x="188" y="2"/>
                      </a:lnTo>
                      <a:lnTo>
                        <a:pt x="190" y="2"/>
                      </a:lnTo>
                      <a:lnTo>
                        <a:pt x="190" y="0"/>
                      </a:lnTo>
                      <a:lnTo>
                        <a:pt x="193" y="0"/>
                      </a:lnTo>
                      <a:lnTo>
                        <a:pt x="193" y="2"/>
                      </a:lnTo>
                      <a:lnTo>
                        <a:pt x="195" y="2"/>
                      </a:lnTo>
                      <a:lnTo>
                        <a:pt x="197" y="2"/>
                      </a:lnTo>
                      <a:lnTo>
                        <a:pt x="197" y="5"/>
                      </a:lnTo>
                      <a:lnTo>
                        <a:pt x="200" y="5"/>
                      </a:lnTo>
                      <a:lnTo>
                        <a:pt x="202" y="5"/>
                      </a:lnTo>
                      <a:lnTo>
                        <a:pt x="202" y="7"/>
                      </a:lnTo>
                      <a:lnTo>
                        <a:pt x="204" y="7"/>
                      </a:lnTo>
                      <a:lnTo>
                        <a:pt x="207" y="7"/>
                      </a:lnTo>
                      <a:lnTo>
                        <a:pt x="209" y="7"/>
                      </a:lnTo>
                      <a:lnTo>
                        <a:pt x="212" y="7"/>
                      </a:lnTo>
                      <a:lnTo>
                        <a:pt x="209" y="7"/>
                      </a:lnTo>
                      <a:lnTo>
                        <a:pt x="212" y="7"/>
                      </a:lnTo>
                      <a:lnTo>
                        <a:pt x="212" y="10"/>
                      </a:lnTo>
                      <a:lnTo>
                        <a:pt x="214" y="12"/>
                      </a:lnTo>
                      <a:lnTo>
                        <a:pt x="216" y="12"/>
                      </a:lnTo>
                      <a:lnTo>
                        <a:pt x="219" y="12"/>
                      </a:lnTo>
                      <a:lnTo>
                        <a:pt x="221" y="12"/>
                      </a:lnTo>
                      <a:lnTo>
                        <a:pt x="223" y="12"/>
                      </a:lnTo>
                      <a:lnTo>
                        <a:pt x="226" y="12"/>
                      </a:lnTo>
                      <a:lnTo>
                        <a:pt x="226" y="14"/>
                      </a:lnTo>
                      <a:lnTo>
                        <a:pt x="226" y="12"/>
                      </a:lnTo>
                      <a:lnTo>
                        <a:pt x="228" y="12"/>
                      </a:lnTo>
                      <a:lnTo>
                        <a:pt x="228" y="10"/>
                      </a:lnTo>
                      <a:lnTo>
                        <a:pt x="231" y="10"/>
                      </a:lnTo>
                      <a:lnTo>
                        <a:pt x="233" y="10"/>
                      </a:lnTo>
                      <a:lnTo>
                        <a:pt x="235" y="10"/>
                      </a:lnTo>
                      <a:lnTo>
                        <a:pt x="235" y="12"/>
                      </a:lnTo>
                      <a:lnTo>
                        <a:pt x="238" y="12"/>
                      </a:lnTo>
                      <a:lnTo>
                        <a:pt x="238" y="14"/>
                      </a:lnTo>
                      <a:lnTo>
                        <a:pt x="240" y="14"/>
                      </a:lnTo>
                      <a:lnTo>
                        <a:pt x="242" y="14"/>
                      </a:lnTo>
                      <a:lnTo>
                        <a:pt x="245" y="14"/>
                      </a:lnTo>
                      <a:lnTo>
                        <a:pt x="242" y="17"/>
                      </a:lnTo>
                      <a:lnTo>
                        <a:pt x="245" y="17"/>
                      </a:lnTo>
                      <a:lnTo>
                        <a:pt x="245" y="19"/>
                      </a:lnTo>
                      <a:lnTo>
                        <a:pt x="245" y="21"/>
                      </a:lnTo>
                      <a:lnTo>
                        <a:pt x="245" y="24"/>
                      </a:lnTo>
                      <a:lnTo>
                        <a:pt x="242" y="24"/>
                      </a:lnTo>
                      <a:lnTo>
                        <a:pt x="242" y="26"/>
                      </a:lnTo>
                      <a:lnTo>
                        <a:pt x="242" y="29"/>
                      </a:lnTo>
                      <a:lnTo>
                        <a:pt x="242" y="31"/>
                      </a:lnTo>
                      <a:lnTo>
                        <a:pt x="240" y="29"/>
                      </a:lnTo>
                      <a:lnTo>
                        <a:pt x="240" y="31"/>
                      </a:lnTo>
                      <a:lnTo>
                        <a:pt x="242" y="31"/>
                      </a:lnTo>
                      <a:lnTo>
                        <a:pt x="240" y="31"/>
                      </a:lnTo>
                      <a:lnTo>
                        <a:pt x="242" y="31"/>
                      </a:lnTo>
                      <a:lnTo>
                        <a:pt x="242" y="33"/>
                      </a:lnTo>
                      <a:lnTo>
                        <a:pt x="245" y="36"/>
                      </a:lnTo>
                      <a:lnTo>
                        <a:pt x="245" y="38"/>
                      </a:lnTo>
                      <a:lnTo>
                        <a:pt x="245" y="40"/>
                      </a:lnTo>
                      <a:lnTo>
                        <a:pt x="247" y="40"/>
                      </a:lnTo>
                      <a:lnTo>
                        <a:pt x="250" y="40"/>
                      </a:lnTo>
                      <a:lnTo>
                        <a:pt x="250" y="43"/>
                      </a:lnTo>
                      <a:lnTo>
                        <a:pt x="250" y="45"/>
                      </a:lnTo>
                      <a:lnTo>
                        <a:pt x="250" y="48"/>
                      </a:lnTo>
                      <a:lnTo>
                        <a:pt x="252" y="48"/>
                      </a:lnTo>
                      <a:lnTo>
                        <a:pt x="250" y="50"/>
                      </a:lnTo>
                      <a:lnTo>
                        <a:pt x="250" y="52"/>
                      </a:lnTo>
                      <a:lnTo>
                        <a:pt x="250" y="55"/>
                      </a:lnTo>
                      <a:lnTo>
                        <a:pt x="247" y="55"/>
                      </a:lnTo>
                      <a:lnTo>
                        <a:pt x="247" y="57"/>
                      </a:lnTo>
                      <a:lnTo>
                        <a:pt x="250" y="57"/>
                      </a:lnTo>
                      <a:lnTo>
                        <a:pt x="247" y="57"/>
                      </a:lnTo>
                      <a:lnTo>
                        <a:pt x="250" y="59"/>
                      </a:lnTo>
                      <a:lnTo>
                        <a:pt x="250" y="62"/>
                      </a:lnTo>
                      <a:lnTo>
                        <a:pt x="247" y="62"/>
                      </a:lnTo>
                      <a:lnTo>
                        <a:pt x="245" y="62"/>
                      </a:lnTo>
                      <a:lnTo>
                        <a:pt x="245" y="64"/>
                      </a:lnTo>
                      <a:lnTo>
                        <a:pt x="242" y="62"/>
                      </a:lnTo>
                      <a:lnTo>
                        <a:pt x="240" y="62"/>
                      </a:lnTo>
                      <a:lnTo>
                        <a:pt x="240" y="64"/>
                      </a:lnTo>
                      <a:lnTo>
                        <a:pt x="238" y="64"/>
                      </a:lnTo>
                      <a:lnTo>
                        <a:pt x="238" y="62"/>
                      </a:lnTo>
                      <a:lnTo>
                        <a:pt x="238" y="59"/>
                      </a:lnTo>
                      <a:lnTo>
                        <a:pt x="235" y="59"/>
                      </a:lnTo>
                      <a:lnTo>
                        <a:pt x="233" y="59"/>
                      </a:lnTo>
                      <a:lnTo>
                        <a:pt x="231" y="59"/>
                      </a:lnTo>
                      <a:lnTo>
                        <a:pt x="231" y="62"/>
                      </a:lnTo>
                      <a:lnTo>
                        <a:pt x="228" y="62"/>
                      </a:lnTo>
                      <a:lnTo>
                        <a:pt x="228" y="64"/>
                      </a:lnTo>
                      <a:lnTo>
                        <a:pt x="228" y="62"/>
                      </a:lnTo>
                      <a:lnTo>
                        <a:pt x="228" y="64"/>
                      </a:lnTo>
                      <a:lnTo>
                        <a:pt x="231" y="64"/>
                      </a:lnTo>
                      <a:lnTo>
                        <a:pt x="233" y="67"/>
                      </a:lnTo>
                      <a:lnTo>
                        <a:pt x="235" y="67"/>
                      </a:lnTo>
                      <a:lnTo>
                        <a:pt x="235" y="69"/>
                      </a:lnTo>
                      <a:lnTo>
                        <a:pt x="238" y="69"/>
                      </a:lnTo>
                      <a:lnTo>
                        <a:pt x="238" y="71"/>
                      </a:lnTo>
                      <a:lnTo>
                        <a:pt x="235" y="71"/>
                      </a:lnTo>
                      <a:lnTo>
                        <a:pt x="235" y="74"/>
                      </a:lnTo>
                      <a:lnTo>
                        <a:pt x="235" y="76"/>
                      </a:lnTo>
                      <a:lnTo>
                        <a:pt x="233" y="76"/>
                      </a:lnTo>
                      <a:lnTo>
                        <a:pt x="231" y="76"/>
                      </a:lnTo>
                      <a:lnTo>
                        <a:pt x="228" y="76"/>
                      </a:lnTo>
                      <a:lnTo>
                        <a:pt x="228" y="78"/>
                      </a:lnTo>
                      <a:lnTo>
                        <a:pt x="228" y="81"/>
                      </a:lnTo>
                      <a:lnTo>
                        <a:pt x="231" y="83"/>
                      </a:lnTo>
                      <a:lnTo>
                        <a:pt x="228" y="83"/>
                      </a:lnTo>
                      <a:lnTo>
                        <a:pt x="228" y="86"/>
                      </a:lnTo>
                      <a:lnTo>
                        <a:pt x="228" y="88"/>
                      </a:lnTo>
                      <a:lnTo>
                        <a:pt x="228" y="86"/>
                      </a:lnTo>
                      <a:lnTo>
                        <a:pt x="228" y="88"/>
                      </a:lnTo>
                      <a:lnTo>
                        <a:pt x="231" y="88"/>
                      </a:lnTo>
                      <a:lnTo>
                        <a:pt x="231" y="90"/>
                      </a:lnTo>
                      <a:lnTo>
                        <a:pt x="228" y="90"/>
                      </a:lnTo>
                      <a:lnTo>
                        <a:pt x="228" y="93"/>
                      </a:lnTo>
                      <a:lnTo>
                        <a:pt x="231" y="93"/>
                      </a:lnTo>
                      <a:lnTo>
                        <a:pt x="228" y="93"/>
                      </a:lnTo>
                      <a:lnTo>
                        <a:pt x="228" y="95"/>
                      </a:lnTo>
                      <a:lnTo>
                        <a:pt x="231" y="95"/>
                      </a:lnTo>
                      <a:lnTo>
                        <a:pt x="228" y="95"/>
                      </a:lnTo>
                      <a:lnTo>
                        <a:pt x="226" y="95"/>
                      </a:lnTo>
                      <a:lnTo>
                        <a:pt x="223" y="95"/>
                      </a:lnTo>
                      <a:lnTo>
                        <a:pt x="223" y="97"/>
                      </a:lnTo>
                      <a:lnTo>
                        <a:pt x="221" y="97"/>
                      </a:lnTo>
                      <a:lnTo>
                        <a:pt x="221" y="100"/>
                      </a:lnTo>
                      <a:lnTo>
                        <a:pt x="221" y="97"/>
                      </a:lnTo>
                      <a:lnTo>
                        <a:pt x="221" y="100"/>
                      </a:lnTo>
                      <a:lnTo>
                        <a:pt x="221" y="97"/>
                      </a:lnTo>
                      <a:lnTo>
                        <a:pt x="221" y="100"/>
                      </a:lnTo>
                      <a:lnTo>
                        <a:pt x="221" y="97"/>
                      </a:lnTo>
                      <a:lnTo>
                        <a:pt x="221" y="100"/>
                      </a:lnTo>
                      <a:lnTo>
                        <a:pt x="219" y="100"/>
                      </a:lnTo>
                      <a:lnTo>
                        <a:pt x="219" y="102"/>
                      </a:lnTo>
                      <a:lnTo>
                        <a:pt x="216" y="102"/>
                      </a:lnTo>
                      <a:lnTo>
                        <a:pt x="214" y="102"/>
                      </a:lnTo>
                      <a:lnTo>
                        <a:pt x="214" y="105"/>
                      </a:lnTo>
                      <a:lnTo>
                        <a:pt x="214" y="102"/>
                      </a:lnTo>
                      <a:lnTo>
                        <a:pt x="214" y="105"/>
                      </a:lnTo>
                      <a:lnTo>
                        <a:pt x="214" y="107"/>
                      </a:lnTo>
                      <a:lnTo>
                        <a:pt x="214" y="109"/>
                      </a:lnTo>
                      <a:lnTo>
                        <a:pt x="214" y="112"/>
                      </a:lnTo>
                      <a:lnTo>
                        <a:pt x="212" y="109"/>
                      </a:lnTo>
                      <a:lnTo>
                        <a:pt x="209" y="109"/>
                      </a:lnTo>
                      <a:lnTo>
                        <a:pt x="207" y="109"/>
                      </a:lnTo>
                      <a:lnTo>
                        <a:pt x="204" y="109"/>
                      </a:lnTo>
                      <a:lnTo>
                        <a:pt x="202" y="109"/>
                      </a:lnTo>
                      <a:lnTo>
                        <a:pt x="200" y="109"/>
                      </a:lnTo>
                      <a:lnTo>
                        <a:pt x="200" y="112"/>
                      </a:lnTo>
                      <a:lnTo>
                        <a:pt x="197" y="114"/>
                      </a:lnTo>
                      <a:lnTo>
                        <a:pt x="195" y="114"/>
                      </a:lnTo>
                      <a:lnTo>
                        <a:pt x="195" y="112"/>
                      </a:lnTo>
                      <a:lnTo>
                        <a:pt x="193" y="112"/>
                      </a:lnTo>
                      <a:lnTo>
                        <a:pt x="190" y="112"/>
                      </a:lnTo>
                      <a:lnTo>
                        <a:pt x="188" y="112"/>
                      </a:lnTo>
                      <a:lnTo>
                        <a:pt x="185" y="112"/>
                      </a:lnTo>
                      <a:lnTo>
                        <a:pt x="183" y="112"/>
                      </a:lnTo>
                      <a:lnTo>
                        <a:pt x="181" y="112"/>
                      </a:lnTo>
                      <a:lnTo>
                        <a:pt x="181" y="114"/>
                      </a:lnTo>
                      <a:lnTo>
                        <a:pt x="178" y="114"/>
                      </a:lnTo>
                      <a:lnTo>
                        <a:pt x="176" y="114"/>
                      </a:lnTo>
                      <a:lnTo>
                        <a:pt x="176" y="116"/>
                      </a:lnTo>
                      <a:lnTo>
                        <a:pt x="176" y="119"/>
                      </a:lnTo>
                      <a:lnTo>
                        <a:pt x="174" y="119"/>
                      </a:lnTo>
                      <a:lnTo>
                        <a:pt x="171" y="119"/>
                      </a:lnTo>
                      <a:lnTo>
                        <a:pt x="171" y="121"/>
                      </a:lnTo>
                      <a:lnTo>
                        <a:pt x="169" y="121"/>
                      </a:lnTo>
                      <a:lnTo>
                        <a:pt x="166" y="121"/>
                      </a:lnTo>
                      <a:lnTo>
                        <a:pt x="166" y="124"/>
                      </a:lnTo>
                      <a:lnTo>
                        <a:pt x="166" y="126"/>
                      </a:lnTo>
                      <a:lnTo>
                        <a:pt x="166" y="124"/>
                      </a:lnTo>
                      <a:lnTo>
                        <a:pt x="164" y="124"/>
                      </a:lnTo>
                      <a:lnTo>
                        <a:pt x="162" y="124"/>
                      </a:lnTo>
                      <a:lnTo>
                        <a:pt x="162" y="121"/>
                      </a:lnTo>
                      <a:lnTo>
                        <a:pt x="159" y="121"/>
                      </a:lnTo>
                      <a:lnTo>
                        <a:pt x="159" y="124"/>
                      </a:lnTo>
                      <a:lnTo>
                        <a:pt x="157" y="124"/>
                      </a:lnTo>
                      <a:lnTo>
                        <a:pt x="157" y="121"/>
                      </a:lnTo>
                      <a:lnTo>
                        <a:pt x="155" y="124"/>
                      </a:lnTo>
                      <a:lnTo>
                        <a:pt x="155" y="121"/>
                      </a:lnTo>
                      <a:lnTo>
                        <a:pt x="152" y="124"/>
                      </a:lnTo>
                      <a:lnTo>
                        <a:pt x="152" y="121"/>
                      </a:lnTo>
                      <a:lnTo>
                        <a:pt x="150" y="121"/>
                      </a:lnTo>
                      <a:lnTo>
                        <a:pt x="150" y="119"/>
                      </a:lnTo>
                      <a:lnTo>
                        <a:pt x="148" y="119"/>
                      </a:lnTo>
                      <a:lnTo>
                        <a:pt x="148" y="121"/>
                      </a:lnTo>
                      <a:lnTo>
                        <a:pt x="148" y="119"/>
                      </a:lnTo>
                      <a:lnTo>
                        <a:pt x="145" y="119"/>
                      </a:lnTo>
                      <a:lnTo>
                        <a:pt x="143" y="119"/>
                      </a:lnTo>
                      <a:lnTo>
                        <a:pt x="140" y="119"/>
                      </a:lnTo>
                      <a:lnTo>
                        <a:pt x="138" y="119"/>
                      </a:lnTo>
                      <a:lnTo>
                        <a:pt x="136" y="119"/>
                      </a:lnTo>
                      <a:lnTo>
                        <a:pt x="136" y="116"/>
                      </a:lnTo>
                      <a:lnTo>
                        <a:pt x="133" y="116"/>
                      </a:lnTo>
                      <a:lnTo>
                        <a:pt x="131" y="116"/>
                      </a:lnTo>
                      <a:lnTo>
                        <a:pt x="129" y="116"/>
                      </a:lnTo>
                      <a:lnTo>
                        <a:pt x="126" y="116"/>
                      </a:lnTo>
                      <a:lnTo>
                        <a:pt x="124" y="116"/>
                      </a:lnTo>
                      <a:lnTo>
                        <a:pt x="121" y="116"/>
                      </a:lnTo>
                      <a:lnTo>
                        <a:pt x="119" y="114"/>
                      </a:lnTo>
                      <a:lnTo>
                        <a:pt x="117" y="114"/>
                      </a:lnTo>
                      <a:lnTo>
                        <a:pt x="114" y="114"/>
                      </a:lnTo>
                      <a:lnTo>
                        <a:pt x="112" y="114"/>
                      </a:lnTo>
                      <a:lnTo>
                        <a:pt x="110" y="114"/>
                      </a:lnTo>
                      <a:lnTo>
                        <a:pt x="107" y="114"/>
                      </a:lnTo>
                      <a:lnTo>
                        <a:pt x="107" y="112"/>
                      </a:lnTo>
                      <a:lnTo>
                        <a:pt x="105" y="112"/>
                      </a:lnTo>
                      <a:lnTo>
                        <a:pt x="102" y="112"/>
                      </a:lnTo>
                      <a:lnTo>
                        <a:pt x="100" y="112"/>
                      </a:lnTo>
                      <a:lnTo>
                        <a:pt x="98" y="112"/>
                      </a:lnTo>
                      <a:lnTo>
                        <a:pt x="98" y="109"/>
                      </a:lnTo>
                      <a:lnTo>
                        <a:pt x="95" y="109"/>
                      </a:lnTo>
                      <a:lnTo>
                        <a:pt x="93" y="107"/>
                      </a:lnTo>
                      <a:lnTo>
                        <a:pt x="91" y="107"/>
                      </a:lnTo>
                      <a:lnTo>
                        <a:pt x="91" y="105"/>
                      </a:lnTo>
                      <a:lnTo>
                        <a:pt x="91" y="102"/>
                      </a:lnTo>
                      <a:lnTo>
                        <a:pt x="91" y="100"/>
                      </a:lnTo>
                      <a:lnTo>
                        <a:pt x="91" y="102"/>
                      </a:lnTo>
                      <a:lnTo>
                        <a:pt x="88" y="102"/>
                      </a:lnTo>
                      <a:lnTo>
                        <a:pt x="88" y="100"/>
                      </a:lnTo>
                      <a:lnTo>
                        <a:pt x="86" y="100"/>
                      </a:lnTo>
                      <a:lnTo>
                        <a:pt x="88" y="100"/>
                      </a:lnTo>
                      <a:lnTo>
                        <a:pt x="88" y="97"/>
                      </a:lnTo>
                      <a:lnTo>
                        <a:pt x="86" y="97"/>
                      </a:lnTo>
                      <a:lnTo>
                        <a:pt x="86" y="95"/>
                      </a:lnTo>
                      <a:lnTo>
                        <a:pt x="88" y="95"/>
                      </a:lnTo>
                      <a:lnTo>
                        <a:pt x="88" y="93"/>
                      </a:lnTo>
                      <a:lnTo>
                        <a:pt x="91" y="93"/>
                      </a:lnTo>
                      <a:lnTo>
                        <a:pt x="88" y="93"/>
                      </a:lnTo>
                      <a:lnTo>
                        <a:pt x="88" y="90"/>
                      </a:lnTo>
                      <a:lnTo>
                        <a:pt x="86" y="93"/>
                      </a:lnTo>
                      <a:lnTo>
                        <a:pt x="83" y="93"/>
                      </a:lnTo>
                      <a:lnTo>
                        <a:pt x="81" y="93"/>
                      </a:lnTo>
                      <a:lnTo>
                        <a:pt x="79" y="95"/>
                      </a:lnTo>
                      <a:lnTo>
                        <a:pt x="76" y="95"/>
                      </a:lnTo>
                      <a:lnTo>
                        <a:pt x="74" y="95"/>
                      </a:lnTo>
                      <a:lnTo>
                        <a:pt x="74" y="97"/>
                      </a:lnTo>
                      <a:lnTo>
                        <a:pt x="72" y="97"/>
                      </a:lnTo>
                      <a:lnTo>
                        <a:pt x="72" y="95"/>
                      </a:lnTo>
                      <a:lnTo>
                        <a:pt x="69" y="95"/>
                      </a:lnTo>
                      <a:lnTo>
                        <a:pt x="67" y="95"/>
                      </a:lnTo>
                      <a:lnTo>
                        <a:pt x="67" y="97"/>
                      </a:lnTo>
                      <a:lnTo>
                        <a:pt x="67" y="95"/>
                      </a:lnTo>
                      <a:lnTo>
                        <a:pt x="64" y="95"/>
                      </a:lnTo>
                      <a:lnTo>
                        <a:pt x="64" y="97"/>
                      </a:lnTo>
                      <a:lnTo>
                        <a:pt x="62" y="97"/>
                      </a:lnTo>
                      <a:lnTo>
                        <a:pt x="60" y="95"/>
                      </a:lnTo>
                      <a:lnTo>
                        <a:pt x="60" y="97"/>
                      </a:lnTo>
                      <a:lnTo>
                        <a:pt x="57" y="97"/>
                      </a:lnTo>
                      <a:lnTo>
                        <a:pt x="55" y="97"/>
                      </a:lnTo>
                      <a:lnTo>
                        <a:pt x="53" y="100"/>
                      </a:lnTo>
                      <a:lnTo>
                        <a:pt x="53" y="102"/>
                      </a:lnTo>
                      <a:lnTo>
                        <a:pt x="50" y="102"/>
                      </a:lnTo>
                      <a:lnTo>
                        <a:pt x="50" y="105"/>
                      </a:lnTo>
                      <a:lnTo>
                        <a:pt x="50" y="107"/>
                      </a:lnTo>
                      <a:lnTo>
                        <a:pt x="48" y="107"/>
                      </a:lnTo>
                      <a:lnTo>
                        <a:pt x="45" y="107"/>
                      </a:lnTo>
                      <a:lnTo>
                        <a:pt x="43" y="107"/>
                      </a:lnTo>
                      <a:lnTo>
                        <a:pt x="41" y="105"/>
                      </a:lnTo>
                      <a:lnTo>
                        <a:pt x="41" y="107"/>
                      </a:lnTo>
                      <a:lnTo>
                        <a:pt x="41" y="105"/>
                      </a:lnTo>
                      <a:lnTo>
                        <a:pt x="38" y="102"/>
                      </a:lnTo>
                      <a:lnTo>
                        <a:pt x="36" y="102"/>
                      </a:lnTo>
                      <a:lnTo>
                        <a:pt x="34" y="102"/>
                      </a:lnTo>
                      <a:lnTo>
                        <a:pt x="31" y="102"/>
                      </a:lnTo>
                      <a:lnTo>
                        <a:pt x="31" y="100"/>
                      </a:lnTo>
                      <a:lnTo>
                        <a:pt x="31" y="97"/>
                      </a:lnTo>
                      <a:lnTo>
                        <a:pt x="29" y="97"/>
                      </a:lnTo>
                      <a:lnTo>
                        <a:pt x="29" y="95"/>
                      </a:lnTo>
                      <a:lnTo>
                        <a:pt x="26" y="95"/>
                      </a:lnTo>
                      <a:lnTo>
                        <a:pt x="26" y="97"/>
                      </a:lnTo>
                      <a:lnTo>
                        <a:pt x="26" y="100"/>
                      </a:lnTo>
                      <a:lnTo>
                        <a:pt x="24" y="100"/>
                      </a:lnTo>
                      <a:lnTo>
                        <a:pt x="24" y="102"/>
                      </a:lnTo>
                      <a:lnTo>
                        <a:pt x="22" y="102"/>
                      </a:lnTo>
                      <a:lnTo>
                        <a:pt x="19" y="102"/>
                      </a:lnTo>
                      <a:lnTo>
                        <a:pt x="17" y="102"/>
                      </a:lnTo>
                      <a:lnTo>
                        <a:pt x="17" y="100"/>
                      </a:lnTo>
                      <a:lnTo>
                        <a:pt x="15" y="100"/>
                      </a:lnTo>
                      <a:lnTo>
                        <a:pt x="12" y="100"/>
                      </a:lnTo>
                      <a:lnTo>
                        <a:pt x="12" y="97"/>
                      </a:lnTo>
                      <a:lnTo>
                        <a:pt x="12" y="95"/>
                      </a:lnTo>
                      <a:lnTo>
                        <a:pt x="10" y="95"/>
                      </a:lnTo>
                      <a:lnTo>
                        <a:pt x="8" y="93"/>
                      </a:lnTo>
                      <a:lnTo>
                        <a:pt x="5" y="93"/>
                      </a:lnTo>
                      <a:lnTo>
                        <a:pt x="3" y="93"/>
                      </a:lnTo>
                      <a:lnTo>
                        <a:pt x="3" y="90"/>
                      </a:lnTo>
                      <a:lnTo>
                        <a:pt x="3" y="88"/>
                      </a:lnTo>
                      <a:lnTo>
                        <a:pt x="0" y="88"/>
                      </a:lnTo>
                      <a:lnTo>
                        <a:pt x="3" y="88"/>
                      </a:lnTo>
                      <a:lnTo>
                        <a:pt x="3" y="86"/>
                      </a:lnTo>
                      <a:lnTo>
                        <a:pt x="0" y="86"/>
                      </a:lnTo>
                      <a:lnTo>
                        <a:pt x="0" y="83"/>
                      </a:lnTo>
                      <a:lnTo>
                        <a:pt x="0" y="81"/>
                      </a:lnTo>
                      <a:lnTo>
                        <a:pt x="3" y="81"/>
                      </a:lnTo>
                      <a:lnTo>
                        <a:pt x="3" y="78"/>
                      </a:lnTo>
                      <a:lnTo>
                        <a:pt x="5" y="78"/>
                      </a:lnTo>
                      <a:lnTo>
                        <a:pt x="5" y="76"/>
                      </a:lnTo>
                      <a:lnTo>
                        <a:pt x="3" y="76"/>
                      </a:lnTo>
                      <a:lnTo>
                        <a:pt x="3" y="74"/>
                      </a:lnTo>
                      <a:lnTo>
                        <a:pt x="5" y="74"/>
                      </a:lnTo>
                      <a:lnTo>
                        <a:pt x="3" y="74"/>
                      </a:lnTo>
                      <a:lnTo>
                        <a:pt x="0" y="71"/>
                      </a:lnTo>
                      <a:lnTo>
                        <a:pt x="0" y="69"/>
                      </a:lnTo>
                      <a:lnTo>
                        <a:pt x="5" y="71"/>
                      </a:lnTo>
                      <a:lnTo>
                        <a:pt x="8" y="71"/>
                      </a:lnTo>
                      <a:lnTo>
                        <a:pt x="8" y="69"/>
                      </a:lnTo>
                      <a:lnTo>
                        <a:pt x="8" y="67"/>
                      </a:lnTo>
                      <a:lnTo>
                        <a:pt x="10" y="67"/>
                      </a:lnTo>
                      <a:lnTo>
                        <a:pt x="10" y="69"/>
                      </a:lnTo>
                      <a:lnTo>
                        <a:pt x="10" y="71"/>
                      </a:lnTo>
                      <a:lnTo>
                        <a:pt x="12" y="71"/>
                      </a:lnTo>
                      <a:lnTo>
                        <a:pt x="12" y="69"/>
                      </a:lnTo>
                      <a:lnTo>
                        <a:pt x="12" y="71"/>
                      </a:lnTo>
                      <a:lnTo>
                        <a:pt x="15" y="71"/>
                      </a:lnTo>
                      <a:lnTo>
                        <a:pt x="15" y="69"/>
                      </a:lnTo>
                      <a:lnTo>
                        <a:pt x="15" y="71"/>
                      </a:lnTo>
                      <a:lnTo>
                        <a:pt x="15" y="74"/>
                      </a:lnTo>
                      <a:lnTo>
                        <a:pt x="17" y="74"/>
                      </a:lnTo>
                      <a:lnTo>
                        <a:pt x="17" y="71"/>
                      </a:lnTo>
                      <a:lnTo>
                        <a:pt x="17" y="74"/>
                      </a:lnTo>
                      <a:lnTo>
                        <a:pt x="19" y="74"/>
                      </a:lnTo>
                      <a:lnTo>
                        <a:pt x="19" y="76"/>
                      </a:lnTo>
                      <a:lnTo>
                        <a:pt x="17" y="76"/>
                      </a:lnTo>
                      <a:lnTo>
                        <a:pt x="19" y="76"/>
                      </a:lnTo>
                      <a:lnTo>
                        <a:pt x="19" y="78"/>
                      </a:lnTo>
                      <a:lnTo>
                        <a:pt x="22" y="78"/>
                      </a:lnTo>
                      <a:lnTo>
                        <a:pt x="22" y="76"/>
                      </a:lnTo>
                      <a:lnTo>
                        <a:pt x="22" y="78"/>
                      </a:lnTo>
                      <a:lnTo>
                        <a:pt x="24" y="76"/>
                      </a:lnTo>
                      <a:lnTo>
                        <a:pt x="24" y="78"/>
                      </a:lnTo>
                      <a:lnTo>
                        <a:pt x="22" y="78"/>
                      </a:lnTo>
                      <a:lnTo>
                        <a:pt x="22" y="81"/>
                      </a:lnTo>
                      <a:lnTo>
                        <a:pt x="22" y="83"/>
                      </a:lnTo>
                      <a:lnTo>
                        <a:pt x="24" y="83"/>
                      </a:lnTo>
                      <a:lnTo>
                        <a:pt x="26" y="81"/>
                      </a:lnTo>
                      <a:lnTo>
                        <a:pt x="26" y="78"/>
                      </a:lnTo>
                      <a:lnTo>
                        <a:pt x="29" y="78"/>
                      </a:lnTo>
                      <a:lnTo>
                        <a:pt x="31" y="78"/>
                      </a:lnTo>
                      <a:lnTo>
                        <a:pt x="29" y="76"/>
                      </a:lnTo>
                      <a:lnTo>
                        <a:pt x="31" y="76"/>
                      </a:lnTo>
                      <a:lnTo>
                        <a:pt x="31" y="74"/>
                      </a:lnTo>
                      <a:lnTo>
                        <a:pt x="31" y="71"/>
                      </a:lnTo>
                      <a:lnTo>
                        <a:pt x="29" y="71"/>
                      </a:lnTo>
                      <a:lnTo>
                        <a:pt x="31" y="71"/>
                      </a:lnTo>
                      <a:lnTo>
                        <a:pt x="31" y="69"/>
                      </a:lnTo>
                      <a:lnTo>
                        <a:pt x="29" y="69"/>
                      </a:lnTo>
                      <a:lnTo>
                        <a:pt x="31" y="69"/>
                      </a:lnTo>
                      <a:lnTo>
                        <a:pt x="34" y="71"/>
                      </a:lnTo>
                      <a:lnTo>
                        <a:pt x="34" y="69"/>
                      </a:lnTo>
                      <a:lnTo>
                        <a:pt x="34" y="71"/>
                      </a:lnTo>
                      <a:lnTo>
                        <a:pt x="34" y="69"/>
                      </a:lnTo>
                      <a:lnTo>
                        <a:pt x="36" y="69"/>
                      </a:lnTo>
                      <a:lnTo>
                        <a:pt x="38" y="69"/>
                      </a:lnTo>
                      <a:lnTo>
                        <a:pt x="38" y="71"/>
                      </a:lnTo>
                      <a:lnTo>
                        <a:pt x="41" y="69"/>
                      </a:lnTo>
                      <a:lnTo>
                        <a:pt x="41" y="71"/>
                      </a:lnTo>
                      <a:lnTo>
                        <a:pt x="43" y="71"/>
                      </a:lnTo>
                      <a:lnTo>
                        <a:pt x="45" y="69"/>
                      </a:lnTo>
                      <a:lnTo>
                        <a:pt x="45" y="71"/>
                      </a:lnTo>
                      <a:lnTo>
                        <a:pt x="43" y="74"/>
                      </a:lnTo>
                      <a:lnTo>
                        <a:pt x="45" y="74"/>
                      </a:lnTo>
                      <a:lnTo>
                        <a:pt x="48" y="74"/>
                      </a:lnTo>
                      <a:lnTo>
                        <a:pt x="48" y="76"/>
                      </a:lnTo>
                      <a:lnTo>
                        <a:pt x="50" y="76"/>
                      </a:lnTo>
                      <a:lnTo>
                        <a:pt x="53" y="76"/>
                      </a:lnTo>
                      <a:lnTo>
                        <a:pt x="55" y="76"/>
                      </a:lnTo>
                      <a:lnTo>
                        <a:pt x="57" y="76"/>
                      </a:lnTo>
                      <a:lnTo>
                        <a:pt x="55" y="76"/>
                      </a:lnTo>
                      <a:lnTo>
                        <a:pt x="57" y="76"/>
                      </a:lnTo>
                      <a:lnTo>
                        <a:pt x="60" y="76"/>
                      </a:lnTo>
                      <a:lnTo>
                        <a:pt x="60" y="74"/>
                      </a:lnTo>
                      <a:lnTo>
                        <a:pt x="62" y="74"/>
                      </a:lnTo>
                      <a:lnTo>
                        <a:pt x="62" y="71"/>
                      </a:lnTo>
                      <a:lnTo>
                        <a:pt x="64" y="71"/>
                      </a:lnTo>
                      <a:lnTo>
                        <a:pt x="67" y="71"/>
                      </a:lnTo>
                      <a:lnTo>
                        <a:pt x="67" y="69"/>
                      </a:lnTo>
                      <a:lnTo>
                        <a:pt x="69" y="69"/>
                      </a:lnTo>
                      <a:lnTo>
                        <a:pt x="69" y="67"/>
                      </a:lnTo>
                      <a:lnTo>
                        <a:pt x="69" y="69"/>
                      </a:lnTo>
                      <a:lnTo>
                        <a:pt x="72" y="69"/>
                      </a:lnTo>
                      <a:lnTo>
                        <a:pt x="72" y="67"/>
                      </a:lnTo>
                      <a:lnTo>
                        <a:pt x="74" y="67"/>
                      </a:lnTo>
                      <a:lnTo>
                        <a:pt x="76" y="69"/>
                      </a:lnTo>
                      <a:lnTo>
                        <a:pt x="76" y="67"/>
                      </a:lnTo>
                      <a:lnTo>
                        <a:pt x="79" y="67"/>
                      </a:lnTo>
                      <a:lnTo>
                        <a:pt x="81" y="67"/>
                      </a:lnTo>
                      <a:lnTo>
                        <a:pt x="83" y="67"/>
                      </a:lnTo>
                      <a:lnTo>
                        <a:pt x="86" y="67"/>
                      </a:lnTo>
                      <a:lnTo>
                        <a:pt x="88" y="67"/>
                      </a:lnTo>
                      <a:lnTo>
                        <a:pt x="88" y="64"/>
                      </a:lnTo>
                      <a:lnTo>
                        <a:pt x="88" y="62"/>
                      </a:lnTo>
                      <a:lnTo>
                        <a:pt x="91" y="59"/>
                      </a:lnTo>
                      <a:lnTo>
                        <a:pt x="91" y="62"/>
                      </a:lnTo>
                      <a:lnTo>
                        <a:pt x="91" y="64"/>
                      </a:lnTo>
                      <a:lnTo>
                        <a:pt x="91" y="62"/>
                      </a:lnTo>
                      <a:lnTo>
                        <a:pt x="93" y="62"/>
                      </a:lnTo>
                      <a:lnTo>
                        <a:pt x="93" y="64"/>
                      </a:lnTo>
                      <a:lnTo>
                        <a:pt x="95" y="62"/>
                      </a:lnTo>
                      <a:lnTo>
                        <a:pt x="95" y="64"/>
                      </a:lnTo>
                      <a:lnTo>
                        <a:pt x="98" y="64"/>
                      </a:lnTo>
                      <a:lnTo>
                        <a:pt x="98" y="67"/>
                      </a:lnTo>
                      <a:lnTo>
                        <a:pt x="100" y="67"/>
                      </a:lnTo>
                      <a:lnTo>
                        <a:pt x="100" y="64"/>
                      </a:lnTo>
                      <a:lnTo>
                        <a:pt x="102" y="64"/>
                      </a:lnTo>
                      <a:lnTo>
                        <a:pt x="105" y="64"/>
                      </a:lnTo>
                      <a:lnTo>
                        <a:pt x="107" y="64"/>
                      </a:lnTo>
                      <a:lnTo>
                        <a:pt x="107" y="67"/>
                      </a:lnTo>
                      <a:lnTo>
                        <a:pt x="110" y="67"/>
                      </a:lnTo>
                      <a:lnTo>
                        <a:pt x="107" y="67"/>
                      </a:lnTo>
                      <a:lnTo>
                        <a:pt x="107" y="69"/>
                      </a:lnTo>
                      <a:lnTo>
                        <a:pt x="110" y="69"/>
                      </a:lnTo>
                      <a:lnTo>
                        <a:pt x="110" y="71"/>
                      </a:lnTo>
                      <a:lnTo>
                        <a:pt x="112" y="71"/>
                      </a:lnTo>
                      <a:lnTo>
                        <a:pt x="112" y="74"/>
                      </a:lnTo>
                      <a:lnTo>
                        <a:pt x="114" y="74"/>
                      </a:lnTo>
                      <a:lnTo>
                        <a:pt x="117" y="74"/>
                      </a:lnTo>
                      <a:lnTo>
                        <a:pt x="117" y="71"/>
                      </a:lnTo>
                      <a:lnTo>
                        <a:pt x="117" y="69"/>
                      </a:lnTo>
                      <a:lnTo>
                        <a:pt x="117" y="67"/>
                      </a:lnTo>
                      <a:lnTo>
                        <a:pt x="117" y="64"/>
                      </a:lnTo>
                      <a:lnTo>
                        <a:pt x="117" y="62"/>
                      </a:lnTo>
                      <a:lnTo>
                        <a:pt x="114" y="62"/>
                      </a:lnTo>
                      <a:lnTo>
                        <a:pt x="112" y="62"/>
                      </a:lnTo>
                      <a:lnTo>
                        <a:pt x="112" y="59"/>
                      </a:lnTo>
                      <a:lnTo>
                        <a:pt x="112" y="57"/>
                      </a:lnTo>
                      <a:lnTo>
                        <a:pt x="114" y="57"/>
                      </a:lnTo>
                      <a:lnTo>
                        <a:pt x="114" y="55"/>
                      </a:lnTo>
                      <a:lnTo>
                        <a:pt x="114" y="52"/>
                      </a:lnTo>
                      <a:lnTo>
                        <a:pt x="112" y="52"/>
                      </a:lnTo>
                      <a:lnTo>
                        <a:pt x="112" y="50"/>
                      </a:lnTo>
                      <a:lnTo>
                        <a:pt x="110" y="50"/>
                      </a:lnTo>
                      <a:lnTo>
                        <a:pt x="110" y="48"/>
                      </a:lnTo>
                      <a:lnTo>
                        <a:pt x="107" y="45"/>
                      </a:lnTo>
                      <a:lnTo>
                        <a:pt x="107" y="43"/>
                      </a:lnTo>
                      <a:lnTo>
                        <a:pt x="107" y="40"/>
                      </a:lnTo>
                      <a:lnTo>
                        <a:pt x="110" y="40"/>
                      </a:lnTo>
                      <a:lnTo>
                        <a:pt x="110" y="38"/>
                      </a:lnTo>
                      <a:lnTo>
                        <a:pt x="112" y="38"/>
                      </a:lnTo>
                      <a:lnTo>
                        <a:pt x="114" y="38"/>
                      </a:lnTo>
                      <a:lnTo>
                        <a:pt x="114" y="36"/>
                      </a:lnTo>
                      <a:lnTo>
                        <a:pt x="117" y="36"/>
                      </a:lnTo>
                      <a:lnTo>
                        <a:pt x="119" y="36"/>
                      </a:lnTo>
                      <a:lnTo>
                        <a:pt x="119" y="33"/>
                      </a:lnTo>
                      <a:lnTo>
                        <a:pt x="121" y="33"/>
                      </a:lnTo>
                      <a:lnTo>
                        <a:pt x="124" y="33"/>
                      </a:lnTo>
                      <a:lnTo>
                        <a:pt x="126" y="33"/>
                      </a:lnTo>
                      <a:lnTo>
                        <a:pt x="126" y="31"/>
                      </a:lnTo>
                      <a:lnTo>
                        <a:pt x="129" y="31"/>
                      </a:lnTo>
                      <a:lnTo>
                        <a:pt x="129" y="29"/>
                      </a:lnTo>
                      <a:lnTo>
                        <a:pt x="129" y="26"/>
                      </a:lnTo>
                      <a:lnTo>
                        <a:pt x="129" y="24"/>
                      </a:lnTo>
                      <a:lnTo>
                        <a:pt x="129" y="21"/>
                      </a:lnTo>
                      <a:lnTo>
                        <a:pt x="131" y="21"/>
                      </a:lnTo>
                      <a:lnTo>
                        <a:pt x="131" y="19"/>
                      </a:lnTo>
                      <a:lnTo>
                        <a:pt x="133" y="21"/>
                      </a:lnTo>
                      <a:lnTo>
                        <a:pt x="136" y="21"/>
                      </a:lnTo>
                      <a:lnTo>
                        <a:pt x="138" y="24"/>
                      </a:lnTo>
                      <a:lnTo>
                        <a:pt x="138" y="21"/>
                      </a:lnTo>
                      <a:lnTo>
                        <a:pt x="140" y="21"/>
                      </a:lnTo>
                      <a:lnTo>
                        <a:pt x="138" y="21"/>
                      </a:lnTo>
                      <a:lnTo>
                        <a:pt x="140" y="21"/>
                      </a:lnTo>
                      <a:lnTo>
                        <a:pt x="140" y="19"/>
                      </a:lnTo>
                      <a:lnTo>
                        <a:pt x="143" y="19"/>
                      </a:lnTo>
                      <a:lnTo>
                        <a:pt x="143" y="17"/>
                      </a:lnTo>
                      <a:lnTo>
                        <a:pt x="140" y="17"/>
                      </a:lnTo>
                      <a:lnTo>
                        <a:pt x="143" y="17"/>
                      </a:lnTo>
                      <a:lnTo>
                        <a:pt x="140" y="14"/>
                      </a:lnTo>
                      <a:lnTo>
                        <a:pt x="143" y="14"/>
                      </a:lnTo>
                      <a:lnTo>
                        <a:pt x="140" y="14"/>
                      </a:lnTo>
                      <a:lnTo>
                        <a:pt x="140" y="12"/>
                      </a:lnTo>
                      <a:lnTo>
                        <a:pt x="143" y="12"/>
                      </a:lnTo>
                      <a:lnTo>
                        <a:pt x="145" y="12"/>
                      </a:lnTo>
                      <a:lnTo>
                        <a:pt x="145" y="14"/>
                      </a:lnTo>
                      <a:lnTo>
                        <a:pt x="148" y="14"/>
                      </a:lnTo>
                      <a:lnTo>
                        <a:pt x="150" y="17"/>
                      </a:lnTo>
                      <a:lnTo>
                        <a:pt x="148" y="17"/>
                      </a:lnTo>
                      <a:lnTo>
                        <a:pt x="150" y="19"/>
                      </a:lnTo>
                      <a:lnTo>
                        <a:pt x="152" y="19"/>
                      </a:lnTo>
                      <a:lnTo>
                        <a:pt x="155" y="19"/>
                      </a:lnTo>
                      <a:lnTo>
                        <a:pt x="155" y="21"/>
                      </a:lnTo>
                      <a:lnTo>
                        <a:pt x="157" y="21"/>
                      </a:lnTo>
                      <a:lnTo>
                        <a:pt x="159" y="21"/>
                      </a:lnTo>
                      <a:lnTo>
                        <a:pt x="159" y="19"/>
                      </a:lnTo>
                      <a:lnTo>
                        <a:pt x="162" y="19"/>
                      </a:lnTo>
                      <a:lnTo>
                        <a:pt x="162" y="17"/>
                      </a:lnTo>
                      <a:lnTo>
                        <a:pt x="164" y="17"/>
                      </a:lnTo>
                      <a:lnTo>
                        <a:pt x="164" y="19"/>
                      </a:lnTo>
                      <a:lnTo>
                        <a:pt x="166" y="19"/>
                      </a:lnTo>
                      <a:lnTo>
                        <a:pt x="169" y="19"/>
                      </a:lnTo>
                      <a:lnTo>
                        <a:pt x="171" y="19"/>
                      </a:lnTo>
                      <a:lnTo>
                        <a:pt x="171" y="17"/>
                      </a:lnTo>
                      <a:lnTo>
                        <a:pt x="171" y="14"/>
                      </a:lnTo>
                      <a:lnTo>
                        <a:pt x="174" y="14"/>
                      </a:lnTo>
                      <a:lnTo>
                        <a:pt x="174" y="12"/>
                      </a:lnTo>
                      <a:lnTo>
                        <a:pt x="174" y="10"/>
                      </a:lnTo>
                      <a:lnTo>
                        <a:pt x="176" y="10"/>
                      </a:lnTo>
                      <a:lnTo>
                        <a:pt x="176" y="12"/>
                      </a:lnTo>
                      <a:lnTo>
                        <a:pt x="176" y="10"/>
                      </a:lnTo>
                      <a:lnTo>
                        <a:pt x="178" y="12"/>
                      </a:lnTo>
                      <a:lnTo>
                        <a:pt x="181" y="12"/>
                      </a:lnTo>
                      <a:lnTo>
                        <a:pt x="181" y="10"/>
                      </a:lnTo>
                      <a:lnTo>
                        <a:pt x="178" y="10"/>
                      </a:lnTo>
                      <a:lnTo>
                        <a:pt x="181" y="7"/>
                      </a:lnTo>
                      <a:lnTo>
                        <a:pt x="181" y="5"/>
                      </a:lnTo>
                      <a:lnTo>
                        <a:pt x="181" y="2"/>
                      </a:lnTo>
                      <a:lnTo>
                        <a:pt x="181" y="0"/>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2" name="Freeform 50278"/>
                <p:cNvSpPr>
                  <a:spLocks/>
                </p:cNvSpPr>
                <p:nvPr/>
              </p:nvSpPr>
              <p:spPr bwMode="auto">
                <a:xfrm>
                  <a:off x="3683908" y="3273367"/>
                  <a:ext cx="447326" cy="286311"/>
                </a:xfrm>
                <a:custGeom>
                  <a:avLst/>
                  <a:gdLst>
                    <a:gd name="T0" fmla="*/ 76 w 126"/>
                    <a:gd name="T1" fmla="*/ 5 h 97"/>
                    <a:gd name="T2" fmla="*/ 83 w 126"/>
                    <a:gd name="T3" fmla="*/ 5 h 97"/>
                    <a:gd name="T4" fmla="*/ 93 w 126"/>
                    <a:gd name="T5" fmla="*/ 12 h 97"/>
                    <a:gd name="T6" fmla="*/ 100 w 126"/>
                    <a:gd name="T7" fmla="*/ 14 h 97"/>
                    <a:gd name="T8" fmla="*/ 107 w 126"/>
                    <a:gd name="T9" fmla="*/ 19 h 97"/>
                    <a:gd name="T10" fmla="*/ 107 w 126"/>
                    <a:gd name="T11" fmla="*/ 24 h 97"/>
                    <a:gd name="T12" fmla="*/ 102 w 126"/>
                    <a:gd name="T13" fmla="*/ 33 h 97"/>
                    <a:gd name="T14" fmla="*/ 109 w 126"/>
                    <a:gd name="T15" fmla="*/ 35 h 97"/>
                    <a:gd name="T16" fmla="*/ 119 w 126"/>
                    <a:gd name="T17" fmla="*/ 40 h 97"/>
                    <a:gd name="T18" fmla="*/ 119 w 126"/>
                    <a:gd name="T19" fmla="*/ 45 h 97"/>
                    <a:gd name="T20" fmla="*/ 124 w 126"/>
                    <a:gd name="T21" fmla="*/ 50 h 97"/>
                    <a:gd name="T22" fmla="*/ 126 w 126"/>
                    <a:gd name="T23" fmla="*/ 57 h 97"/>
                    <a:gd name="T24" fmla="*/ 119 w 126"/>
                    <a:gd name="T25" fmla="*/ 64 h 97"/>
                    <a:gd name="T26" fmla="*/ 112 w 126"/>
                    <a:gd name="T27" fmla="*/ 66 h 97"/>
                    <a:gd name="T28" fmla="*/ 109 w 126"/>
                    <a:gd name="T29" fmla="*/ 73 h 97"/>
                    <a:gd name="T30" fmla="*/ 105 w 126"/>
                    <a:gd name="T31" fmla="*/ 78 h 97"/>
                    <a:gd name="T32" fmla="*/ 107 w 126"/>
                    <a:gd name="T33" fmla="*/ 85 h 97"/>
                    <a:gd name="T34" fmla="*/ 112 w 126"/>
                    <a:gd name="T35" fmla="*/ 90 h 97"/>
                    <a:gd name="T36" fmla="*/ 102 w 126"/>
                    <a:gd name="T37" fmla="*/ 95 h 97"/>
                    <a:gd name="T38" fmla="*/ 95 w 126"/>
                    <a:gd name="T39" fmla="*/ 95 h 97"/>
                    <a:gd name="T40" fmla="*/ 93 w 126"/>
                    <a:gd name="T41" fmla="*/ 90 h 97"/>
                    <a:gd name="T42" fmla="*/ 86 w 126"/>
                    <a:gd name="T43" fmla="*/ 85 h 97"/>
                    <a:gd name="T44" fmla="*/ 79 w 126"/>
                    <a:gd name="T45" fmla="*/ 83 h 97"/>
                    <a:gd name="T46" fmla="*/ 74 w 126"/>
                    <a:gd name="T47" fmla="*/ 73 h 97"/>
                    <a:gd name="T48" fmla="*/ 74 w 126"/>
                    <a:gd name="T49" fmla="*/ 64 h 97"/>
                    <a:gd name="T50" fmla="*/ 69 w 126"/>
                    <a:gd name="T51" fmla="*/ 73 h 97"/>
                    <a:gd name="T52" fmla="*/ 57 w 126"/>
                    <a:gd name="T53" fmla="*/ 73 h 97"/>
                    <a:gd name="T54" fmla="*/ 55 w 126"/>
                    <a:gd name="T55" fmla="*/ 71 h 97"/>
                    <a:gd name="T56" fmla="*/ 55 w 126"/>
                    <a:gd name="T57" fmla="*/ 62 h 97"/>
                    <a:gd name="T58" fmla="*/ 48 w 126"/>
                    <a:gd name="T59" fmla="*/ 54 h 97"/>
                    <a:gd name="T60" fmla="*/ 41 w 126"/>
                    <a:gd name="T61" fmla="*/ 57 h 97"/>
                    <a:gd name="T62" fmla="*/ 36 w 126"/>
                    <a:gd name="T63" fmla="*/ 52 h 97"/>
                    <a:gd name="T64" fmla="*/ 31 w 126"/>
                    <a:gd name="T65" fmla="*/ 47 h 97"/>
                    <a:gd name="T66" fmla="*/ 24 w 126"/>
                    <a:gd name="T67" fmla="*/ 43 h 97"/>
                    <a:gd name="T68" fmla="*/ 22 w 126"/>
                    <a:gd name="T69" fmla="*/ 35 h 97"/>
                    <a:gd name="T70" fmla="*/ 12 w 126"/>
                    <a:gd name="T71" fmla="*/ 35 h 97"/>
                    <a:gd name="T72" fmla="*/ 5 w 126"/>
                    <a:gd name="T73" fmla="*/ 33 h 97"/>
                    <a:gd name="T74" fmla="*/ 3 w 126"/>
                    <a:gd name="T75" fmla="*/ 24 h 97"/>
                    <a:gd name="T76" fmla="*/ 7 w 126"/>
                    <a:gd name="T77" fmla="*/ 16 h 97"/>
                    <a:gd name="T78" fmla="*/ 17 w 126"/>
                    <a:gd name="T79" fmla="*/ 9 h 97"/>
                    <a:gd name="T80" fmla="*/ 24 w 126"/>
                    <a:gd name="T81" fmla="*/ 7 h 97"/>
                    <a:gd name="T82" fmla="*/ 33 w 126"/>
                    <a:gd name="T83" fmla="*/ 9 h 97"/>
                    <a:gd name="T84" fmla="*/ 43 w 126"/>
                    <a:gd name="T85" fmla="*/ 14 h 97"/>
                    <a:gd name="T86" fmla="*/ 50 w 126"/>
                    <a:gd name="T87" fmla="*/ 12 h 97"/>
                    <a:gd name="T88" fmla="*/ 60 w 126"/>
                    <a:gd name="T89" fmla="*/ 12 h 97"/>
                    <a:gd name="T90" fmla="*/ 55 w 126"/>
                    <a:gd name="T91" fmla="*/ 19 h 97"/>
                    <a:gd name="T92" fmla="*/ 55 w 126"/>
                    <a:gd name="T93" fmla="*/ 19 h 97"/>
                    <a:gd name="T94" fmla="*/ 60 w 126"/>
                    <a:gd name="T95" fmla="*/ 19 h 97"/>
                    <a:gd name="T96" fmla="*/ 60 w 126"/>
                    <a:gd name="T97" fmla="*/ 12 h 97"/>
                    <a:gd name="T98" fmla="*/ 55 w 126"/>
                    <a:gd name="T99" fmla="*/ 5 h 97"/>
                    <a:gd name="T100" fmla="*/ 60 w 126"/>
                    <a:gd name="T101" fmla="*/ 5 h 97"/>
                    <a:gd name="T102" fmla="*/ 64 w 126"/>
                    <a:gd name="T103" fmla="*/ 2 h 97"/>
                    <a:gd name="T104" fmla="*/ 76 w 126"/>
                    <a:gd name="T10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 h="97">
                      <a:moveTo>
                        <a:pt x="74" y="2"/>
                      </a:moveTo>
                      <a:lnTo>
                        <a:pt x="76" y="2"/>
                      </a:lnTo>
                      <a:lnTo>
                        <a:pt x="76" y="5"/>
                      </a:lnTo>
                      <a:lnTo>
                        <a:pt x="74" y="2"/>
                      </a:lnTo>
                      <a:lnTo>
                        <a:pt x="74" y="5"/>
                      </a:lnTo>
                      <a:lnTo>
                        <a:pt x="76" y="5"/>
                      </a:lnTo>
                      <a:lnTo>
                        <a:pt x="79" y="5"/>
                      </a:lnTo>
                      <a:lnTo>
                        <a:pt x="81" y="2"/>
                      </a:lnTo>
                      <a:lnTo>
                        <a:pt x="81" y="0"/>
                      </a:lnTo>
                      <a:lnTo>
                        <a:pt x="83" y="0"/>
                      </a:lnTo>
                      <a:lnTo>
                        <a:pt x="83" y="2"/>
                      </a:lnTo>
                      <a:lnTo>
                        <a:pt x="83" y="5"/>
                      </a:lnTo>
                      <a:lnTo>
                        <a:pt x="86" y="7"/>
                      </a:lnTo>
                      <a:lnTo>
                        <a:pt x="86" y="9"/>
                      </a:lnTo>
                      <a:lnTo>
                        <a:pt x="88" y="9"/>
                      </a:lnTo>
                      <a:lnTo>
                        <a:pt x="88" y="12"/>
                      </a:lnTo>
                      <a:lnTo>
                        <a:pt x="90" y="12"/>
                      </a:lnTo>
                      <a:lnTo>
                        <a:pt x="93" y="12"/>
                      </a:lnTo>
                      <a:lnTo>
                        <a:pt x="93" y="9"/>
                      </a:lnTo>
                      <a:lnTo>
                        <a:pt x="95" y="12"/>
                      </a:lnTo>
                      <a:lnTo>
                        <a:pt x="95" y="9"/>
                      </a:lnTo>
                      <a:lnTo>
                        <a:pt x="98" y="9"/>
                      </a:lnTo>
                      <a:lnTo>
                        <a:pt x="100" y="12"/>
                      </a:lnTo>
                      <a:lnTo>
                        <a:pt x="100" y="14"/>
                      </a:lnTo>
                      <a:lnTo>
                        <a:pt x="102" y="14"/>
                      </a:lnTo>
                      <a:lnTo>
                        <a:pt x="105" y="14"/>
                      </a:lnTo>
                      <a:lnTo>
                        <a:pt x="107" y="14"/>
                      </a:lnTo>
                      <a:lnTo>
                        <a:pt x="107" y="16"/>
                      </a:lnTo>
                      <a:lnTo>
                        <a:pt x="109" y="16"/>
                      </a:lnTo>
                      <a:lnTo>
                        <a:pt x="107" y="19"/>
                      </a:lnTo>
                      <a:lnTo>
                        <a:pt x="109" y="19"/>
                      </a:lnTo>
                      <a:lnTo>
                        <a:pt x="107" y="19"/>
                      </a:lnTo>
                      <a:lnTo>
                        <a:pt x="107" y="21"/>
                      </a:lnTo>
                      <a:lnTo>
                        <a:pt x="105" y="21"/>
                      </a:lnTo>
                      <a:lnTo>
                        <a:pt x="105" y="24"/>
                      </a:lnTo>
                      <a:lnTo>
                        <a:pt x="107" y="24"/>
                      </a:lnTo>
                      <a:lnTo>
                        <a:pt x="105" y="24"/>
                      </a:lnTo>
                      <a:lnTo>
                        <a:pt x="105" y="26"/>
                      </a:lnTo>
                      <a:lnTo>
                        <a:pt x="105" y="28"/>
                      </a:lnTo>
                      <a:lnTo>
                        <a:pt x="102" y="28"/>
                      </a:lnTo>
                      <a:lnTo>
                        <a:pt x="102" y="31"/>
                      </a:lnTo>
                      <a:lnTo>
                        <a:pt x="102" y="33"/>
                      </a:lnTo>
                      <a:lnTo>
                        <a:pt x="105" y="33"/>
                      </a:lnTo>
                      <a:lnTo>
                        <a:pt x="105" y="35"/>
                      </a:lnTo>
                      <a:lnTo>
                        <a:pt x="102" y="35"/>
                      </a:lnTo>
                      <a:lnTo>
                        <a:pt x="105" y="35"/>
                      </a:lnTo>
                      <a:lnTo>
                        <a:pt x="107" y="35"/>
                      </a:lnTo>
                      <a:lnTo>
                        <a:pt x="109" y="35"/>
                      </a:lnTo>
                      <a:lnTo>
                        <a:pt x="112" y="35"/>
                      </a:lnTo>
                      <a:lnTo>
                        <a:pt x="114" y="35"/>
                      </a:lnTo>
                      <a:lnTo>
                        <a:pt x="114" y="38"/>
                      </a:lnTo>
                      <a:lnTo>
                        <a:pt x="117" y="38"/>
                      </a:lnTo>
                      <a:lnTo>
                        <a:pt x="119" y="38"/>
                      </a:lnTo>
                      <a:lnTo>
                        <a:pt x="119" y="40"/>
                      </a:lnTo>
                      <a:lnTo>
                        <a:pt x="119" y="43"/>
                      </a:lnTo>
                      <a:lnTo>
                        <a:pt x="121" y="43"/>
                      </a:lnTo>
                      <a:lnTo>
                        <a:pt x="124" y="43"/>
                      </a:lnTo>
                      <a:lnTo>
                        <a:pt x="121" y="43"/>
                      </a:lnTo>
                      <a:lnTo>
                        <a:pt x="121" y="45"/>
                      </a:lnTo>
                      <a:lnTo>
                        <a:pt x="119" y="45"/>
                      </a:lnTo>
                      <a:lnTo>
                        <a:pt x="119" y="47"/>
                      </a:lnTo>
                      <a:lnTo>
                        <a:pt x="121" y="47"/>
                      </a:lnTo>
                      <a:lnTo>
                        <a:pt x="121" y="50"/>
                      </a:lnTo>
                      <a:lnTo>
                        <a:pt x="121" y="47"/>
                      </a:lnTo>
                      <a:lnTo>
                        <a:pt x="124" y="47"/>
                      </a:lnTo>
                      <a:lnTo>
                        <a:pt x="124" y="50"/>
                      </a:lnTo>
                      <a:lnTo>
                        <a:pt x="126" y="50"/>
                      </a:lnTo>
                      <a:lnTo>
                        <a:pt x="126" y="52"/>
                      </a:lnTo>
                      <a:lnTo>
                        <a:pt x="126" y="54"/>
                      </a:lnTo>
                      <a:lnTo>
                        <a:pt x="124" y="54"/>
                      </a:lnTo>
                      <a:lnTo>
                        <a:pt x="126" y="54"/>
                      </a:lnTo>
                      <a:lnTo>
                        <a:pt x="126" y="57"/>
                      </a:lnTo>
                      <a:lnTo>
                        <a:pt x="124" y="57"/>
                      </a:lnTo>
                      <a:lnTo>
                        <a:pt x="124" y="59"/>
                      </a:lnTo>
                      <a:lnTo>
                        <a:pt x="121" y="59"/>
                      </a:lnTo>
                      <a:lnTo>
                        <a:pt x="121" y="62"/>
                      </a:lnTo>
                      <a:lnTo>
                        <a:pt x="119" y="62"/>
                      </a:lnTo>
                      <a:lnTo>
                        <a:pt x="119" y="64"/>
                      </a:lnTo>
                      <a:lnTo>
                        <a:pt x="119" y="66"/>
                      </a:lnTo>
                      <a:lnTo>
                        <a:pt x="117" y="66"/>
                      </a:lnTo>
                      <a:lnTo>
                        <a:pt x="117" y="64"/>
                      </a:lnTo>
                      <a:lnTo>
                        <a:pt x="114" y="64"/>
                      </a:lnTo>
                      <a:lnTo>
                        <a:pt x="112" y="64"/>
                      </a:lnTo>
                      <a:lnTo>
                        <a:pt x="112" y="66"/>
                      </a:lnTo>
                      <a:lnTo>
                        <a:pt x="109" y="66"/>
                      </a:lnTo>
                      <a:lnTo>
                        <a:pt x="109" y="69"/>
                      </a:lnTo>
                      <a:lnTo>
                        <a:pt x="109" y="71"/>
                      </a:lnTo>
                      <a:lnTo>
                        <a:pt x="107" y="71"/>
                      </a:lnTo>
                      <a:lnTo>
                        <a:pt x="107" y="73"/>
                      </a:lnTo>
                      <a:lnTo>
                        <a:pt x="109" y="73"/>
                      </a:lnTo>
                      <a:lnTo>
                        <a:pt x="107" y="73"/>
                      </a:lnTo>
                      <a:lnTo>
                        <a:pt x="107" y="76"/>
                      </a:lnTo>
                      <a:lnTo>
                        <a:pt x="105" y="76"/>
                      </a:lnTo>
                      <a:lnTo>
                        <a:pt x="105" y="78"/>
                      </a:lnTo>
                      <a:lnTo>
                        <a:pt x="107" y="78"/>
                      </a:lnTo>
                      <a:lnTo>
                        <a:pt x="105" y="78"/>
                      </a:lnTo>
                      <a:lnTo>
                        <a:pt x="105" y="81"/>
                      </a:lnTo>
                      <a:lnTo>
                        <a:pt x="105" y="83"/>
                      </a:lnTo>
                      <a:lnTo>
                        <a:pt x="107" y="83"/>
                      </a:lnTo>
                      <a:lnTo>
                        <a:pt x="107" y="85"/>
                      </a:lnTo>
                      <a:lnTo>
                        <a:pt x="109" y="85"/>
                      </a:lnTo>
                      <a:lnTo>
                        <a:pt x="107" y="85"/>
                      </a:lnTo>
                      <a:lnTo>
                        <a:pt x="109" y="85"/>
                      </a:lnTo>
                      <a:lnTo>
                        <a:pt x="109" y="88"/>
                      </a:lnTo>
                      <a:lnTo>
                        <a:pt x="109" y="90"/>
                      </a:lnTo>
                      <a:lnTo>
                        <a:pt x="112" y="90"/>
                      </a:lnTo>
                      <a:lnTo>
                        <a:pt x="109" y="90"/>
                      </a:lnTo>
                      <a:lnTo>
                        <a:pt x="112" y="90"/>
                      </a:lnTo>
                      <a:lnTo>
                        <a:pt x="109" y="90"/>
                      </a:lnTo>
                      <a:lnTo>
                        <a:pt x="109" y="92"/>
                      </a:lnTo>
                      <a:lnTo>
                        <a:pt x="109" y="95"/>
                      </a:lnTo>
                      <a:lnTo>
                        <a:pt x="107" y="95"/>
                      </a:lnTo>
                      <a:lnTo>
                        <a:pt x="105" y="95"/>
                      </a:lnTo>
                      <a:lnTo>
                        <a:pt x="102" y="95"/>
                      </a:lnTo>
                      <a:lnTo>
                        <a:pt x="102" y="97"/>
                      </a:lnTo>
                      <a:lnTo>
                        <a:pt x="100" y="97"/>
                      </a:lnTo>
                      <a:lnTo>
                        <a:pt x="100" y="95"/>
                      </a:lnTo>
                      <a:lnTo>
                        <a:pt x="98" y="97"/>
                      </a:lnTo>
                      <a:lnTo>
                        <a:pt x="95" y="97"/>
                      </a:lnTo>
                      <a:lnTo>
                        <a:pt x="95" y="95"/>
                      </a:lnTo>
                      <a:lnTo>
                        <a:pt x="95" y="92"/>
                      </a:lnTo>
                      <a:lnTo>
                        <a:pt x="93" y="90"/>
                      </a:lnTo>
                      <a:lnTo>
                        <a:pt x="90" y="90"/>
                      </a:lnTo>
                      <a:lnTo>
                        <a:pt x="90" y="92"/>
                      </a:lnTo>
                      <a:lnTo>
                        <a:pt x="90" y="90"/>
                      </a:lnTo>
                      <a:lnTo>
                        <a:pt x="93" y="90"/>
                      </a:lnTo>
                      <a:lnTo>
                        <a:pt x="90" y="88"/>
                      </a:lnTo>
                      <a:lnTo>
                        <a:pt x="88" y="88"/>
                      </a:lnTo>
                      <a:lnTo>
                        <a:pt x="86" y="88"/>
                      </a:lnTo>
                      <a:lnTo>
                        <a:pt x="86" y="85"/>
                      </a:lnTo>
                      <a:lnTo>
                        <a:pt x="86" y="88"/>
                      </a:lnTo>
                      <a:lnTo>
                        <a:pt x="86" y="85"/>
                      </a:lnTo>
                      <a:lnTo>
                        <a:pt x="83" y="85"/>
                      </a:lnTo>
                      <a:lnTo>
                        <a:pt x="83" y="83"/>
                      </a:lnTo>
                      <a:lnTo>
                        <a:pt x="83" y="85"/>
                      </a:lnTo>
                      <a:lnTo>
                        <a:pt x="83" y="83"/>
                      </a:lnTo>
                      <a:lnTo>
                        <a:pt x="81" y="83"/>
                      </a:lnTo>
                      <a:lnTo>
                        <a:pt x="79" y="83"/>
                      </a:lnTo>
                      <a:lnTo>
                        <a:pt x="76" y="83"/>
                      </a:lnTo>
                      <a:lnTo>
                        <a:pt x="76" y="81"/>
                      </a:lnTo>
                      <a:lnTo>
                        <a:pt x="76" y="78"/>
                      </a:lnTo>
                      <a:lnTo>
                        <a:pt x="76" y="76"/>
                      </a:lnTo>
                      <a:lnTo>
                        <a:pt x="74" y="76"/>
                      </a:lnTo>
                      <a:lnTo>
                        <a:pt x="74" y="73"/>
                      </a:lnTo>
                      <a:lnTo>
                        <a:pt x="76" y="71"/>
                      </a:lnTo>
                      <a:lnTo>
                        <a:pt x="74" y="69"/>
                      </a:lnTo>
                      <a:lnTo>
                        <a:pt x="76" y="69"/>
                      </a:lnTo>
                      <a:lnTo>
                        <a:pt x="76" y="66"/>
                      </a:lnTo>
                      <a:lnTo>
                        <a:pt x="76" y="64"/>
                      </a:lnTo>
                      <a:lnTo>
                        <a:pt x="74" y="64"/>
                      </a:lnTo>
                      <a:lnTo>
                        <a:pt x="74" y="66"/>
                      </a:lnTo>
                      <a:lnTo>
                        <a:pt x="71" y="66"/>
                      </a:lnTo>
                      <a:lnTo>
                        <a:pt x="71" y="69"/>
                      </a:lnTo>
                      <a:lnTo>
                        <a:pt x="71" y="71"/>
                      </a:lnTo>
                      <a:lnTo>
                        <a:pt x="71" y="73"/>
                      </a:lnTo>
                      <a:lnTo>
                        <a:pt x="69" y="73"/>
                      </a:lnTo>
                      <a:lnTo>
                        <a:pt x="67" y="73"/>
                      </a:lnTo>
                      <a:lnTo>
                        <a:pt x="64" y="76"/>
                      </a:lnTo>
                      <a:lnTo>
                        <a:pt x="62" y="76"/>
                      </a:lnTo>
                      <a:lnTo>
                        <a:pt x="60" y="76"/>
                      </a:lnTo>
                      <a:lnTo>
                        <a:pt x="60" y="73"/>
                      </a:lnTo>
                      <a:lnTo>
                        <a:pt x="57" y="73"/>
                      </a:lnTo>
                      <a:lnTo>
                        <a:pt x="57" y="76"/>
                      </a:lnTo>
                      <a:lnTo>
                        <a:pt x="55" y="76"/>
                      </a:lnTo>
                      <a:lnTo>
                        <a:pt x="55" y="73"/>
                      </a:lnTo>
                      <a:lnTo>
                        <a:pt x="52" y="73"/>
                      </a:lnTo>
                      <a:lnTo>
                        <a:pt x="52" y="71"/>
                      </a:lnTo>
                      <a:lnTo>
                        <a:pt x="55" y="71"/>
                      </a:lnTo>
                      <a:lnTo>
                        <a:pt x="55" y="69"/>
                      </a:lnTo>
                      <a:lnTo>
                        <a:pt x="55" y="66"/>
                      </a:lnTo>
                      <a:lnTo>
                        <a:pt x="52" y="66"/>
                      </a:lnTo>
                      <a:lnTo>
                        <a:pt x="52" y="64"/>
                      </a:lnTo>
                      <a:lnTo>
                        <a:pt x="52" y="62"/>
                      </a:lnTo>
                      <a:lnTo>
                        <a:pt x="55" y="62"/>
                      </a:lnTo>
                      <a:lnTo>
                        <a:pt x="55" y="59"/>
                      </a:lnTo>
                      <a:lnTo>
                        <a:pt x="52" y="59"/>
                      </a:lnTo>
                      <a:lnTo>
                        <a:pt x="52" y="57"/>
                      </a:lnTo>
                      <a:lnTo>
                        <a:pt x="50" y="57"/>
                      </a:lnTo>
                      <a:lnTo>
                        <a:pt x="48" y="57"/>
                      </a:lnTo>
                      <a:lnTo>
                        <a:pt x="48" y="54"/>
                      </a:lnTo>
                      <a:lnTo>
                        <a:pt x="48" y="57"/>
                      </a:lnTo>
                      <a:lnTo>
                        <a:pt x="45" y="57"/>
                      </a:lnTo>
                      <a:lnTo>
                        <a:pt x="43" y="57"/>
                      </a:lnTo>
                      <a:lnTo>
                        <a:pt x="43" y="54"/>
                      </a:lnTo>
                      <a:lnTo>
                        <a:pt x="43" y="57"/>
                      </a:lnTo>
                      <a:lnTo>
                        <a:pt x="41" y="57"/>
                      </a:lnTo>
                      <a:lnTo>
                        <a:pt x="41" y="54"/>
                      </a:lnTo>
                      <a:lnTo>
                        <a:pt x="41" y="57"/>
                      </a:lnTo>
                      <a:lnTo>
                        <a:pt x="38" y="57"/>
                      </a:lnTo>
                      <a:lnTo>
                        <a:pt x="36" y="57"/>
                      </a:lnTo>
                      <a:lnTo>
                        <a:pt x="36" y="54"/>
                      </a:lnTo>
                      <a:lnTo>
                        <a:pt x="36" y="52"/>
                      </a:lnTo>
                      <a:lnTo>
                        <a:pt x="36" y="50"/>
                      </a:lnTo>
                      <a:lnTo>
                        <a:pt x="33" y="50"/>
                      </a:lnTo>
                      <a:lnTo>
                        <a:pt x="33" y="47"/>
                      </a:lnTo>
                      <a:lnTo>
                        <a:pt x="33" y="50"/>
                      </a:lnTo>
                      <a:lnTo>
                        <a:pt x="31" y="50"/>
                      </a:lnTo>
                      <a:lnTo>
                        <a:pt x="31" y="47"/>
                      </a:lnTo>
                      <a:lnTo>
                        <a:pt x="29" y="47"/>
                      </a:lnTo>
                      <a:lnTo>
                        <a:pt x="29" y="50"/>
                      </a:lnTo>
                      <a:lnTo>
                        <a:pt x="26" y="47"/>
                      </a:lnTo>
                      <a:lnTo>
                        <a:pt x="24" y="47"/>
                      </a:lnTo>
                      <a:lnTo>
                        <a:pt x="24" y="45"/>
                      </a:lnTo>
                      <a:lnTo>
                        <a:pt x="24" y="43"/>
                      </a:lnTo>
                      <a:lnTo>
                        <a:pt x="24" y="40"/>
                      </a:lnTo>
                      <a:lnTo>
                        <a:pt x="22" y="40"/>
                      </a:lnTo>
                      <a:lnTo>
                        <a:pt x="24" y="40"/>
                      </a:lnTo>
                      <a:lnTo>
                        <a:pt x="24" y="38"/>
                      </a:lnTo>
                      <a:lnTo>
                        <a:pt x="22" y="38"/>
                      </a:lnTo>
                      <a:lnTo>
                        <a:pt x="22" y="35"/>
                      </a:lnTo>
                      <a:lnTo>
                        <a:pt x="19" y="35"/>
                      </a:lnTo>
                      <a:lnTo>
                        <a:pt x="19" y="33"/>
                      </a:lnTo>
                      <a:lnTo>
                        <a:pt x="19" y="35"/>
                      </a:lnTo>
                      <a:lnTo>
                        <a:pt x="17" y="35"/>
                      </a:lnTo>
                      <a:lnTo>
                        <a:pt x="14" y="35"/>
                      </a:lnTo>
                      <a:lnTo>
                        <a:pt x="12" y="35"/>
                      </a:lnTo>
                      <a:lnTo>
                        <a:pt x="12" y="38"/>
                      </a:lnTo>
                      <a:lnTo>
                        <a:pt x="10" y="38"/>
                      </a:lnTo>
                      <a:lnTo>
                        <a:pt x="7" y="38"/>
                      </a:lnTo>
                      <a:lnTo>
                        <a:pt x="7" y="35"/>
                      </a:lnTo>
                      <a:lnTo>
                        <a:pt x="5" y="35"/>
                      </a:lnTo>
                      <a:lnTo>
                        <a:pt x="5" y="33"/>
                      </a:lnTo>
                      <a:lnTo>
                        <a:pt x="3" y="33"/>
                      </a:lnTo>
                      <a:lnTo>
                        <a:pt x="3" y="31"/>
                      </a:lnTo>
                      <a:lnTo>
                        <a:pt x="3" y="28"/>
                      </a:lnTo>
                      <a:lnTo>
                        <a:pt x="0" y="28"/>
                      </a:lnTo>
                      <a:lnTo>
                        <a:pt x="3" y="26"/>
                      </a:lnTo>
                      <a:lnTo>
                        <a:pt x="3" y="24"/>
                      </a:lnTo>
                      <a:lnTo>
                        <a:pt x="0" y="24"/>
                      </a:lnTo>
                      <a:lnTo>
                        <a:pt x="0" y="21"/>
                      </a:lnTo>
                      <a:lnTo>
                        <a:pt x="0" y="19"/>
                      </a:lnTo>
                      <a:lnTo>
                        <a:pt x="3" y="19"/>
                      </a:lnTo>
                      <a:lnTo>
                        <a:pt x="5" y="16"/>
                      </a:lnTo>
                      <a:lnTo>
                        <a:pt x="7" y="16"/>
                      </a:lnTo>
                      <a:lnTo>
                        <a:pt x="10" y="14"/>
                      </a:lnTo>
                      <a:lnTo>
                        <a:pt x="12" y="12"/>
                      </a:lnTo>
                      <a:lnTo>
                        <a:pt x="12" y="14"/>
                      </a:lnTo>
                      <a:lnTo>
                        <a:pt x="12" y="12"/>
                      </a:lnTo>
                      <a:lnTo>
                        <a:pt x="14" y="12"/>
                      </a:lnTo>
                      <a:lnTo>
                        <a:pt x="17" y="9"/>
                      </a:lnTo>
                      <a:lnTo>
                        <a:pt x="19" y="9"/>
                      </a:lnTo>
                      <a:lnTo>
                        <a:pt x="19" y="7"/>
                      </a:lnTo>
                      <a:lnTo>
                        <a:pt x="22" y="7"/>
                      </a:lnTo>
                      <a:lnTo>
                        <a:pt x="19" y="7"/>
                      </a:lnTo>
                      <a:lnTo>
                        <a:pt x="22" y="7"/>
                      </a:lnTo>
                      <a:lnTo>
                        <a:pt x="24" y="7"/>
                      </a:lnTo>
                      <a:lnTo>
                        <a:pt x="26" y="7"/>
                      </a:lnTo>
                      <a:lnTo>
                        <a:pt x="26" y="9"/>
                      </a:lnTo>
                      <a:lnTo>
                        <a:pt x="29" y="12"/>
                      </a:lnTo>
                      <a:lnTo>
                        <a:pt x="31" y="12"/>
                      </a:lnTo>
                      <a:lnTo>
                        <a:pt x="31" y="9"/>
                      </a:lnTo>
                      <a:lnTo>
                        <a:pt x="33" y="9"/>
                      </a:lnTo>
                      <a:lnTo>
                        <a:pt x="36" y="9"/>
                      </a:lnTo>
                      <a:lnTo>
                        <a:pt x="38" y="9"/>
                      </a:lnTo>
                      <a:lnTo>
                        <a:pt x="38" y="12"/>
                      </a:lnTo>
                      <a:lnTo>
                        <a:pt x="41" y="12"/>
                      </a:lnTo>
                      <a:lnTo>
                        <a:pt x="41" y="14"/>
                      </a:lnTo>
                      <a:lnTo>
                        <a:pt x="43" y="14"/>
                      </a:lnTo>
                      <a:lnTo>
                        <a:pt x="45" y="14"/>
                      </a:lnTo>
                      <a:lnTo>
                        <a:pt x="43" y="14"/>
                      </a:lnTo>
                      <a:lnTo>
                        <a:pt x="45" y="14"/>
                      </a:lnTo>
                      <a:lnTo>
                        <a:pt x="48" y="14"/>
                      </a:lnTo>
                      <a:lnTo>
                        <a:pt x="48" y="12"/>
                      </a:lnTo>
                      <a:lnTo>
                        <a:pt x="50" y="12"/>
                      </a:lnTo>
                      <a:lnTo>
                        <a:pt x="52" y="9"/>
                      </a:lnTo>
                      <a:lnTo>
                        <a:pt x="55" y="7"/>
                      </a:lnTo>
                      <a:lnTo>
                        <a:pt x="57" y="7"/>
                      </a:lnTo>
                      <a:lnTo>
                        <a:pt x="57" y="9"/>
                      </a:lnTo>
                      <a:lnTo>
                        <a:pt x="57" y="12"/>
                      </a:lnTo>
                      <a:lnTo>
                        <a:pt x="60" y="12"/>
                      </a:lnTo>
                      <a:lnTo>
                        <a:pt x="62" y="12"/>
                      </a:lnTo>
                      <a:lnTo>
                        <a:pt x="60" y="14"/>
                      </a:lnTo>
                      <a:lnTo>
                        <a:pt x="60" y="16"/>
                      </a:lnTo>
                      <a:lnTo>
                        <a:pt x="57" y="16"/>
                      </a:lnTo>
                      <a:lnTo>
                        <a:pt x="57" y="19"/>
                      </a:lnTo>
                      <a:lnTo>
                        <a:pt x="55" y="19"/>
                      </a:lnTo>
                      <a:lnTo>
                        <a:pt x="52" y="19"/>
                      </a:lnTo>
                      <a:lnTo>
                        <a:pt x="55" y="19"/>
                      </a:lnTo>
                      <a:lnTo>
                        <a:pt x="55" y="21"/>
                      </a:lnTo>
                      <a:lnTo>
                        <a:pt x="55" y="19"/>
                      </a:lnTo>
                      <a:lnTo>
                        <a:pt x="52" y="19"/>
                      </a:lnTo>
                      <a:lnTo>
                        <a:pt x="55" y="19"/>
                      </a:lnTo>
                      <a:lnTo>
                        <a:pt x="57" y="19"/>
                      </a:lnTo>
                      <a:lnTo>
                        <a:pt x="60" y="19"/>
                      </a:lnTo>
                      <a:lnTo>
                        <a:pt x="57" y="19"/>
                      </a:lnTo>
                      <a:lnTo>
                        <a:pt x="60" y="19"/>
                      </a:lnTo>
                      <a:lnTo>
                        <a:pt x="60" y="21"/>
                      </a:lnTo>
                      <a:lnTo>
                        <a:pt x="60" y="19"/>
                      </a:lnTo>
                      <a:lnTo>
                        <a:pt x="57" y="19"/>
                      </a:lnTo>
                      <a:lnTo>
                        <a:pt x="60" y="19"/>
                      </a:lnTo>
                      <a:lnTo>
                        <a:pt x="60" y="16"/>
                      </a:lnTo>
                      <a:lnTo>
                        <a:pt x="60" y="14"/>
                      </a:lnTo>
                      <a:lnTo>
                        <a:pt x="62" y="12"/>
                      </a:lnTo>
                      <a:lnTo>
                        <a:pt x="60" y="12"/>
                      </a:lnTo>
                      <a:lnTo>
                        <a:pt x="57" y="12"/>
                      </a:lnTo>
                      <a:lnTo>
                        <a:pt x="60" y="9"/>
                      </a:lnTo>
                      <a:lnTo>
                        <a:pt x="57" y="9"/>
                      </a:lnTo>
                      <a:lnTo>
                        <a:pt x="57" y="7"/>
                      </a:lnTo>
                      <a:lnTo>
                        <a:pt x="55" y="7"/>
                      </a:lnTo>
                      <a:lnTo>
                        <a:pt x="55" y="5"/>
                      </a:lnTo>
                      <a:lnTo>
                        <a:pt x="57" y="5"/>
                      </a:lnTo>
                      <a:lnTo>
                        <a:pt x="60" y="5"/>
                      </a:lnTo>
                      <a:lnTo>
                        <a:pt x="60" y="7"/>
                      </a:lnTo>
                      <a:lnTo>
                        <a:pt x="62" y="7"/>
                      </a:lnTo>
                      <a:lnTo>
                        <a:pt x="62" y="5"/>
                      </a:lnTo>
                      <a:lnTo>
                        <a:pt x="60" y="5"/>
                      </a:lnTo>
                      <a:lnTo>
                        <a:pt x="60" y="2"/>
                      </a:lnTo>
                      <a:lnTo>
                        <a:pt x="62" y="2"/>
                      </a:lnTo>
                      <a:lnTo>
                        <a:pt x="62" y="0"/>
                      </a:lnTo>
                      <a:lnTo>
                        <a:pt x="64" y="0"/>
                      </a:lnTo>
                      <a:lnTo>
                        <a:pt x="67" y="0"/>
                      </a:lnTo>
                      <a:lnTo>
                        <a:pt x="64" y="2"/>
                      </a:lnTo>
                      <a:lnTo>
                        <a:pt x="67" y="2"/>
                      </a:lnTo>
                      <a:lnTo>
                        <a:pt x="69" y="2"/>
                      </a:lnTo>
                      <a:lnTo>
                        <a:pt x="71" y="2"/>
                      </a:lnTo>
                      <a:lnTo>
                        <a:pt x="71" y="0"/>
                      </a:lnTo>
                      <a:lnTo>
                        <a:pt x="74" y="0"/>
                      </a:lnTo>
                      <a:lnTo>
                        <a:pt x="76" y="0"/>
                      </a:lnTo>
                      <a:lnTo>
                        <a:pt x="76" y="2"/>
                      </a:lnTo>
                      <a:lnTo>
                        <a:pt x="74"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3" name="Freeform 50279"/>
                <p:cNvSpPr>
                  <a:spLocks noEditPoints="1"/>
                </p:cNvSpPr>
                <p:nvPr/>
              </p:nvSpPr>
              <p:spPr bwMode="auto">
                <a:xfrm>
                  <a:off x="5224704" y="4150005"/>
                  <a:ext cx="457980" cy="371905"/>
                </a:xfrm>
                <a:custGeom>
                  <a:avLst/>
                  <a:gdLst>
                    <a:gd name="T0" fmla="*/ 43 w 129"/>
                    <a:gd name="T1" fmla="*/ 2 h 126"/>
                    <a:gd name="T2" fmla="*/ 43 w 129"/>
                    <a:gd name="T3" fmla="*/ 5 h 126"/>
                    <a:gd name="T4" fmla="*/ 53 w 129"/>
                    <a:gd name="T5" fmla="*/ 5 h 126"/>
                    <a:gd name="T6" fmla="*/ 57 w 129"/>
                    <a:gd name="T7" fmla="*/ 9 h 126"/>
                    <a:gd name="T8" fmla="*/ 62 w 129"/>
                    <a:gd name="T9" fmla="*/ 7 h 126"/>
                    <a:gd name="T10" fmla="*/ 69 w 129"/>
                    <a:gd name="T11" fmla="*/ 12 h 126"/>
                    <a:gd name="T12" fmla="*/ 79 w 129"/>
                    <a:gd name="T13" fmla="*/ 7 h 126"/>
                    <a:gd name="T14" fmla="*/ 86 w 129"/>
                    <a:gd name="T15" fmla="*/ 9 h 126"/>
                    <a:gd name="T16" fmla="*/ 93 w 129"/>
                    <a:gd name="T17" fmla="*/ 9 h 126"/>
                    <a:gd name="T18" fmla="*/ 98 w 129"/>
                    <a:gd name="T19" fmla="*/ 12 h 126"/>
                    <a:gd name="T20" fmla="*/ 102 w 129"/>
                    <a:gd name="T21" fmla="*/ 14 h 126"/>
                    <a:gd name="T22" fmla="*/ 102 w 129"/>
                    <a:gd name="T23" fmla="*/ 21 h 126"/>
                    <a:gd name="T24" fmla="*/ 114 w 129"/>
                    <a:gd name="T25" fmla="*/ 19 h 126"/>
                    <a:gd name="T26" fmla="*/ 121 w 129"/>
                    <a:gd name="T27" fmla="*/ 19 h 126"/>
                    <a:gd name="T28" fmla="*/ 119 w 129"/>
                    <a:gd name="T29" fmla="*/ 28 h 126"/>
                    <a:gd name="T30" fmla="*/ 114 w 129"/>
                    <a:gd name="T31" fmla="*/ 35 h 126"/>
                    <a:gd name="T32" fmla="*/ 112 w 129"/>
                    <a:gd name="T33" fmla="*/ 40 h 126"/>
                    <a:gd name="T34" fmla="*/ 119 w 129"/>
                    <a:gd name="T35" fmla="*/ 47 h 126"/>
                    <a:gd name="T36" fmla="*/ 121 w 129"/>
                    <a:gd name="T37" fmla="*/ 54 h 126"/>
                    <a:gd name="T38" fmla="*/ 129 w 129"/>
                    <a:gd name="T39" fmla="*/ 59 h 126"/>
                    <a:gd name="T40" fmla="*/ 119 w 129"/>
                    <a:gd name="T41" fmla="*/ 62 h 126"/>
                    <a:gd name="T42" fmla="*/ 117 w 129"/>
                    <a:gd name="T43" fmla="*/ 64 h 126"/>
                    <a:gd name="T44" fmla="*/ 124 w 129"/>
                    <a:gd name="T45" fmla="*/ 71 h 126"/>
                    <a:gd name="T46" fmla="*/ 124 w 129"/>
                    <a:gd name="T47" fmla="*/ 78 h 126"/>
                    <a:gd name="T48" fmla="*/ 124 w 129"/>
                    <a:gd name="T49" fmla="*/ 78 h 126"/>
                    <a:gd name="T50" fmla="*/ 119 w 129"/>
                    <a:gd name="T51" fmla="*/ 78 h 126"/>
                    <a:gd name="T52" fmla="*/ 112 w 129"/>
                    <a:gd name="T53" fmla="*/ 83 h 126"/>
                    <a:gd name="T54" fmla="*/ 107 w 129"/>
                    <a:gd name="T55" fmla="*/ 85 h 126"/>
                    <a:gd name="T56" fmla="*/ 112 w 129"/>
                    <a:gd name="T57" fmla="*/ 92 h 126"/>
                    <a:gd name="T58" fmla="*/ 107 w 129"/>
                    <a:gd name="T59" fmla="*/ 90 h 126"/>
                    <a:gd name="T60" fmla="*/ 98 w 129"/>
                    <a:gd name="T61" fmla="*/ 95 h 126"/>
                    <a:gd name="T62" fmla="*/ 95 w 129"/>
                    <a:gd name="T63" fmla="*/ 104 h 126"/>
                    <a:gd name="T64" fmla="*/ 91 w 129"/>
                    <a:gd name="T65" fmla="*/ 116 h 126"/>
                    <a:gd name="T66" fmla="*/ 95 w 129"/>
                    <a:gd name="T67" fmla="*/ 123 h 126"/>
                    <a:gd name="T68" fmla="*/ 86 w 129"/>
                    <a:gd name="T69" fmla="*/ 123 h 126"/>
                    <a:gd name="T70" fmla="*/ 76 w 129"/>
                    <a:gd name="T71" fmla="*/ 116 h 126"/>
                    <a:gd name="T72" fmla="*/ 69 w 129"/>
                    <a:gd name="T73" fmla="*/ 111 h 126"/>
                    <a:gd name="T74" fmla="*/ 62 w 129"/>
                    <a:gd name="T75" fmla="*/ 109 h 126"/>
                    <a:gd name="T76" fmla="*/ 65 w 129"/>
                    <a:gd name="T77" fmla="*/ 109 h 126"/>
                    <a:gd name="T78" fmla="*/ 65 w 129"/>
                    <a:gd name="T79" fmla="*/ 104 h 126"/>
                    <a:gd name="T80" fmla="*/ 60 w 129"/>
                    <a:gd name="T81" fmla="*/ 100 h 126"/>
                    <a:gd name="T82" fmla="*/ 53 w 129"/>
                    <a:gd name="T83" fmla="*/ 92 h 126"/>
                    <a:gd name="T84" fmla="*/ 48 w 129"/>
                    <a:gd name="T85" fmla="*/ 85 h 126"/>
                    <a:gd name="T86" fmla="*/ 34 w 129"/>
                    <a:gd name="T87" fmla="*/ 66 h 126"/>
                    <a:gd name="T88" fmla="*/ 27 w 129"/>
                    <a:gd name="T89" fmla="*/ 62 h 126"/>
                    <a:gd name="T90" fmla="*/ 22 w 129"/>
                    <a:gd name="T91" fmla="*/ 54 h 126"/>
                    <a:gd name="T92" fmla="*/ 15 w 129"/>
                    <a:gd name="T93" fmla="*/ 50 h 126"/>
                    <a:gd name="T94" fmla="*/ 15 w 129"/>
                    <a:gd name="T95" fmla="*/ 43 h 126"/>
                    <a:gd name="T96" fmla="*/ 10 w 129"/>
                    <a:gd name="T97" fmla="*/ 31 h 126"/>
                    <a:gd name="T98" fmla="*/ 3 w 129"/>
                    <a:gd name="T99" fmla="*/ 21 h 126"/>
                    <a:gd name="T100" fmla="*/ 0 w 129"/>
                    <a:gd name="T101" fmla="*/ 12 h 126"/>
                    <a:gd name="T102" fmla="*/ 5 w 129"/>
                    <a:gd name="T103" fmla="*/ 2 h 126"/>
                    <a:gd name="T104" fmla="*/ 10 w 129"/>
                    <a:gd name="T105" fmla="*/ 5 h 126"/>
                    <a:gd name="T106" fmla="*/ 17 w 129"/>
                    <a:gd name="T107" fmla="*/ 12 h 126"/>
                    <a:gd name="T108" fmla="*/ 22 w 129"/>
                    <a:gd name="T109" fmla="*/ 9 h 126"/>
                    <a:gd name="T110" fmla="*/ 29 w 129"/>
                    <a:gd name="T111" fmla="*/ 5 h 126"/>
                    <a:gd name="T112" fmla="*/ 38 w 129"/>
                    <a:gd name="T113" fmla="*/ 5 h 126"/>
                    <a:gd name="T114" fmla="*/ 41 w 129"/>
                    <a:gd name="T115" fmla="*/ 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 h="126">
                      <a:moveTo>
                        <a:pt x="124" y="81"/>
                      </a:moveTo>
                      <a:lnTo>
                        <a:pt x="121" y="81"/>
                      </a:lnTo>
                      <a:lnTo>
                        <a:pt x="124" y="81"/>
                      </a:lnTo>
                      <a:close/>
                      <a:moveTo>
                        <a:pt x="41" y="2"/>
                      </a:moveTo>
                      <a:lnTo>
                        <a:pt x="43" y="2"/>
                      </a:lnTo>
                      <a:lnTo>
                        <a:pt x="41" y="2"/>
                      </a:lnTo>
                      <a:lnTo>
                        <a:pt x="43" y="2"/>
                      </a:lnTo>
                      <a:lnTo>
                        <a:pt x="43" y="5"/>
                      </a:lnTo>
                      <a:lnTo>
                        <a:pt x="43" y="2"/>
                      </a:lnTo>
                      <a:lnTo>
                        <a:pt x="43" y="5"/>
                      </a:lnTo>
                      <a:lnTo>
                        <a:pt x="46" y="5"/>
                      </a:lnTo>
                      <a:lnTo>
                        <a:pt x="48" y="7"/>
                      </a:lnTo>
                      <a:lnTo>
                        <a:pt x="50" y="7"/>
                      </a:lnTo>
                      <a:lnTo>
                        <a:pt x="50" y="5"/>
                      </a:lnTo>
                      <a:lnTo>
                        <a:pt x="53" y="5"/>
                      </a:lnTo>
                      <a:lnTo>
                        <a:pt x="53" y="7"/>
                      </a:lnTo>
                      <a:lnTo>
                        <a:pt x="55" y="7"/>
                      </a:lnTo>
                      <a:lnTo>
                        <a:pt x="57" y="7"/>
                      </a:lnTo>
                      <a:lnTo>
                        <a:pt x="60" y="7"/>
                      </a:lnTo>
                      <a:lnTo>
                        <a:pt x="57" y="9"/>
                      </a:lnTo>
                      <a:lnTo>
                        <a:pt x="60" y="9"/>
                      </a:lnTo>
                      <a:lnTo>
                        <a:pt x="60" y="7"/>
                      </a:lnTo>
                      <a:lnTo>
                        <a:pt x="60" y="9"/>
                      </a:lnTo>
                      <a:lnTo>
                        <a:pt x="62" y="9"/>
                      </a:lnTo>
                      <a:lnTo>
                        <a:pt x="62" y="7"/>
                      </a:lnTo>
                      <a:lnTo>
                        <a:pt x="65" y="7"/>
                      </a:lnTo>
                      <a:lnTo>
                        <a:pt x="65" y="9"/>
                      </a:lnTo>
                      <a:lnTo>
                        <a:pt x="67" y="9"/>
                      </a:lnTo>
                      <a:lnTo>
                        <a:pt x="69" y="9"/>
                      </a:lnTo>
                      <a:lnTo>
                        <a:pt x="69" y="12"/>
                      </a:lnTo>
                      <a:lnTo>
                        <a:pt x="72" y="12"/>
                      </a:lnTo>
                      <a:lnTo>
                        <a:pt x="74" y="9"/>
                      </a:lnTo>
                      <a:lnTo>
                        <a:pt x="74" y="7"/>
                      </a:lnTo>
                      <a:lnTo>
                        <a:pt x="76" y="7"/>
                      </a:lnTo>
                      <a:lnTo>
                        <a:pt x="79" y="7"/>
                      </a:lnTo>
                      <a:lnTo>
                        <a:pt x="79" y="9"/>
                      </a:lnTo>
                      <a:lnTo>
                        <a:pt x="81" y="9"/>
                      </a:lnTo>
                      <a:lnTo>
                        <a:pt x="83" y="9"/>
                      </a:lnTo>
                      <a:lnTo>
                        <a:pt x="83" y="7"/>
                      </a:lnTo>
                      <a:lnTo>
                        <a:pt x="86" y="9"/>
                      </a:lnTo>
                      <a:lnTo>
                        <a:pt x="88" y="9"/>
                      </a:lnTo>
                      <a:lnTo>
                        <a:pt x="91" y="9"/>
                      </a:lnTo>
                      <a:lnTo>
                        <a:pt x="91" y="12"/>
                      </a:lnTo>
                      <a:lnTo>
                        <a:pt x="93" y="12"/>
                      </a:lnTo>
                      <a:lnTo>
                        <a:pt x="93" y="9"/>
                      </a:lnTo>
                      <a:lnTo>
                        <a:pt x="95" y="9"/>
                      </a:lnTo>
                      <a:lnTo>
                        <a:pt x="95" y="12"/>
                      </a:lnTo>
                      <a:lnTo>
                        <a:pt x="95" y="9"/>
                      </a:lnTo>
                      <a:lnTo>
                        <a:pt x="95" y="12"/>
                      </a:lnTo>
                      <a:lnTo>
                        <a:pt x="98" y="12"/>
                      </a:lnTo>
                      <a:lnTo>
                        <a:pt x="98" y="9"/>
                      </a:lnTo>
                      <a:lnTo>
                        <a:pt x="98" y="12"/>
                      </a:lnTo>
                      <a:lnTo>
                        <a:pt x="100" y="12"/>
                      </a:lnTo>
                      <a:lnTo>
                        <a:pt x="100" y="14"/>
                      </a:lnTo>
                      <a:lnTo>
                        <a:pt x="102" y="14"/>
                      </a:lnTo>
                      <a:lnTo>
                        <a:pt x="102" y="16"/>
                      </a:lnTo>
                      <a:lnTo>
                        <a:pt x="100" y="16"/>
                      </a:lnTo>
                      <a:lnTo>
                        <a:pt x="100" y="19"/>
                      </a:lnTo>
                      <a:lnTo>
                        <a:pt x="102" y="19"/>
                      </a:lnTo>
                      <a:lnTo>
                        <a:pt x="102" y="21"/>
                      </a:lnTo>
                      <a:lnTo>
                        <a:pt x="105" y="21"/>
                      </a:lnTo>
                      <a:lnTo>
                        <a:pt x="107" y="21"/>
                      </a:lnTo>
                      <a:lnTo>
                        <a:pt x="110" y="21"/>
                      </a:lnTo>
                      <a:lnTo>
                        <a:pt x="112" y="19"/>
                      </a:lnTo>
                      <a:lnTo>
                        <a:pt x="114" y="19"/>
                      </a:lnTo>
                      <a:lnTo>
                        <a:pt x="114" y="16"/>
                      </a:lnTo>
                      <a:lnTo>
                        <a:pt x="114" y="19"/>
                      </a:lnTo>
                      <a:lnTo>
                        <a:pt x="117" y="19"/>
                      </a:lnTo>
                      <a:lnTo>
                        <a:pt x="119" y="19"/>
                      </a:lnTo>
                      <a:lnTo>
                        <a:pt x="121" y="19"/>
                      </a:lnTo>
                      <a:lnTo>
                        <a:pt x="121" y="21"/>
                      </a:lnTo>
                      <a:lnTo>
                        <a:pt x="119" y="21"/>
                      </a:lnTo>
                      <a:lnTo>
                        <a:pt x="119" y="24"/>
                      </a:lnTo>
                      <a:lnTo>
                        <a:pt x="119" y="26"/>
                      </a:lnTo>
                      <a:lnTo>
                        <a:pt x="119" y="28"/>
                      </a:lnTo>
                      <a:lnTo>
                        <a:pt x="117" y="28"/>
                      </a:lnTo>
                      <a:lnTo>
                        <a:pt x="117" y="31"/>
                      </a:lnTo>
                      <a:lnTo>
                        <a:pt x="117" y="33"/>
                      </a:lnTo>
                      <a:lnTo>
                        <a:pt x="114" y="33"/>
                      </a:lnTo>
                      <a:lnTo>
                        <a:pt x="114" y="35"/>
                      </a:lnTo>
                      <a:lnTo>
                        <a:pt x="112" y="35"/>
                      </a:lnTo>
                      <a:lnTo>
                        <a:pt x="112" y="38"/>
                      </a:lnTo>
                      <a:lnTo>
                        <a:pt x="114" y="38"/>
                      </a:lnTo>
                      <a:lnTo>
                        <a:pt x="114" y="40"/>
                      </a:lnTo>
                      <a:lnTo>
                        <a:pt x="112" y="40"/>
                      </a:lnTo>
                      <a:lnTo>
                        <a:pt x="112" y="43"/>
                      </a:lnTo>
                      <a:lnTo>
                        <a:pt x="112" y="45"/>
                      </a:lnTo>
                      <a:lnTo>
                        <a:pt x="114" y="47"/>
                      </a:lnTo>
                      <a:lnTo>
                        <a:pt x="117" y="47"/>
                      </a:lnTo>
                      <a:lnTo>
                        <a:pt x="119" y="47"/>
                      </a:lnTo>
                      <a:lnTo>
                        <a:pt x="119" y="50"/>
                      </a:lnTo>
                      <a:lnTo>
                        <a:pt x="121" y="50"/>
                      </a:lnTo>
                      <a:lnTo>
                        <a:pt x="119" y="50"/>
                      </a:lnTo>
                      <a:lnTo>
                        <a:pt x="121" y="52"/>
                      </a:lnTo>
                      <a:lnTo>
                        <a:pt x="121" y="54"/>
                      </a:lnTo>
                      <a:lnTo>
                        <a:pt x="124" y="54"/>
                      </a:lnTo>
                      <a:lnTo>
                        <a:pt x="126" y="57"/>
                      </a:lnTo>
                      <a:lnTo>
                        <a:pt x="129" y="59"/>
                      </a:lnTo>
                      <a:lnTo>
                        <a:pt x="129" y="57"/>
                      </a:lnTo>
                      <a:lnTo>
                        <a:pt x="129" y="59"/>
                      </a:lnTo>
                      <a:lnTo>
                        <a:pt x="126" y="59"/>
                      </a:lnTo>
                      <a:lnTo>
                        <a:pt x="126" y="62"/>
                      </a:lnTo>
                      <a:lnTo>
                        <a:pt x="124" y="62"/>
                      </a:lnTo>
                      <a:lnTo>
                        <a:pt x="121" y="62"/>
                      </a:lnTo>
                      <a:lnTo>
                        <a:pt x="119" y="62"/>
                      </a:lnTo>
                      <a:lnTo>
                        <a:pt x="119" y="59"/>
                      </a:lnTo>
                      <a:lnTo>
                        <a:pt x="119" y="62"/>
                      </a:lnTo>
                      <a:lnTo>
                        <a:pt x="117" y="59"/>
                      </a:lnTo>
                      <a:lnTo>
                        <a:pt x="117" y="62"/>
                      </a:lnTo>
                      <a:lnTo>
                        <a:pt x="117" y="64"/>
                      </a:lnTo>
                      <a:lnTo>
                        <a:pt x="119" y="64"/>
                      </a:lnTo>
                      <a:lnTo>
                        <a:pt x="119" y="66"/>
                      </a:lnTo>
                      <a:lnTo>
                        <a:pt x="121" y="69"/>
                      </a:lnTo>
                      <a:lnTo>
                        <a:pt x="121" y="71"/>
                      </a:lnTo>
                      <a:lnTo>
                        <a:pt x="124" y="71"/>
                      </a:lnTo>
                      <a:lnTo>
                        <a:pt x="124" y="73"/>
                      </a:lnTo>
                      <a:lnTo>
                        <a:pt x="126" y="73"/>
                      </a:lnTo>
                      <a:lnTo>
                        <a:pt x="126" y="76"/>
                      </a:lnTo>
                      <a:lnTo>
                        <a:pt x="126" y="78"/>
                      </a:lnTo>
                      <a:lnTo>
                        <a:pt x="124" y="78"/>
                      </a:lnTo>
                      <a:lnTo>
                        <a:pt x="124" y="76"/>
                      </a:lnTo>
                      <a:lnTo>
                        <a:pt x="124" y="78"/>
                      </a:lnTo>
                      <a:lnTo>
                        <a:pt x="126" y="78"/>
                      </a:lnTo>
                      <a:lnTo>
                        <a:pt x="124" y="81"/>
                      </a:lnTo>
                      <a:lnTo>
                        <a:pt x="124" y="78"/>
                      </a:lnTo>
                      <a:lnTo>
                        <a:pt x="121" y="81"/>
                      </a:lnTo>
                      <a:lnTo>
                        <a:pt x="121" y="78"/>
                      </a:lnTo>
                      <a:lnTo>
                        <a:pt x="121" y="81"/>
                      </a:lnTo>
                      <a:lnTo>
                        <a:pt x="121" y="78"/>
                      </a:lnTo>
                      <a:lnTo>
                        <a:pt x="119" y="78"/>
                      </a:lnTo>
                      <a:lnTo>
                        <a:pt x="117" y="78"/>
                      </a:lnTo>
                      <a:lnTo>
                        <a:pt x="117" y="81"/>
                      </a:lnTo>
                      <a:lnTo>
                        <a:pt x="117" y="83"/>
                      </a:lnTo>
                      <a:lnTo>
                        <a:pt x="114" y="83"/>
                      </a:lnTo>
                      <a:lnTo>
                        <a:pt x="112" y="83"/>
                      </a:lnTo>
                      <a:lnTo>
                        <a:pt x="110" y="83"/>
                      </a:lnTo>
                      <a:lnTo>
                        <a:pt x="110" y="81"/>
                      </a:lnTo>
                      <a:lnTo>
                        <a:pt x="107" y="81"/>
                      </a:lnTo>
                      <a:lnTo>
                        <a:pt x="107" y="83"/>
                      </a:lnTo>
                      <a:lnTo>
                        <a:pt x="107" y="85"/>
                      </a:lnTo>
                      <a:lnTo>
                        <a:pt x="110" y="85"/>
                      </a:lnTo>
                      <a:lnTo>
                        <a:pt x="110" y="88"/>
                      </a:lnTo>
                      <a:lnTo>
                        <a:pt x="110" y="90"/>
                      </a:lnTo>
                      <a:lnTo>
                        <a:pt x="112" y="90"/>
                      </a:lnTo>
                      <a:lnTo>
                        <a:pt x="112" y="92"/>
                      </a:lnTo>
                      <a:lnTo>
                        <a:pt x="110" y="92"/>
                      </a:lnTo>
                      <a:lnTo>
                        <a:pt x="110" y="95"/>
                      </a:lnTo>
                      <a:lnTo>
                        <a:pt x="107" y="95"/>
                      </a:lnTo>
                      <a:lnTo>
                        <a:pt x="107" y="92"/>
                      </a:lnTo>
                      <a:lnTo>
                        <a:pt x="107" y="90"/>
                      </a:lnTo>
                      <a:lnTo>
                        <a:pt x="105" y="90"/>
                      </a:lnTo>
                      <a:lnTo>
                        <a:pt x="102" y="90"/>
                      </a:lnTo>
                      <a:lnTo>
                        <a:pt x="102" y="92"/>
                      </a:lnTo>
                      <a:lnTo>
                        <a:pt x="100" y="92"/>
                      </a:lnTo>
                      <a:lnTo>
                        <a:pt x="98" y="95"/>
                      </a:lnTo>
                      <a:lnTo>
                        <a:pt x="98" y="97"/>
                      </a:lnTo>
                      <a:lnTo>
                        <a:pt x="98" y="100"/>
                      </a:lnTo>
                      <a:lnTo>
                        <a:pt x="98" y="102"/>
                      </a:lnTo>
                      <a:lnTo>
                        <a:pt x="98" y="104"/>
                      </a:lnTo>
                      <a:lnTo>
                        <a:pt x="95" y="104"/>
                      </a:lnTo>
                      <a:lnTo>
                        <a:pt x="93" y="107"/>
                      </a:lnTo>
                      <a:lnTo>
                        <a:pt x="93" y="109"/>
                      </a:lnTo>
                      <a:lnTo>
                        <a:pt x="93" y="111"/>
                      </a:lnTo>
                      <a:lnTo>
                        <a:pt x="91" y="114"/>
                      </a:lnTo>
                      <a:lnTo>
                        <a:pt x="91" y="116"/>
                      </a:lnTo>
                      <a:lnTo>
                        <a:pt x="91" y="119"/>
                      </a:lnTo>
                      <a:lnTo>
                        <a:pt x="93" y="119"/>
                      </a:lnTo>
                      <a:lnTo>
                        <a:pt x="93" y="121"/>
                      </a:lnTo>
                      <a:lnTo>
                        <a:pt x="95" y="121"/>
                      </a:lnTo>
                      <a:lnTo>
                        <a:pt x="95" y="123"/>
                      </a:lnTo>
                      <a:lnTo>
                        <a:pt x="93" y="123"/>
                      </a:lnTo>
                      <a:lnTo>
                        <a:pt x="91" y="126"/>
                      </a:lnTo>
                      <a:lnTo>
                        <a:pt x="88" y="126"/>
                      </a:lnTo>
                      <a:lnTo>
                        <a:pt x="88" y="123"/>
                      </a:lnTo>
                      <a:lnTo>
                        <a:pt x="86" y="123"/>
                      </a:lnTo>
                      <a:lnTo>
                        <a:pt x="83" y="123"/>
                      </a:lnTo>
                      <a:lnTo>
                        <a:pt x="81" y="121"/>
                      </a:lnTo>
                      <a:lnTo>
                        <a:pt x="79" y="121"/>
                      </a:lnTo>
                      <a:lnTo>
                        <a:pt x="76" y="119"/>
                      </a:lnTo>
                      <a:lnTo>
                        <a:pt x="76" y="116"/>
                      </a:lnTo>
                      <a:lnTo>
                        <a:pt x="74" y="116"/>
                      </a:lnTo>
                      <a:lnTo>
                        <a:pt x="72" y="116"/>
                      </a:lnTo>
                      <a:lnTo>
                        <a:pt x="72" y="114"/>
                      </a:lnTo>
                      <a:lnTo>
                        <a:pt x="72" y="111"/>
                      </a:lnTo>
                      <a:lnTo>
                        <a:pt x="69" y="111"/>
                      </a:lnTo>
                      <a:lnTo>
                        <a:pt x="67" y="109"/>
                      </a:lnTo>
                      <a:lnTo>
                        <a:pt x="67" y="111"/>
                      </a:lnTo>
                      <a:lnTo>
                        <a:pt x="65" y="111"/>
                      </a:lnTo>
                      <a:lnTo>
                        <a:pt x="62" y="111"/>
                      </a:lnTo>
                      <a:lnTo>
                        <a:pt x="62" y="109"/>
                      </a:lnTo>
                      <a:lnTo>
                        <a:pt x="60" y="109"/>
                      </a:lnTo>
                      <a:lnTo>
                        <a:pt x="62" y="109"/>
                      </a:lnTo>
                      <a:lnTo>
                        <a:pt x="62" y="111"/>
                      </a:lnTo>
                      <a:lnTo>
                        <a:pt x="62" y="109"/>
                      </a:lnTo>
                      <a:lnTo>
                        <a:pt x="65" y="109"/>
                      </a:lnTo>
                      <a:lnTo>
                        <a:pt x="67" y="107"/>
                      </a:lnTo>
                      <a:lnTo>
                        <a:pt x="65" y="104"/>
                      </a:lnTo>
                      <a:lnTo>
                        <a:pt x="67" y="104"/>
                      </a:lnTo>
                      <a:lnTo>
                        <a:pt x="65" y="102"/>
                      </a:lnTo>
                      <a:lnTo>
                        <a:pt x="65" y="104"/>
                      </a:lnTo>
                      <a:lnTo>
                        <a:pt x="67" y="104"/>
                      </a:lnTo>
                      <a:lnTo>
                        <a:pt x="65" y="104"/>
                      </a:lnTo>
                      <a:lnTo>
                        <a:pt x="65" y="102"/>
                      </a:lnTo>
                      <a:lnTo>
                        <a:pt x="62" y="100"/>
                      </a:lnTo>
                      <a:lnTo>
                        <a:pt x="60" y="100"/>
                      </a:lnTo>
                      <a:lnTo>
                        <a:pt x="57" y="100"/>
                      </a:lnTo>
                      <a:lnTo>
                        <a:pt x="57" y="97"/>
                      </a:lnTo>
                      <a:lnTo>
                        <a:pt x="57" y="95"/>
                      </a:lnTo>
                      <a:lnTo>
                        <a:pt x="55" y="95"/>
                      </a:lnTo>
                      <a:lnTo>
                        <a:pt x="53" y="92"/>
                      </a:lnTo>
                      <a:lnTo>
                        <a:pt x="53" y="90"/>
                      </a:lnTo>
                      <a:lnTo>
                        <a:pt x="53" y="88"/>
                      </a:lnTo>
                      <a:lnTo>
                        <a:pt x="53" y="85"/>
                      </a:lnTo>
                      <a:lnTo>
                        <a:pt x="50" y="85"/>
                      </a:lnTo>
                      <a:lnTo>
                        <a:pt x="48" y="85"/>
                      </a:lnTo>
                      <a:lnTo>
                        <a:pt x="48" y="83"/>
                      </a:lnTo>
                      <a:lnTo>
                        <a:pt x="38" y="73"/>
                      </a:lnTo>
                      <a:lnTo>
                        <a:pt x="34" y="71"/>
                      </a:lnTo>
                      <a:lnTo>
                        <a:pt x="34" y="69"/>
                      </a:lnTo>
                      <a:lnTo>
                        <a:pt x="34" y="66"/>
                      </a:lnTo>
                      <a:lnTo>
                        <a:pt x="31" y="66"/>
                      </a:lnTo>
                      <a:lnTo>
                        <a:pt x="31" y="64"/>
                      </a:lnTo>
                      <a:lnTo>
                        <a:pt x="29" y="64"/>
                      </a:lnTo>
                      <a:lnTo>
                        <a:pt x="29" y="62"/>
                      </a:lnTo>
                      <a:lnTo>
                        <a:pt x="27" y="62"/>
                      </a:lnTo>
                      <a:lnTo>
                        <a:pt x="27" y="59"/>
                      </a:lnTo>
                      <a:lnTo>
                        <a:pt x="24" y="59"/>
                      </a:lnTo>
                      <a:lnTo>
                        <a:pt x="24" y="57"/>
                      </a:lnTo>
                      <a:lnTo>
                        <a:pt x="22" y="57"/>
                      </a:lnTo>
                      <a:lnTo>
                        <a:pt x="22" y="54"/>
                      </a:lnTo>
                      <a:lnTo>
                        <a:pt x="19" y="54"/>
                      </a:lnTo>
                      <a:lnTo>
                        <a:pt x="19" y="52"/>
                      </a:lnTo>
                      <a:lnTo>
                        <a:pt x="17" y="52"/>
                      </a:lnTo>
                      <a:lnTo>
                        <a:pt x="17" y="50"/>
                      </a:lnTo>
                      <a:lnTo>
                        <a:pt x="15" y="50"/>
                      </a:lnTo>
                      <a:lnTo>
                        <a:pt x="15" y="47"/>
                      </a:lnTo>
                      <a:lnTo>
                        <a:pt x="15" y="45"/>
                      </a:lnTo>
                      <a:lnTo>
                        <a:pt x="17" y="45"/>
                      </a:lnTo>
                      <a:lnTo>
                        <a:pt x="17" y="43"/>
                      </a:lnTo>
                      <a:lnTo>
                        <a:pt x="15" y="43"/>
                      </a:lnTo>
                      <a:lnTo>
                        <a:pt x="15" y="40"/>
                      </a:lnTo>
                      <a:lnTo>
                        <a:pt x="15" y="38"/>
                      </a:lnTo>
                      <a:lnTo>
                        <a:pt x="15" y="35"/>
                      </a:lnTo>
                      <a:lnTo>
                        <a:pt x="12" y="35"/>
                      </a:lnTo>
                      <a:lnTo>
                        <a:pt x="10" y="31"/>
                      </a:lnTo>
                      <a:lnTo>
                        <a:pt x="8" y="28"/>
                      </a:lnTo>
                      <a:lnTo>
                        <a:pt x="8" y="26"/>
                      </a:lnTo>
                      <a:lnTo>
                        <a:pt x="5" y="26"/>
                      </a:lnTo>
                      <a:lnTo>
                        <a:pt x="5" y="24"/>
                      </a:lnTo>
                      <a:lnTo>
                        <a:pt x="3" y="21"/>
                      </a:lnTo>
                      <a:lnTo>
                        <a:pt x="3" y="19"/>
                      </a:lnTo>
                      <a:lnTo>
                        <a:pt x="0" y="19"/>
                      </a:lnTo>
                      <a:lnTo>
                        <a:pt x="0" y="16"/>
                      </a:lnTo>
                      <a:lnTo>
                        <a:pt x="0" y="14"/>
                      </a:lnTo>
                      <a:lnTo>
                        <a:pt x="0" y="12"/>
                      </a:lnTo>
                      <a:lnTo>
                        <a:pt x="3" y="12"/>
                      </a:lnTo>
                      <a:lnTo>
                        <a:pt x="3" y="9"/>
                      </a:lnTo>
                      <a:lnTo>
                        <a:pt x="3" y="7"/>
                      </a:lnTo>
                      <a:lnTo>
                        <a:pt x="3" y="5"/>
                      </a:lnTo>
                      <a:lnTo>
                        <a:pt x="5" y="2"/>
                      </a:lnTo>
                      <a:lnTo>
                        <a:pt x="5" y="5"/>
                      </a:lnTo>
                      <a:lnTo>
                        <a:pt x="5" y="2"/>
                      </a:lnTo>
                      <a:lnTo>
                        <a:pt x="8" y="2"/>
                      </a:lnTo>
                      <a:lnTo>
                        <a:pt x="8" y="5"/>
                      </a:lnTo>
                      <a:lnTo>
                        <a:pt x="10" y="5"/>
                      </a:lnTo>
                      <a:lnTo>
                        <a:pt x="12" y="7"/>
                      </a:lnTo>
                      <a:lnTo>
                        <a:pt x="12" y="9"/>
                      </a:lnTo>
                      <a:lnTo>
                        <a:pt x="15" y="9"/>
                      </a:lnTo>
                      <a:lnTo>
                        <a:pt x="15" y="12"/>
                      </a:lnTo>
                      <a:lnTo>
                        <a:pt x="17" y="12"/>
                      </a:lnTo>
                      <a:lnTo>
                        <a:pt x="17" y="14"/>
                      </a:lnTo>
                      <a:lnTo>
                        <a:pt x="19" y="14"/>
                      </a:lnTo>
                      <a:lnTo>
                        <a:pt x="22" y="14"/>
                      </a:lnTo>
                      <a:lnTo>
                        <a:pt x="22" y="12"/>
                      </a:lnTo>
                      <a:lnTo>
                        <a:pt x="22" y="9"/>
                      </a:lnTo>
                      <a:lnTo>
                        <a:pt x="24" y="7"/>
                      </a:lnTo>
                      <a:lnTo>
                        <a:pt x="24" y="5"/>
                      </a:lnTo>
                      <a:lnTo>
                        <a:pt x="27" y="5"/>
                      </a:lnTo>
                      <a:lnTo>
                        <a:pt x="27" y="2"/>
                      </a:lnTo>
                      <a:lnTo>
                        <a:pt x="29" y="5"/>
                      </a:lnTo>
                      <a:lnTo>
                        <a:pt x="29" y="2"/>
                      </a:lnTo>
                      <a:lnTo>
                        <a:pt x="31" y="5"/>
                      </a:lnTo>
                      <a:lnTo>
                        <a:pt x="34" y="5"/>
                      </a:lnTo>
                      <a:lnTo>
                        <a:pt x="36" y="5"/>
                      </a:lnTo>
                      <a:lnTo>
                        <a:pt x="38" y="5"/>
                      </a:lnTo>
                      <a:lnTo>
                        <a:pt x="36" y="5"/>
                      </a:lnTo>
                      <a:lnTo>
                        <a:pt x="38" y="2"/>
                      </a:lnTo>
                      <a:lnTo>
                        <a:pt x="36" y="2"/>
                      </a:lnTo>
                      <a:lnTo>
                        <a:pt x="38" y="2"/>
                      </a:lnTo>
                      <a:lnTo>
                        <a:pt x="41" y="2"/>
                      </a:lnTo>
                      <a:lnTo>
                        <a:pt x="41" y="0"/>
                      </a:lnTo>
                      <a:lnTo>
                        <a:pt x="41" y="2"/>
                      </a:lnTo>
                      <a:close/>
                    </a:path>
                  </a:pathLst>
                </a:custGeom>
                <a:solidFill>
                  <a:schemeClr val="bg1">
                    <a:lumMod val="95000"/>
                  </a:scheme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4" name="Freeform 50280"/>
                <p:cNvSpPr>
                  <a:spLocks/>
                </p:cNvSpPr>
                <p:nvPr/>
              </p:nvSpPr>
              <p:spPr bwMode="auto">
                <a:xfrm>
                  <a:off x="6002201" y="4297585"/>
                  <a:ext cx="731346" cy="404374"/>
                </a:xfrm>
                <a:custGeom>
                  <a:avLst/>
                  <a:gdLst>
                    <a:gd name="T0" fmla="*/ 23 w 206"/>
                    <a:gd name="T1" fmla="*/ 7 h 137"/>
                    <a:gd name="T2" fmla="*/ 19 w 206"/>
                    <a:gd name="T3" fmla="*/ 19 h 137"/>
                    <a:gd name="T4" fmla="*/ 35 w 206"/>
                    <a:gd name="T5" fmla="*/ 16 h 137"/>
                    <a:gd name="T6" fmla="*/ 47 w 206"/>
                    <a:gd name="T7" fmla="*/ 21 h 137"/>
                    <a:gd name="T8" fmla="*/ 61 w 206"/>
                    <a:gd name="T9" fmla="*/ 23 h 137"/>
                    <a:gd name="T10" fmla="*/ 76 w 206"/>
                    <a:gd name="T11" fmla="*/ 23 h 137"/>
                    <a:gd name="T12" fmla="*/ 90 w 206"/>
                    <a:gd name="T13" fmla="*/ 26 h 137"/>
                    <a:gd name="T14" fmla="*/ 104 w 206"/>
                    <a:gd name="T15" fmla="*/ 26 h 137"/>
                    <a:gd name="T16" fmla="*/ 118 w 206"/>
                    <a:gd name="T17" fmla="*/ 19 h 137"/>
                    <a:gd name="T18" fmla="*/ 128 w 206"/>
                    <a:gd name="T19" fmla="*/ 9 h 137"/>
                    <a:gd name="T20" fmla="*/ 147 w 206"/>
                    <a:gd name="T21" fmla="*/ 7 h 137"/>
                    <a:gd name="T22" fmla="*/ 163 w 206"/>
                    <a:gd name="T23" fmla="*/ 4 h 137"/>
                    <a:gd name="T24" fmla="*/ 178 w 206"/>
                    <a:gd name="T25" fmla="*/ 12 h 137"/>
                    <a:gd name="T26" fmla="*/ 197 w 206"/>
                    <a:gd name="T27" fmla="*/ 21 h 137"/>
                    <a:gd name="T28" fmla="*/ 206 w 206"/>
                    <a:gd name="T29" fmla="*/ 33 h 137"/>
                    <a:gd name="T30" fmla="*/ 197 w 206"/>
                    <a:gd name="T31" fmla="*/ 38 h 137"/>
                    <a:gd name="T32" fmla="*/ 187 w 206"/>
                    <a:gd name="T33" fmla="*/ 47 h 137"/>
                    <a:gd name="T34" fmla="*/ 182 w 206"/>
                    <a:gd name="T35" fmla="*/ 47 h 137"/>
                    <a:gd name="T36" fmla="*/ 182 w 206"/>
                    <a:gd name="T37" fmla="*/ 59 h 137"/>
                    <a:gd name="T38" fmla="*/ 178 w 206"/>
                    <a:gd name="T39" fmla="*/ 73 h 137"/>
                    <a:gd name="T40" fmla="*/ 173 w 206"/>
                    <a:gd name="T41" fmla="*/ 76 h 137"/>
                    <a:gd name="T42" fmla="*/ 168 w 206"/>
                    <a:gd name="T43" fmla="*/ 80 h 137"/>
                    <a:gd name="T44" fmla="*/ 175 w 206"/>
                    <a:gd name="T45" fmla="*/ 80 h 137"/>
                    <a:gd name="T46" fmla="*/ 178 w 206"/>
                    <a:gd name="T47" fmla="*/ 83 h 137"/>
                    <a:gd name="T48" fmla="*/ 178 w 206"/>
                    <a:gd name="T49" fmla="*/ 92 h 137"/>
                    <a:gd name="T50" fmla="*/ 185 w 206"/>
                    <a:gd name="T51" fmla="*/ 97 h 137"/>
                    <a:gd name="T52" fmla="*/ 185 w 206"/>
                    <a:gd name="T53" fmla="*/ 102 h 137"/>
                    <a:gd name="T54" fmla="*/ 178 w 206"/>
                    <a:gd name="T55" fmla="*/ 104 h 137"/>
                    <a:gd name="T56" fmla="*/ 168 w 206"/>
                    <a:gd name="T57" fmla="*/ 104 h 137"/>
                    <a:gd name="T58" fmla="*/ 159 w 206"/>
                    <a:gd name="T59" fmla="*/ 99 h 137"/>
                    <a:gd name="T60" fmla="*/ 154 w 206"/>
                    <a:gd name="T61" fmla="*/ 102 h 137"/>
                    <a:gd name="T62" fmla="*/ 142 w 206"/>
                    <a:gd name="T63" fmla="*/ 104 h 137"/>
                    <a:gd name="T64" fmla="*/ 130 w 206"/>
                    <a:gd name="T65" fmla="*/ 114 h 137"/>
                    <a:gd name="T66" fmla="*/ 123 w 206"/>
                    <a:gd name="T67" fmla="*/ 118 h 137"/>
                    <a:gd name="T68" fmla="*/ 125 w 206"/>
                    <a:gd name="T69" fmla="*/ 133 h 137"/>
                    <a:gd name="T70" fmla="*/ 116 w 206"/>
                    <a:gd name="T71" fmla="*/ 133 h 137"/>
                    <a:gd name="T72" fmla="*/ 107 w 206"/>
                    <a:gd name="T73" fmla="*/ 133 h 137"/>
                    <a:gd name="T74" fmla="*/ 95 w 206"/>
                    <a:gd name="T75" fmla="*/ 135 h 137"/>
                    <a:gd name="T76" fmla="*/ 80 w 206"/>
                    <a:gd name="T77" fmla="*/ 130 h 137"/>
                    <a:gd name="T78" fmla="*/ 73 w 206"/>
                    <a:gd name="T79" fmla="*/ 123 h 137"/>
                    <a:gd name="T80" fmla="*/ 59 w 206"/>
                    <a:gd name="T81" fmla="*/ 126 h 137"/>
                    <a:gd name="T82" fmla="*/ 52 w 206"/>
                    <a:gd name="T83" fmla="*/ 128 h 137"/>
                    <a:gd name="T84" fmla="*/ 40 w 206"/>
                    <a:gd name="T85" fmla="*/ 130 h 137"/>
                    <a:gd name="T86" fmla="*/ 23 w 206"/>
                    <a:gd name="T87" fmla="*/ 133 h 137"/>
                    <a:gd name="T88" fmla="*/ 21 w 206"/>
                    <a:gd name="T89" fmla="*/ 121 h 137"/>
                    <a:gd name="T90" fmla="*/ 21 w 206"/>
                    <a:gd name="T91" fmla="*/ 111 h 137"/>
                    <a:gd name="T92" fmla="*/ 12 w 206"/>
                    <a:gd name="T93" fmla="*/ 99 h 137"/>
                    <a:gd name="T94" fmla="*/ 2 w 206"/>
                    <a:gd name="T95" fmla="*/ 88 h 137"/>
                    <a:gd name="T96" fmla="*/ 4 w 206"/>
                    <a:gd name="T97" fmla="*/ 78 h 137"/>
                    <a:gd name="T98" fmla="*/ 2 w 206"/>
                    <a:gd name="T99" fmla="*/ 64 h 137"/>
                    <a:gd name="T100" fmla="*/ 14 w 206"/>
                    <a:gd name="T101" fmla="*/ 61 h 137"/>
                    <a:gd name="T102" fmla="*/ 21 w 206"/>
                    <a:gd name="T103" fmla="*/ 50 h 137"/>
                    <a:gd name="T104" fmla="*/ 14 w 206"/>
                    <a:gd name="T105" fmla="*/ 38 h 137"/>
                    <a:gd name="T106" fmla="*/ 4 w 206"/>
                    <a:gd name="T107" fmla="*/ 33 h 137"/>
                    <a:gd name="T108" fmla="*/ 0 w 206"/>
                    <a:gd name="T109" fmla="*/ 16 h 137"/>
                    <a:gd name="T110" fmla="*/ 9 w 206"/>
                    <a:gd name="T111" fmla="*/ 7 h 137"/>
                    <a:gd name="T112" fmla="*/ 12 w 206"/>
                    <a:gd name="T11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6" h="137">
                      <a:moveTo>
                        <a:pt x="12" y="0"/>
                      </a:moveTo>
                      <a:lnTo>
                        <a:pt x="14" y="2"/>
                      </a:lnTo>
                      <a:lnTo>
                        <a:pt x="16" y="2"/>
                      </a:lnTo>
                      <a:lnTo>
                        <a:pt x="16" y="4"/>
                      </a:lnTo>
                      <a:lnTo>
                        <a:pt x="19" y="4"/>
                      </a:lnTo>
                      <a:lnTo>
                        <a:pt x="19" y="7"/>
                      </a:lnTo>
                      <a:lnTo>
                        <a:pt x="21" y="7"/>
                      </a:lnTo>
                      <a:lnTo>
                        <a:pt x="23" y="7"/>
                      </a:lnTo>
                      <a:lnTo>
                        <a:pt x="21" y="9"/>
                      </a:lnTo>
                      <a:lnTo>
                        <a:pt x="19" y="9"/>
                      </a:lnTo>
                      <a:lnTo>
                        <a:pt x="19" y="12"/>
                      </a:lnTo>
                      <a:lnTo>
                        <a:pt x="16" y="12"/>
                      </a:lnTo>
                      <a:lnTo>
                        <a:pt x="16" y="14"/>
                      </a:lnTo>
                      <a:lnTo>
                        <a:pt x="16" y="16"/>
                      </a:lnTo>
                      <a:lnTo>
                        <a:pt x="16" y="19"/>
                      </a:lnTo>
                      <a:lnTo>
                        <a:pt x="19" y="19"/>
                      </a:lnTo>
                      <a:lnTo>
                        <a:pt x="21" y="19"/>
                      </a:lnTo>
                      <a:lnTo>
                        <a:pt x="23" y="19"/>
                      </a:lnTo>
                      <a:lnTo>
                        <a:pt x="26" y="19"/>
                      </a:lnTo>
                      <a:lnTo>
                        <a:pt x="28" y="19"/>
                      </a:lnTo>
                      <a:lnTo>
                        <a:pt x="31" y="19"/>
                      </a:lnTo>
                      <a:lnTo>
                        <a:pt x="31" y="16"/>
                      </a:lnTo>
                      <a:lnTo>
                        <a:pt x="33" y="16"/>
                      </a:lnTo>
                      <a:lnTo>
                        <a:pt x="35" y="16"/>
                      </a:lnTo>
                      <a:lnTo>
                        <a:pt x="38" y="19"/>
                      </a:lnTo>
                      <a:lnTo>
                        <a:pt x="40" y="19"/>
                      </a:lnTo>
                      <a:lnTo>
                        <a:pt x="42" y="19"/>
                      </a:lnTo>
                      <a:lnTo>
                        <a:pt x="42" y="21"/>
                      </a:lnTo>
                      <a:lnTo>
                        <a:pt x="42" y="19"/>
                      </a:lnTo>
                      <a:lnTo>
                        <a:pt x="45" y="19"/>
                      </a:lnTo>
                      <a:lnTo>
                        <a:pt x="47" y="19"/>
                      </a:lnTo>
                      <a:lnTo>
                        <a:pt x="47" y="21"/>
                      </a:lnTo>
                      <a:lnTo>
                        <a:pt x="50" y="21"/>
                      </a:lnTo>
                      <a:lnTo>
                        <a:pt x="52" y="21"/>
                      </a:lnTo>
                      <a:lnTo>
                        <a:pt x="54" y="21"/>
                      </a:lnTo>
                      <a:lnTo>
                        <a:pt x="57" y="23"/>
                      </a:lnTo>
                      <a:lnTo>
                        <a:pt x="59" y="23"/>
                      </a:lnTo>
                      <a:lnTo>
                        <a:pt x="59" y="26"/>
                      </a:lnTo>
                      <a:lnTo>
                        <a:pt x="61" y="26"/>
                      </a:lnTo>
                      <a:lnTo>
                        <a:pt x="61" y="23"/>
                      </a:lnTo>
                      <a:lnTo>
                        <a:pt x="64" y="23"/>
                      </a:lnTo>
                      <a:lnTo>
                        <a:pt x="66" y="23"/>
                      </a:lnTo>
                      <a:lnTo>
                        <a:pt x="69" y="23"/>
                      </a:lnTo>
                      <a:lnTo>
                        <a:pt x="69" y="21"/>
                      </a:lnTo>
                      <a:lnTo>
                        <a:pt x="71" y="21"/>
                      </a:lnTo>
                      <a:lnTo>
                        <a:pt x="73" y="21"/>
                      </a:lnTo>
                      <a:lnTo>
                        <a:pt x="76" y="21"/>
                      </a:lnTo>
                      <a:lnTo>
                        <a:pt x="76" y="23"/>
                      </a:lnTo>
                      <a:lnTo>
                        <a:pt x="78" y="26"/>
                      </a:lnTo>
                      <a:lnTo>
                        <a:pt x="80" y="26"/>
                      </a:lnTo>
                      <a:lnTo>
                        <a:pt x="80" y="23"/>
                      </a:lnTo>
                      <a:lnTo>
                        <a:pt x="83" y="23"/>
                      </a:lnTo>
                      <a:lnTo>
                        <a:pt x="85" y="23"/>
                      </a:lnTo>
                      <a:lnTo>
                        <a:pt x="88" y="23"/>
                      </a:lnTo>
                      <a:lnTo>
                        <a:pt x="90" y="23"/>
                      </a:lnTo>
                      <a:lnTo>
                        <a:pt x="90" y="26"/>
                      </a:lnTo>
                      <a:lnTo>
                        <a:pt x="92" y="26"/>
                      </a:lnTo>
                      <a:lnTo>
                        <a:pt x="92" y="23"/>
                      </a:lnTo>
                      <a:lnTo>
                        <a:pt x="95" y="23"/>
                      </a:lnTo>
                      <a:lnTo>
                        <a:pt x="95" y="26"/>
                      </a:lnTo>
                      <a:lnTo>
                        <a:pt x="97" y="26"/>
                      </a:lnTo>
                      <a:lnTo>
                        <a:pt x="99" y="28"/>
                      </a:lnTo>
                      <a:lnTo>
                        <a:pt x="102" y="28"/>
                      </a:lnTo>
                      <a:lnTo>
                        <a:pt x="104" y="26"/>
                      </a:lnTo>
                      <a:lnTo>
                        <a:pt x="107" y="26"/>
                      </a:lnTo>
                      <a:lnTo>
                        <a:pt x="109" y="26"/>
                      </a:lnTo>
                      <a:lnTo>
                        <a:pt x="111" y="23"/>
                      </a:lnTo>
                      <a:lnTo>
                        <a:pt x="114" y="23"/>
                      </a:lnTo>
                      <a:lnTo>
                        <a:pt x="114" y="21"/>
                      </a:lnTo>
                      <a:lnTo>
                        <a:pt x="116" y="21"/>
                      </a:lnTo>
                      <a:lnTo>
                        <a:pt x="116" y="19"/>
                      </a:lnTo>
                      <a:lnTo>
                        <a:pt x="118" y="19"/>
                      </a:lnTo>
                      <a:lnTo>
                        <a:pt x="118" y="16"/>
                      </a:lnTo>
                      <a:lnTo>
                        <a:pt x="121" y="16"/>
                      </a:lnTo>
                      <a:lnTo>
                        <a:pt x="121" y="14"/>
                      </a:lnTo>
                      <a:lnTo>
                        <a:pt x="123" y="14"/>
                      </a:lnTo>
                      <a:lnTo>
                        <a:pt x="123" y="12"/>
                      </a:lnTo>
                      <a:lnTo>
                        <a:pt x="125" y="12"/>
                      </a:lnTo>
                      <a:lnTo>
                        <a:pt x="128" y="12"/>
                      </a:lnTo>
                      <a:lnTo>
                        <a:pt x="128" y="9"/>
                      </a:lnTo>
                      <a:lnTo>
                        <a:pt x="130" y="9"/>
                      </a:lnTo>
                      <a:lnTo>
                        <a:pt x="133" y="9"/>
                      </a:lnTo>
                      <a:lnTo>
                        <a:pt x="135" y="9"/>
                      </a:lnTo>
                      <a:lnTo>
                        <a:pt x="137" y="7"/>
                      </a:lnTo>
                      <a:lnTo>
                        <a:pt x="140" y="7"/>
                      </a:lnTo>
                      <a:lnTo>
                        <a:pt x="142" y="7"/>
                      </a:lnTo>
                      <a:lnTo>
                        <a:pt x="144" y="7"/>
                      </a:lnTo>
                      <a:lnTo>
                        <a:pt x="147" y="7"/>
                      </a:lnTo>
                      <a:lnTo>
                        <a:pt x="147" y="4"/>
                      </a:lnTo>
                      <a:lnTo>
                        <a:pt x="149" y="4"/>
                      </a:lnTo>
                      <a:lnTo>
                        <a:pt x="152" y="4"/>
                      </a:lnTo>
                      <a:lnTo>
                        <a:pt x="154" y="4"/>
                      </a:lnTo>
                      <a:lnTo>
                        <a:pt x="156" y="4"/>
                      </a:lnTo>
                      <a:lnTo>
                        <a:pt x="159" y="4"/>
                      </a:lnTo>
                      <a:lnTo>
                        <a:pt x="161" y="4"/>
                      </a:lnTo>
                      <a:lnTo>
                        <a:pt x="163" y="4"/>
                      </a:lnTo>
                      <a:lnTo>
                        <a:pt x="163" y="7"/>
                      </a:lnTo>
                      <a:lnTo>
                        <a:pt x="166" y="7"/>
                      </a:lnTo>
                      <a:lnTo>
                        <a:pt x="166" y="9"/>
                      </a:lnTo>
                      <a:lnTo>
                        <a:pt x="168" y="9"/>
                      </a:lnTo>
                      <a:lnTo>
                        <a:pt x="173" y="9"/>
                      </a:lnTo>
                      <a:lnTo>
                        <a:pt x="175" y="9"/>
                      </a:lnTo>
                      <a:lnTo>
                        <a:pt x="175" y="12"/>
                      </a:lnTo>
                      <a:lnTo>
                        <a:pt x="178" y="12"/>
                      </a:lnTo>
                      <a:lnTo>
                        <a:pt x="180" y="12"/>
                      </a:lnTo>
                      <a:lnTo>
                        <a:pt x="182" y="9"/>
                      </a:lnTo>
                      <a:lnTo>
                        <a:pt x="185" y="12"/>
                      </a:lnTo>
                      <a:lnTo>
                        <a:pt x="185" y="14"/>
                      </a:lnTo>
                      <a:lnTo>
                        <a:pt x="187" y="19"/>
                      </a:lnTo>
                      <a:lnTo>
                        <a:pt x="190" y="19"/>
                      </a:lnTo>
                      <a:lnTo>
                        <a:pt x="194" y="21"/>
                      </a:lnTo>
                      <a:lnTo>
                        <a:pt x="197" y="21"/>
                      </a:lnTo>
                      <a:lnTo>
                        <a:pt x="201" y="23"/>
                      </a:lnTo>
                      <a:lnTo>
                        <a:pt x="206" y="23"/>
                      </a:lnTo>
                      <a:lnTo>
                        <a:pt x="204" y="23"/>
                      </a:lnTo>
                      <a:lnTo>
                        <a:pt x="204" y="26"/>
                      </a:lnTo>
                      <a:lnTo>
                        <a:pt x="206" y="26"/>
                      </a:lnTo>
                      <a:lnTo>
                        <a:pt x="206" y="28"/>
                      </a:lnTo>
                      <a:lnTo>
                        <a:pt x="206" y="31"/>
                      </a:lnTo>
                      <a:lnTo>
                        <a:pt x="206" y="33"/>
                      </a:lnTo>
                      <a:lnTo>
                        <a:pt x="206" y="35"/>
                      </a:lnTo>
                      <a:lnTo>
                        <a:pt x="204" y="35"/>
                      </a:lnTo>
                      <a:lnTo>
                        <a:pt x="204" y="38"/>
                      </a:lnTo>
                      <a:lnTo>
                        <a:pt x="201" y="38"/>
                      </a:lnTo>
                      <a:lnTo>
                        <a:pt x="201" y="40"/>
                      </a:lnTo>
                      <a:lnTo>
                        <a:pt x="201" y="38"/>
                      </a:lnTo>
                      <a:lnTo>
                        <a:pt x="199" y="38"/>
                      </a:lnTo>
                      <a:lnTo>
                        <a:pt x="197" y="38"/>
                      </a:lnTo>
                      <a:lnTo>
                        <a:pt x="194" y="38"/>
                      </a:lnTo>
                      <a:lnTo>
                        <a:pt x="192" y="38"/>
                      </a:lnTo>
                      <a:lnTo>
                        <a:pt x="190" y="38"/>
                      </a:lnTo>
                      <a:lnTo>
                        <a:pt x="190" y="40"/>
                      </a:lnTo>
                      <a:lnTo>
                        <a:pt x="190" y="42"/>
                      </a:lnTo>
                      <a:lnTo>
                        <a:pt x="187" y="42"/>
                      </a:lnTo>
                      <a:lnTo>
                        <a:pt x="187" y="45"/>
                      </a:lnTo>
                      <a:lnTo>
                        <a:pt x="187" y="47"/>
                      </a:lnTo>
                      <a:lnTo>
                        <a:pt x="185" y="47"/>
                      </a:lnTo>
                      <a:lnTo>
                        <a:pt x="182" y="47"/>
                      </a:lnTo>
                      <a:lnTo>
                        <a:pt x="180" y="47"/>
                      </a:lnTo>
                      <a:lnTo>
                        <a:pt x="178" y="47"/>
                      </a:lnTo>
                      <a:lnTo>
                        <a:pt x="175" y="47"/>
                      </a:lnTo>
                      <a:lnTo>
                        <a:pt x="178" y="47"/>
                      </a:lnTo>
                      <a:lnTo>
                        <a:pt x="180" y="47"/>
                      </a:lnTo>
                      <a:lnTo>
                        <a:pt x="182" y="47"/>
                      </a:lnTo>
                      <a:lnTo>
                        <a:pt x="182" y="50"/>
                      </a:lnTo>
                      <a:lnTo>
                        <a:pt x="185" y="47"/>
                      </a:lnTo>
                      <a:lnTo>
                        <a:pt x="185" y="50"/>
                      </a:lnTo>
                      <a:lnTo>
                        <a:pt x="185" y="52"/>
                      </a:lnTo>
                      <a:lnTo>
                        <a:pt x="182" y="52"/>
                      </a:lnTo>
                      <a:lnTo>
                        <a:pt x="182" y="54"/>
                      </a:lnTo>
                      <a:lnTo>
                        <a:pt x="182" y="57"/>
                      </a:lnTo>
                      <a:lnTo>
                        <a:pt x="182" y="59"/>
                      </a:lnTo>
                      <a:lnTo>
                        <a:pt x="182" y="61"/>
                      </a:lnTo>
                      <a:lnTo>
                        <a:pt x="182" y="64"/>
                      </a:lnTo>
                      <a:lnTo>
                        <a:pt x="182" y="66"/>
                      </a:lnTo>
                      <a:lnTo>
                        <a:pt x="182" y="69"/>
                      </a:lnTo>
                      <a:lnTo>
                        <a:pt x="182" y="71"/>
                      </a:lnTo>
                      <a:lnTo>
                        <a:pt x="180" y="71"/>
                      </a:lnTo>
                      <a:lnTo>
                        <a:pt x="178" y="71"/>
                      </a:lnTo>
                      <a:lnTo>
                        <a:pt x="178" y="73"/>
                      </a:lnTo>
                      <a:lnTo>
                        <a:pt x="178" y="71"/>
                      </a:lnTo>
                      <a:lnTo>
                        <a:pt x="178" y="73"/>
                      </a:lnTo>
                      <a:lnTo>
                        <a:pt x="175" y="73"/>
                      </a:lnTo>
                      <a:lnTo>
                        <a:pt x="173" y="76"/>
                      </a:lnTo>
                      <a:lnTo>
                        <a:pt x="175" y="76"/>
                      </a:lnTo>
                      <a:lnTo>
                        <a:pt x="175" y="78"/>
                      </a:lnTo>
                      <a:lnTo>
                        <a:pt x="175" y="76"/>
                      </a:lnTo>
                      <a:lnTo>
                        <a:pt x="173" y="76"/>
                      </a:lnTo>
                      <a:lnTo>
                        <a:pt x="173" y="78"/>
                      </a:lnTo>
                      <a:lnTo>
                        <a:pt x="171" y="78"/>
                      </a:lnTo>
                      <a:lnTo>
                        <a:pt x="171" y="76"/>
                      </a:lnTo>
                      <a:lnTo>
                        <a:pt x="171" y="78"/>
                      </a:lnTo>
                      <a:lnTo>
                        <a:pt x="168" y="78"/>
                      </a:lnTo>
                      <a:lnTo>
                        <a:pt x="168" y="80"/>
                      </a:lnTo>
                      <a:lnTo>
                        <a:pt x="168" y="83"/>
                      </a:lnTo>
                      <a:lnTo>
                        <a:pt x="168" y="80"/>
                      </a:lnTo>
                      <a:lnTo>
                        <a:pt x="171" y="83"/>
                      </a:lnTo>
                      <a:lnTo>
                        <a:pt x="171" y="80"/>
                      </a:lnTo>
                      <a:lnTo>
                        <a:pt x="171" y="83"/>
                      </a:lnTo>
                      <a:lnTo>
                        <a:pt x="173" y="83"/>
                      </a:lnTo>
                      <a:lnTo>
                        <a:pt x="173" y="80"/>
                      </a:lnTo>
                      <a:lnTo>
                        <a:pt x="173" y="83"/>
                      </a:lnTo>
                      <a:lnTo>
                        <a:pt x="173" y="80"/>
                      </a:lnTo>
                      <a:lnTo>
                        <a:pt x="175" y="80"/>
                      </a:lnTo>
                      <a:lnTo>
                        <a:pt x="175" y="83"/>
                      </a:lnTo>
                      <a:lnTo>
                        <a:pt x="178" y="83"/>
                      </a:lnTo>
                      <a:lnTo>
                        <a:pt x="175" y="83"/>
                      </a:lnTo>
                      <a:lnTo>
                        <a:pt x="178" y="83"/>
                      </a:lnTo>
                      <a:lnTo>
                        <a:pt x="178" y="85"/>
                      </a:lnTo>
                      <a:lnTo>
                        <a:pt x="178" y="83"/>
                      </a:lnTo>
                      <a:lnTo>
                        <a:pt x="178" y="85"/>
                      </a:lnTo>
                      <a:lnTo>
                        <a:pt x="178" y="83"/>
                      </a:lnTo>
                      <a:lnTo>
                        <a:pt x="178" y="85"/>
                      </a:lnTo>
                      <a:lnTo>
                        <a:pt x="178" y="88"/>
                      </a:lnTo>
                      <a:lnTo>
                        <a:pt x="180" y="88"/>
                      </a:lnTo>
                      <a:lnTo>
                        <a:pt x="178" y="88"/>
                      </a:lnTo>
                      <a:lnTo>
                        <a:pt x="180" y="88"/>
                      </a:lnTo>
                      <a:lnTo>
                        <a:pt x="178" y="88"/>
                      </a:lnTo>
                      <a:lnTo>
                        <a:pt x="178" y="90"/>
                      </a:lnTo>
                      <a:lnTo>
                        <a:pt x="178" y="92"/>
                      </a:lnTo>
                      <a:lnTo>
                        <a:pt x="178" y="90"/>
                      </a:lnTo>
                      <a:lnTo>
                        <a:pt x="180" y="92"/>
                      </a:lnTo>
                      <a:lnTo>
                        <a:pt x="180" y="95"/>
                      </a:lnTo>
                      <a:lnTo>
                        <a:pt x="182" y="95"/>
                      </a:lnTo>
                      <a:lnTo>
                        <a:pt x="180" y="95"/>
                      </a:lnTo>
                      <a:lnTo>
                        <a:pt x="182" y="95"/>
                      </a:lnTo>
                      <a:lnTo>
                        <a:pt x="182" y="97"/>
                      </a:lnTo>
                      <a:lnTo>
                        <a:pt x="185" y="97"/>
                      </a:lnTo>
                      <a:lnTo>
                        <a:pt x="185" y="99"/>
                      </a:lnTo>
                      <a:lnTo>
                        <a:pt x="187" y="99"/>
                      </a:lnTo>
                      <a:lnTo>
                        <a:pt x="185" y="99"/>
                      </a:lnTo>
                      <a:lnTo>
                        <a:pt x="187" y="99"/>
                      </a:lnTo>
                      <a:lnTo>
                        <a:pt x="187" y="102"/>
                      </a:lnTo>
                      <a:lnTo>
                        <a:pt x="187" y="104"/>
                      </a:lnTo>
                      <a:lnTo>
                        <a:pt x="185" y="104"/>
                      </a:lnTo>
                      <a:lnTo>
                        <a:pt x="185" y="102"/>
                      </a:lnTo>
                      <a:lnTo>
                        <a:pt x="185" y="104"/>
                      </a:lnTo>
                      <a:lnTo>
                        <a:pt x="182" y="104"/>
                      </a:lnTo>
                      <a:lnTo>
                        <a:pt x="182" y="102"/>
                      </a:lnTo>
                      <a:lnTo>
                        <a:pt x="180" y="102"/>
                      </a:lnTo>
                      <a:lnTo>
                        <a:pt x="180" y="104"/>
                      </a:lnTo>
                      <a:lnTo>
                        <a:pt x="178" y="104"/>
                      </a:lnTo>
                      <a:lnTo>
                        <a:pt x="175" y="104"/>
                      </a:lnTo>
                      <a:lnTo>
                        <a:pt x="178" y="104"/>
                      </a:lnTo>
                      <a:lnTo>
                        <a:pt x="175" y="104"/>
                      </a:lnTo>
                      <a:lnTo>
                        <a:pt x="173" y="104"/>
                      </a:lnTo>
                      <a:lnTo>
                        <a:pt x="173" y="107"/>
                      </a:lnTo>
                      <a:lnTo>
                        <a:pt x="173" y="104"/>
                      </a:lnTo>
                      <a:lnTo>
                        <a:pt x="173" y="107"/>
                      </a:lnTo>
                      <a:lnTo>
                        <a:pt x="171" y="107"/>
                      </a:lnTo>
                      <a:lnTo>
                        <a:pt x="171" y="104"/>
                      </a:lnTo>
                      <a:lnTo>
                        <a:pt x="168" y="104"/>
                      </a:lnTo>
                      <a:lnTo>
                        <a:pt x="168" y="102"/>
                      </a:lnTo>
                      <a:lnTo>
                        <a:pt x="166" y="102"/>
                      </a:lnTo>
                      <a:lnTo>
                        <a:pt x="166" y="99"/>
                      </a:lnTo>
                      <a:lnTo>
                        <a:pt x="163" y="99"/>
                      </a:lnTo>
                      <a:lnTo>
                        <a:pt x="163" y="97"/>
                      </a:lnTo>
                      <a:lnTo>
                        <a:pt x="161" y="97"/>
                      </a:lnTo>
                      <a:lnTo>
                        <a:pt x="161" y="99"/>
                      </a:lnTo>
                      <a:lnTo>
                        <a:pt x="159" y="99"/>
                      </a:lnTo>
                      <a:lnTo>
                        <a:pt x="161" y="99"/>
                      </a:lnTo>
                      <a:lnTo>
                        <a:pt x="159" y="99"/>
                      </a:lnTo>
                      <a:lnTo>
                        <a:pt x="156" y="99"/>
                      </a:lnTo>
                      <a:lnTo>
                        <a:pt x="156" y="97"/>
                      </a:lnTo>
                      <a:lnTo>
                        <a:pt x="156" y="99"/>
                      </a:lnTo>
                      <a:lnTo>
                        <a:pt x="154" y="99"/>
                      </a:lnTo>
                      <a:lnTo>
                        <a:pt x="152" y="99"/>
                      </a:lnTo>
                      <a:lnTo>
                        <a:pt x="154" y="102"/>
                      </a:lnTo>
                      <a:lnTo>
                        <a:pt x="152" y="102"/>
                      </a:lnTo>
                      <a:lnTo>
                        <a:pt x="149" y="102"/>
                      </a:lnTo>
                      <a:lnTo>
                        <a:pt x="149" y="104"/>
                      </a:lnTo>
                      <a:lnTo>
                        <a:pt x="147" y="104"/>
                      </a:lnTo>
                      <a:lnTo>
                        <a:pt x="147" y="102"/>
                      </a:lnTo>
                      <a:lnTo>
                        <a:pt x="147" y="104"/>
                      </a:lnTo>
                      <a:lnTo>
                        <a:pt x="144" y="104"/>
                      </a:lnTo>
                      <a:lnTo>
                        <a:pt x="142" y="104"/>
                      </a:lnTo>
                      <a:lnTo>
                        <a:pt x="140" y="104"/>
                      </a:lnTo>
                      <a:lnTo>
                        <a:pt x="140" y="107"/>
                      </a:lnTo>
                      <a:lnTo>
                        <a:pt x="140" y="109"/>
                      </a:lnTo>
                      <a:lnTo>
                        <a:pt x="137" y="109"/>
                      </a:lnTo>
                      <a:lnTo>
                        <a:pt x="137" y="111"/>
                      </a:lnTo>
                      <a:lnTo>
                        <a:pt x="133" y="111"/>
                      </a:lnTo>
                      <a:lnTo>
                        <a:pt x="133" y="114"/>
                      </a:lnTo>
                      <a:lnTo>
                        <a:pt x="130" y="114"/>
                      </a:lnTo>
                      <a:lnTo>
                        <a:pt x="133" y="116"/>
                      </a:lnTo>
                      <a:lnTo>
                        <a:pt x="130" y="116"/>
                      </a:lnTo>
                      <a:lnTo>
                        <a:pt x="128" y="116"/>
                      </a:lnTo>
                      <a:lnTo>
                        <a:pt x="128" y="114"/>
                      </a:lnTo>
                      <a:lnTo>
                        <a:pt x="125" y="114"/>
                      </a:lnTo>
                      <a:lnTo>
                        <a:pt x="123" y="114"/>
                      </a:lnTo>
                      <a:lnTo>
                        <a:pt x="123" y="116"/>
                      </a:lnTo>
                      <a:lnTo>
                        <a:pt x="123" y="118"/>
                      </a:lnTo>
                      <a:lnTo>
                        <a:pt x="125" y="118"/>
                      </a:lnTo>
                      <a:lnTo>
                        <a:pt x="125" y="121"/>
                      </a:lnTo>
                      <a:lnTo>
                        <a:pt x="125" y="123"/>
                      </a:lnTo>
                      <a:lnTo>
                        <a:pt x="125" y="126"/>
                      </a:lnTo>
                      <a:lnTo>
                        <a:pt x="128" y="128"/>
                      </a:lnTo>
                      <a:lnTo>
                        <a:pt x="125" y="128"/>
                      </a:lnTo>
                      <a:lnTo>
                        <a:pt x="125" y="130"/>
                      </a:lnTo>
                      <a:lnTo>
                        <a:pt x="125" y="133"/>
                      </a:lnTo>
                      <a:lnTo>
                        <a:pt x="125" y="130"/>
                      </a:lnTo>
                      <a:lnTo>
                        <a:pt x="125" y="133"/>
                      </a:lnTo>
                      <a:lnTo>
                        <a:pt x="123" y="133"/>
                      </a:lnTo>
                      <a:lnTo>
                        <a:pt x="121" y="133"/>
                      </a:lnTo>
                      <a:lnTo>
                        <a:pt x="118" y="133"/>
                      </a:lnTo>
                      <a:lnTo>
                        <a:pt x="118" y="135"/>
                      </a:lnTo>
                      <a:lnTo>
                        <a:pt x="116" y="135"/>
                      </a:lnTo>
                      <a:lnTo>
                        <a:pt x="116" y="133"/>
                      </a:lnTo>
                      <a:lnTo>
                        <a:pt x="114" y="133"/>
                      </a:lnTo>
                      <a:lnTo>
                        <a:pt x="111" y="133"/>
                      </a:lnTo>
                      <a:lnTo>
                        <a:pt x="111" y="135"/>
                      </a:lnTo>
                      <a:lnTo>
                        <a:pt x="109" y="135"/>
                      </a:lnTo>
                      <a:lnTo>
                        <a:pt x="109" y="133"/>
                      </a:lnTo>
                      <a:lnTo>
                        <a:pt x="109" y="135"/>
                      </a:lnTo>
                      <a:lnTo>
                        <a:pt x="107" y="135"/>
                      </a:lnTo>
                      <a:lnTo>
                        <a:pt x="107" y="133"/>
                      </a:lnTo>
                      <a:lnTo>
                        <a:pt x="107" y="135"/>
                      </a:lnTo>
                      <a:lnTo>
                        <a:pt x="104" y="135"/>
                      </a:lnTo>
                      <a:lnTo>
                        <a:pt x="102" y="135"/>
                      </a:lnTo>
                      <a:lnTo>
                        <a:pt x="99" y="135"/>
                      </a:lnTo>
                      <a:lnTo>
                        <a:pt x="99" y="137"/>
                      </a:lnTo>
                      <a:lnTo>
                        <a:pt x="97" y="137"/>
                      </a:lnTo>
                      <a:lnTo>
                        <a:pt x="95" y="137"/>
                      </a:lnTo>
                      <a:lnTo>
                        <a:pt x="95" y="135"/>
                      </a:lnTo>
                      <a:lnTo>
                        <a:pt x="92" y="135"/>
                      </a:lnTo>
                      <a:lnTo>
                        <a:pt x="92" y="133"/>
                      </a:lnTo>
                      <a:lnTo>
                        <a:pt x="90" y="133"/>
                      </a:lnTo>
                      <a:lnTo>
                        <a:pt x="90" y="130"/>
                      </a:lnTo>
                      <a:lnTo>
                        <a:pt x="88" y="130"/>
                      </a:lnTo>
                      <a:lnTo>
                        <a:pt x="85" y="130"/>
                      </a:lnTo>
                      <a:lnTo>
                        <a:pt x="83" y="130"/>
                      </a:lnTo>
                      <a:lnTo>
                        <a:pt x="80" y="130"/>
                      </a:lnTo>
                      <a:lnTo>
                        <a:pt x="80" y="133"/>
                      </a:lnTo>
                      <a:lnTo>
                        <a:pt x="80" y="130"/>
                      </a:lnTo>
                      <a:lnTo>
                        <a:pt x="78" y="130"/>
                      </a:lnTo>
                      <a:lnTo>
                        <a:pt x="78" y="128"/>
                      </a:lnTo>
                      <a:lnTo>
                        <a:pt x="76" y="128"/>
                      </a:lnTo>
                      <a:lnTo>
                        <a:pt x="73" y="128"/>
                      </a:lnTo>
                      <a:lnTo>
                        <a:pt x="73" y="126"/>
                      </a:lnTo>
                      <a:lnTo>
                        <a:pt x="73" y="123"/>
                      </a:lnTo>
                      <a:lnTo>
                        <a:pt x="71" y="123"/>
                      </a:lnTo>
                      <a:lnTo>
                        <a:pt x="69" y="123"/>
                      </a:lnTo>
                      <a:lnTo>
                        <a:pt x="66" y="123"/>
                      </a:lnTo>
                      <a:lnTo>
                        <a:pt x="64" y="126"/>
                      </a:lnTo>
                      <a:lnTo>
                        <a:pt x="64" y="123"/>
                      </a:lnTo>
                      <a:lnTo>
                        <a:pt x="64" y="121"/>
                      </a:lnTo>
                      <a:lnTo>
                        <a:pt x="61" y="123"/>
                      </a:lnTo>
                      <a:lnTo>
                        <a:pt x="59" y="126"/>
                      </a:lnTo>
                      <a:lnTo>
                        <a:pt x="59" y="123"/>
                      </a:lnTo>
                      <a:lnTo>
                        <a:pt x="57" y="123"/>
                      </a:lnTo>
                      <a:lnTo>
                        <a:pt x="57" y="126"/>
                      </a:lnTo>
                      <a:lnTo>
                        <a:pt x="57" y="128"/>
                      </a:lnTo>
                      <a:lnTo>
                        <a:pt x="54" y="128"/>
                      </a:lnTo>
                      <a:lnTo>
                        <a:pt x="54" y="126"/>
                      </a:lnTo>
                      <a:lnTo>
                        <a:pt x="54" y="128"/>
                      </a:lnTo>
                      <a:lnTo>
                        <a:pt x="52" y="128"/>
                      </a:lnTo>
                      <a:lnTo>
                        <a:pt x="52" y="126"/>
                      </a:lnTo>
                      <a:lnTo>
                        <a:pt x="52" y="128"/>
                      </a:lnTo>
                      <a:lnTo>
                        <a:pt x="50" y="128"/>
                      </a:lnTo>
                      <a:lnTo>
                        <a:pt x="47" y="128"/>
                      </a:lnTo>
                      <a:lnTo>
                        <a:pt x="47" y="130"/>
                      </a:lnTo>
                      <a:lnTo>
                        <a:pt x="45" y="130"/>
                      </a:lnTo>
                      <a:lnTo>
                        <a:pt x="42" y="130"/>
                      </a:lnTo>
                      <a:lnTo>
                        <a:pt x="40" y="130"/>
                      </a:lnTo>
                      <a:lnTo>
                        <a:pt x="38" y="130"/>
                      </a:lnTo>
                      <a:lnTo>
                        <a:pt x="35" y="130"/>
                      </a:lnTo>
                      <a:lnTo>
                        <a:pt x="33" y="130"/>
                      </a:lnTo>
                      <a:lnTo>
                        <a:pt x="31" y="130"/>
                      </a:lnTo>
                      <a:lnTo>
                        <a:pt x="28" y="130"/>
                      </a:lnTo>
                      <a:lnTo>
                        <a:pt x="28" y="133"/>
                      </a:lnTo>
                      <a:lnTo>
                        <a:pt x="26" y="133"/>
                      </a:lnTo>
                      <a:lnTo>
                        <a:pt x="23" y="133"/>
                      </a:lnTo>
                      <a:lnTo>
                        <a:pt x="21" y="133"/>
                      </a:lnTo>
                      <a:lnTo>
                        <a:pt x="19" y="133"/>
                      </a:lnTo>
                      <a:lnTo>
                        <a:pt x="21" y="133"/>
                      </a:lnTo>
                      <a:lnTo>
                        <a:pt x="21" y="130"/>
                      </a:lnTo>
                      <a:lnTo>
                        <a:pt x="21" y="128"/>
                      </a:lnTo>
                      <a:lnTo>
                        <a:pt x="21" y="126"/>
                      </a:lnTo>
                      <a:lnTo>
                        <a:pt x="21" y="123"/>
                      </a:lnTo>
                      <a:lnTo>
                        <a:pt x="21" y="121"/>
                      </a:lnTo>
                      <a:lnTo>
                        <a:pt x="19" y="121"/>
                      </a:lnTo>
                      <a:lnTo>
                        <a:pt x="19" y="118"/>
                      </a:lnTo>
                      <a:lnTo>
                        <a:pt x="21" y="118"/>
                      </a:lnTo>
                      <a:lnTo>
                        <a:pt x="21" y="116"/>
                      </a:lnTo>
                      <a:lnTo>
                        <a:pt x="23" y="116"/>
                      </a:lnTo>
                      <a:lnTo>
                        <a:pt x="23" y="114"/>
                      </a:lnTo>
                      <a:lnTo>
                        <a:pt x="21" y="114"/>
                      </a:lnTo>
                      <a:lnTo>
                        <a:pt x="21" y="111"/>
                      </a:lnTo>
                      <a:lnTo>
                        <a:pt x="19" y="111"/>
                      </a:lnTo>
                      <a:lnTo>
                        <a:pt x="19" y="109"/>
                      </a:lnTo>
                      <a:lnTo>
                        <a:pt x="19" y="107"/>
                      </a:lnTo>
                      <a:lnTo>
                        <a:pt x="16" y="107"/>
                      </a:lnTo>
                      <a:lnTo>
                        <a:pt x="16" y="104"/>
                      </a:lnTo>
                      <a:lnTo>
                        <a:pt x="16" y="102"/>
                      </a:lnTo>
                      <a:lnTo>
                        <a:pt x="14" y="99"/>
                      </a:lnTo>
                      <a:lnTo>
                        <a:pt x="12" y="99"/>
                      </a:lnTo>
                      <a:lnTo>
                        <a:pt x="9" y="99"/>
                      </a:lnTo>
                      <a:lnTo>
                        <a:pt x="9" y="97"/>
                      </a:lnTo>
                      <a:lnTo>
                        <a:pt x="7" y="97"/>
                      </a:lnTo>
                      <a:lnTo>
                        <a:pt x="4" y="95"/>
                      </a:lnTo>
                      <a:lnTo>
                        <a:pt x="4" y="92"/>
                      </a:lnTo>
                      <a:lnTo>
                        <a:pt x="2" y="92"/>
                      </a:lnTo>
                      <a:lnTo>
                        <a:pt x="2" y="90"/>
                      </a:lnTo>
                      <a:lnTo>
                        <a:pt x="2" y="88"/>
                      </a:lnTo>
                      <a:lnTo>
                        <a:pt x="0" y="88"/>
                      </a:lnTo>
                      <a:lnTo>
                        <a:pt x="2" y="88"/>
                      </a:lnTo>
                      <a:lnTo>
                        <a:pt x="4" y="88"/>
                      </a:lnTo>
                      <a:lnTo>
                        <a:pt x="4" y="85"/>
                      </a:lnTo>
                      <a:lnTo>
                        <a:pt x="7" y="83"/>
                      </a:lnTo>
                      <a:lnTo>
                        <a:pt x="7" y="80"/>
                      </a:lnTo>
                      <a:lnTo>
                        <a:pt x="7" y="78"/>
                      </a:lnTo>
                      <a:lnTo>
                        <a:pt x="4" y="78"/>
                      </a:lnTo>
                      <a:lnTo>
                        <a:pt x="4" y="76"/>
                      </a:lnTo>
                      <a:lnTo>
                        <a:pt x="2" y="76"/>
                      </a:lnTo>
                      <a:lnTo>
                        <a:pt x="4" y="73"/>
                      </a:lnTo>
                      <a:lnTo>
                        <a:pt x="4" y="71"/>
                      </a:lnTo>
                      <a:lnTo>
                        <a:pt x="4" y="69"/>
                      </a:lnTo>
                      <a:lnTo>
                        <a:pt x="4" y="66"/>
                      </a:lnTo>
                      <a:lnTo>
                        <a:pt x="2" y="66"/>
                      </a:lnTo>
                      <a:lnTo>
                        <a:pt x="2" y="64"/>
                      </a:lnTo>
                      <a:lnTo>
                        <a:pt x="4" y="64"/>
                      </a:lnTo>
                      <a:lnTo>
                        <a:pt x="4" y="61"/>
                      </a:lnTo>
                      <a:lnTo>
                        <a:pt x="7" y="61"/>
                      </a:lnTo>
                      <a:lnTo>
                        <a:pt x="7" y="64"/>
                      </a:lnTo>
                      <a:lnTo>
                        <a:pt x="7" y="61"/>
                      </a:lnTo>
                      <a:lnTo>
                        <a:pt x="9" y="61"/>
                      </a:lnTo>
                      <a:lnTo>
                        <a:pt x="12" y="61"/>
                      </a:lnTo>
                      <a:lnTo>
                        <a:pt x="14" y="61"/>
                      </a:lnTo>
                      <a:lnTo>
                        <a:pt x="14" y="59"/>
                      </a:lnTo>
                      <a:lnTo>
                        <a:pt x="14" y="57"/>
                      </a:lnTo>
                      <a:lnTo>
                        <a:pt x="16" y="57"/>
                      </a:lnTo>
                      <a:lnTo>
                        <a:pt x="16" y="54"/>
                      </a:lnTo>
                      <a:lnTo>
                        <a:pt x="19" y="54"/>
                      </a:lnTo>
                      <a:lnTo>
                        <a:pt x="19" y="52"/>
                      </a:lnTo>
                      <a:lnTo>
                        <a:pt x="21" y="52"/>
                      </a:lnTo>
                      <a:lnTo>
                        <a:pt x="21" y="50"/>
                      </a:lnTo>
                      <a:lnTo>
                        <a:pt x="21" y="47"/>
                      </a:lnTo>
                      <a:lnTo>
                        <a:pt x="19" y="47"/>
                      </a:lnTo>
                      <a:lnTo>
                        <a:pt x="19" y="45"/>
                      </a:lnTo>
                      <a:lnTo>
                        <a:pt x="16" y="45"/>
                      </a:lnTo>
                      <a:lnTo>
                        <a:pt x="16" y="42"/>
                      </a:lnTo>
                      <a:lnTo>
                        <a:pt x="16" y="40"/>
                      </a:lnTo>
                      <a:lnTo>
                        <a:pt x="14" y="40"/>
                      </a:lnTo>
                      <a:lnTo>
                        <a:pt x="14" y="38"/>
                      </a:lnTo>
                      <a:lnTo>
                        <a:pt x="12" y="38"/>
                      </a:lnTo>
                      <a:lnTo>
                        <a:pt x="9" y="38"/>
                      </a:lnTo>
                      <a:lnTo>
                        <a:pt x="9" y="35"/>
                      </a:lnTo>
                      <a:lnTo>
                        <a:pt x="9" y="38"/>
                      </a:lnTo>
                      <a:lnTo>
                        <a:pt x="9" y="35"/>
                      </a:lnTo>
                      <a:lnTo>
                        <a:pt x="7" y="35"/>
                      </a:lnTo>
                      <a:lnTo>
                        <a:pt x="7" y="33"/>
                      </a:lnTo>
                      <a:lnTo>
                        <a:pt x="4" y="33"/>
                      </a:lnTo>
                      <a:lnTo>
                        <a:pt x="4" y="31"/>
                      </a:lnTo>
                      <a:lnTo>
                        <a:pt x="4" y="28"/>
                      </a:lnTo>
                      <a:lnTo>
                        <a:pt x="4" y="26"/>
                      </a:lnTo>
                      <a:lnTo>
                        <a:pt x="2" y="26"/>
                      </a:lnTo>
                      <a:lnTo>
                        <a:pt x="2" y="23"/>
                      </a:lnTo>
                      <a:lnTo>
                        <a:pt x="2" y="21"/>
                      </a:lnTo>
                      <a:lnTo>
                        <a:pt x="0" y="19"/>
                      </a:lnTo>
                      <a:lnTo>
                        <a:pt x="0" y="16"/>
                      </a:lnTo>
                      <a:lnTo>
                        <a:pt x="2" y="16"/>
                      </a:lnTo>
                      <a:lnTo>
                        <a:pt x="2" y="14"/>
                      </a:lnTo>
                      <a:lnTo>
                        <a:pt x="2" y="12"/>
                      </a:lnTo>
                      <a:lnTo>
                        <a:pt x="2" y="9"/>
                      </a:lnTo>
                      <a:lnTo>
                        <a:pt x="4" y="9"/>
                      </a:lnTo>
                      <a:lnTo>
                        <a:pt x="7" y="9"/>
                      </a:lnTo>
                      <a:lnTo>
                        <a:pt x="7" y="7"/>
                      </a:lnTo>
                      <a:lnTo>
                        <a:pt x="9" y="7"/>
                      </a:lnTo>
                      <a:lnTo>
                        <a:pt x="9" y="4"/>
                      </a:lnTo>
                      <a:lnTo>
                        <a:pt x="9" y="2"/>
                      </a:lnTo>
                      <a:lnTo>
                        <a:pt x="9" y="0"/>
                      </a:lnTo>
                      <a:lnTo>
                        <a:pt x="12" y="0"/>
                      </a:lnTo>
                      <a:lnTo>
                        <a:pt x="9" y="0"/>
                      </a:lnTo>
                      <a:lnTo>
                        <a:pt x="12" y="0"/>
                      </a:lnTo>
                      <a:lnTo>
                        <a:pt x="9" y="0"/>
                      </a:lnTo>
                      <a:lnTo>
                        <a:pt x="12" y="0"/>
                      </a:lnTo>
                      <a:close/>
                    </a:path>
                  </a:pathLst>
                </a:custGeom>
                <a:solidFill>
                  <a:schemeClr val="accent3">
                    <a:lumMod val="85000"/>
                  </a:scheme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5" name="Freeform 50281"/>
                <p:cNvSpPr>
                  <a:spLocks/>
                </p:cNvSpPr>
                <p:nvPr/>
              </p:nvSpPr>
              <p:spPr bwMode="auto">
                <a:xfrm>
                  <a:off x="6623489" y="454257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6" name="Freeform 50282"/>
                <p:cNvSpPr>
                  <a:spLocks/>
                </p:cNvSpPr>
                <p:nvPr/>
              </p:nvSpPr>
              <p:spPr bwMode="auto">
                <a:xfrm>
                  <a:off x="5057842" y="4164762"/>
                  <a:ext cx="31953" cy="97405"/>
                </a:xfrm>
                <a:custGeom>
                  <a:avLst/>
                  <a:gdLst>
                    <a:gd name="T0" fmla="*/ 2 w 9"/>
                    <a:gd name="T1" fmla="*/ 2 h 33"/>
                    <a:gd name="T2" fmla="*/ 2 w 9"/>
                    <a:gd name="T3" fmla="*/ 7 h 33"/>
                    <a:gd name="T4" fmla="*/ 7 w 9"/>
                    <a:gd name="T5" fmla="*/ 9 h 33"/>
                    <a:gd name="T6" fmla="*/ 5 w 9"/>
                    <a:gd name="T7" fmla="*/ 11 h 33"/>
                    <a:gd name="T8" fmla="*/ 5 w 9"/>
                    <a:gd name="T9" fmla="*/ 16 h 33"/>
                    <a:gd name="T10" fmla="*/ 5 w 9"/>
                    <a:gd name="T11" fmla="*/ 19 h 33"/>
                    <a:gd name="T12" fmla="*/ 7 w 9"/>
                    <a:gd name="T13" fmla="*/ 21 h 33"/>
                    <a:gd name="T14" fmla="*/ 7 w 9"/>
                    <a:gd name="T15" fmla="*/ 21 h 33"/>
                    <a:gd name="T16" fmla="*/ 7 w 9"/>
                    <a:gd name="T17" fmla="*/ 26 h 33"/>
                    <a:gd name="T18" fmla="*/ 7 w 9"/>
                    <a:gd name="T19" fmla="*/ 26 h 33"/>
                    <a:gd name="T20" fmla="*/ 7 w 9"/>
                    <a:gd name="T21" fmla="*/ 26 h 33"/>
                    <a:gd name="T22" fmla="*/ 7 w 9"/>
                    <a:gd name="T23" fmla="*/ 26 h 33"/>
                    <a:gd name="T24" fmla="*/ 5 w 9"/>
                    <a:gd name="T25" fmla="*/ 23 h 33"/>
                    <a:gd name="T26" fmla="*/ 5 w 9"/>
                    <a:gd name="T27" fmla="*/ 23 h 33"/>
                    <a:gd name="T28" fmla="*/ 2 w 9"/>
                    <a:gd name="T29" fmla="*/ 26 h 33"/>
                    <a:gd name="T30" fmla="*/ 5 w 9"/>
                    <a:gd name="T31" fmla="*/ 28 h 33"/>
                    <a:gd name="T32" fmla="*/ 7 w 9"/>
                    <a:gd name="T33" fmla="*/ 30 h 33"/>
                    <a:gd name="T34" fmla="*/ 9 w 9"/>
                    <a:gd name="T35" fmla="*/ 33 h 33"/>
                    <a:gd name="T36" fmla="*/ 7 w 9"/>
                    <a:gd name="T37" fmla="*/ 30 h 33"/>
                    <a:gd name="T38" fmla="*/ 7 w 9"/>
                    <a:gd name="T39" fmla="*/ 30 h 33"/>
                    <a:gd name="T40" fmla="*/ 5 w 9"/>
                    <a:gd name="T41" fmla="*/ 28 h 33"/>
                    <a:gd name="T42" fmla="*/ 5 w 9"/>
                    <a:gd name="T43" fmla="*/ 28 h 33"/>
                    <a:gd name="T44" fmla="*/ 2 w 9"/>
                    <a:gd name="T45" fmla="*/ 30 h 33"/>
                    <a:gd name="T46" fmla="*/ 2 w 9"/>
                    <a:gd name="T47" fmla="*/ 26 h 33"/>
                    <a:gd name="T48" fmla="*/ 2 w 9"/>
                    <a:gd name="T49" fmla="*/ 21 h 33"/>
                    <a:gd name="T50" fmla="*/ 5 w 9"/>
                    <a:gd name="T51" fmla="*/ 23 h 33"/>
                    <a:gd name="T52" fmla="*/ 5 w 9"/>
                    <a:gd name="T53" fmla="*/ 23 h 33"/>
                    <a:gd name="T54" fmla="*/ 2 w 9"/>
                    <a:gd name="T55" fmla="*/ 21 h 33"/>
                    <a:gd name="T56" fmla="*/ 2 w 9"/>
                    <a:gd name="T57" fmla="*/ 21 h 33"/>
                    <a:gd name="T58" fmla="*/ 2 w 9"/>
                    <a:gd name="T59" fmla="*/ 16 h 33"/>
                    <a:gd name="T60" fmla="*/ 2 w 9"/>
                    <a:gd name="T61" fmla="*/ 16 h 33"/>
                    <a:gd name="T62" fmla="*/ 0 w 9"/>
                    <a:gd name="T63" fmla="*/ 14 h 33"/>
                    <a:gd name="T64" fmla="*/ 2 w 9"/>
                    <a:gd name="T65" fmla="*/ 11 h 33"/>
                    <a:gd name="T66" fmla="*/ 5 w 9"/>
                    <a:gd name="T67" fmla="*/ 14 h 33"/>
                    <a:gd name="T68" fmla="*/ 2 w 9"/>
                    <a:gd name="T69" fmla="*/ 11 h 33"/>
                    <a:gd name="T70" fmla="*/ 2 w 9"/>
                    <a:gd name="T71" fmla="*/ 11 h 33"/>
                    <a:gd name="T72" fmla="*/ 2 w 9"/>
                    <a:gd name="T73" fmla="*/ 7 h 33"/>
                    <a:gd name="T74" fmla="*/ 0 w 9"/>
                    <a:gd name="T75" fmla="*/ 4 h 33"/>
                    <a:gd name="T76" fmla="*/ 0 w 9"/>
                    <a:gd name="T7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33">
                      <a:moveTo>
                        <a:pt x="2" y="0"/>
                      </a:moveTo>
                      <a:lnTo>
                        <a:pt x="2" y="2"/>
                      </a:lnTo>
                      <a:lnTo>
                        <a:pt x="2" y="4"/>
                      </a:lnTo>
                      <a:lnTo>
                        <a:pt x="2" y="7"/>
                      </a:lnTo>
                      <a:lnTo>
                        <a:pt x="5" y="9"/>
                      </a:lnTo>
                      <a:lnTo>
                        <a:pt x="7" y="9"/>
                      </a:lnTo>
                      <a:lnTo>
                        <a:pt x="7" y="11"/>
                      </a:lnTo>
                      <a:lnTo>
                        <a:pt x="5" y="11"/>
                      </a:lnTo>
                      <a:lnTo>
                        <a:pt x="5" y="14"/>
                      </a:lnTo>
                      <a:lnTo>
                        <a:pt x="5" y="16"/>
                      </a:lnTo>
                      <a:lnTo>
                        <a:pt x="7" y="19"/>
                      </a:lnTo>
                      <a:lnTo>
                        <a:pt x="5" y="19"/>
                      </a:lnTo>
                      <a:lnTo>
                        <a:pt x="7" y="19"/>
                      </a:lnTo>
                      <a:lnTo>
                        <a:pt x="7" y="21"/>
                      </a:lnTo>
                      <a:lnTo>
                        <a:pt x="5" y="21"/>
                      </a:lnTo>
                      <a:lnTo>
                        <a:pt x="7" y="21"/>
                      </a:lnTo>
                      <a:lnTo>
                        <a:pt x="7" y="23"/>
                      </a:lnTo>
                      <a:lnTo>
                        <a:pt x="7" y="26"/>
                      </a:lnTo>
                      <a:lnTo>
                        <a:pt x="9" y="26"/>
                      </a:lnTo>
                      <a:lnTo>
                        <a:pt x="7" y="26"/>
                      </a:lnTo>
                      <a:lnTo>
                        <a:pt x="7" y="28"/>
                      </a:lnTo>
                      <a:lnTo>
                        <a:pt x="7" y="26"/>
                      </a:lnTo>
                      <a:lnTo>
                        <a:pt x="7" y="28"/>
                      </a:lnTo>
                      <a:lnTo>
                        <a:pt x="7" y="26"/>
                      </a:lnTo>
                      <a:lnTo>
                        <a:pt x="5" y="26"/>
                      </a:lnTo>
                      <a:lnTo>
                        <a:pt x="5" y="23"/>
                      </a:lnTo>
                      <a:lnTo>
                        <a:pt x="2" y="23"/>
                      </a:lnTo>
                      <a:lnTo>
                        <a:pt x="5" y="23"/>
                      </a:lnTo>
                      <a:lnTo>
                        <a:pt x="5" y="26"/>
                      </a:lnTo>
                      <a:lnTo>
                        <a:pt x="2" y="26"/>
                      </a:lnTo>
                      <a:lnTo>
                        <a:pt x="5" y="26"/>
                      </a:lnTo>
                      <a:lnTo>
                        <a:pt x="5" y="28"/>
                      </a:lnTo>
                      <a:lnTo>
                        <a:pt x="5" y="30"/>
                      </a:lnTo>
                      <a:lnTo>
                        <a:pt x="7" y="30"/>
                      </a:lnTo>
                      <a:lnTo>
                        <a:pt x="7" y="33"/>
                      </a:lnTo>
                      <a:lnTo>
                        <a:pt x="9" y="33"/>
                      </a:lnTo>
                      <a:lnTo>
                        <a:pt x="7" y="33"/>
                      </a:lnTo>
                      <a:lnTo>
                        <a:pt x="7" y="30"/>
                      </a:lnTo>
                      <a:lnTo>
                        <a:pt x="5" y="30"/>
                      </a:lnTo>
                      <a:lnTo>
                        <a:pt x="7" y="30"/>
                      </a:lnTo>
                      <a:lnTo>
                        <a:pt x="5" y="30"/>
                      </a:lnTo>
                      <a:lnTo>
                        <a:pt x="5" y="28"/>
                      </a:lnTo>
                      <a:lnTo>
                        <a:pt x="5" y="30"/>
                      </a:lnTo>
                      <a:lnTo>
                        <a:pt x="5" y="28"/>
                      </a:lnTo>
                      <a:lnTo>
                        <a:pt x="5" y="30"/>
                      </a:lnTo>
                      <a:lnTo>
                        <a:pt x="2" y="30"/>
                      </a:lnTo>
                      <a:lnTo>
                        <a:pt x="2" y="28"/>
                      </a:lnTo>
                      <a:lnTo>
                        <a:pt x="2" y="26"/>
                      </a:lnTo>
                      <a:lnTo>
                        <a:pt x="2" y="23"/>
                      </a:lnTo>
                      <a:lnTo>
                        <a:pt x="2" y="21"/>
                      </a:lnTo>
                      <a:lnTo>
                        <a:pt x="2" y="23"/>
                      </a:lnTo>
                      <a:lnTo>
                        <a:pt x="5" y="23"/>
                      </a:lnTo>
                      <a:lnTo>
                        <a:pt x="2" y="23"/>
                      </a:lnTo>
                      <a:lnTo>
                        <a:pt x="5" y="23"/>
                      </a:lnTo>
                      <a:lnTo>
                        <a:pt x="5" y="21"/>
                      </a:lnTo>
                      <a:lnTo>
                        <a:pt x="2" y="21"/>
                      </a:lnTo>
                      <a:lnTo>
                        <a:pt x="5" y="21"/>
                      </a:lnTo>
                      <a:lnTo>
                        <a:pt x="2" y="21"/>
                      </a:lnTo>
                      <a:lnTo>
                        <a:pt x="2" y="19"/>
                      </a:lnTo>
                      <a:lnTo>
                        <a:pt x="2" y="16"/>
                      </a:lnTo>
                      <a:lnTo>
                        <a:pt x="2" y="19"/>
                      </a:lnTo>
                      <a:lnTo>
                        <a:pt x="2" y="16"/>
                      </a:lnTo>
                      <a:lnTo>
                        <a:pt x="2" y="14"/>
                      </a:lnTo>
                      <a:lnTo>
                        <a:pt x="0" y="14"/>
                      </a:lnTo>
                      <a:lnTo>
                        <a:pt x="0" y="11"/>
                      </a:lnTo>
                      <a:lnTo>
                        <a:pt x="2" y="11"/>
                      </a:lnTo>
                      <a:lnTo>
                        <a:pt x="2" y="14"/>
                      </a:lnTo>
                      <a:lnTo>
                        <a:pt x="5" y="14"/>
                      </a:lnTo>
                      <a:lnTo>
                        <a:pt x="5" y="11"/>
                      </a:lnTo>
                      <a:lnTo>
                        <a:pt x="2" y="11"/>
                      </a:lnTo>
                      <a:lnTo>
                        <a:pt x="5" y="11"/>
                      </a:lnTo>
                      <a:lnTo>
                        <a:pt x="2" y="11"/>
                      </a:lnTo>
                      <a:lnTo>
                        <a:pt x="2" y="9"/>
                      </a:lnTo>
                      <a:lnTo>
                        <a:pt x="2" y="7"/>
                      </a:lnTo>
                      <a:lnTo>
                        <a:pt x="0" y="7"/>
                      </a:lnTo>
                      <a:lnTo>
                        <a:pt x="0" y="4"/>
                      </a:lnTo>
                      <a:lnTo>
                        <a:pt x="0" y="2"/>
                      </a:lnTo>
                      <a:lnTo>
                        <a:pt x="0" y="0"/>
                      </a:lnTo>
                      <a:lnTo>
                        <a:pt x="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7" name="Freeform 50283"/>
                <p:cNvSpPr>
                  <a:spLocks noEditPoints="1"/>
                </p:cNvSpPr>
                <p:nvPr/>
              </p:nvSpPr>
              <p:spPr bwMode="auto">
                <a:xfrm>
                  <a:off x="4965537" y="3972906"/>
                  <a:ext cx="699395" cy="575572"/>
                </a:xfrm>
                <a:custGeom>
                  <a:avLst/>
                  <a:gdLst>
                    <a:gd name="T0" fmla="*/ 130 w 197"/>
                    <a:gd name="T1" fmla="*/ 169 h 195"/>
                    <a:gd name="T2" fmla="*/ 138 w 197"/>
                    <a:gd name="T3" fmla="*/ 174 h 195"/>
                    <a:gd name="T4" fmla="*/ 149 w 197"/>
                    <a:gd name="T5" fmla="*/ 179 h 195"/>
                    <a:gd name="T6" fmla="*/ 166 w 197"/>
                    <a:gd name="T7" fmla="*/ 193 h 195"/>
                    <a:gd name="T8" fmla="*/ 154 w 197"/>
                    <a:gd name="T9" fmla="*/ 183 h 195"/>
                    <a:gd name="T10" fmla="*/ 145 w 197"/>
                    <a:gd name="T11" fmla="*/ 176 h 195"/>
                    <a:gd name="T12" fmla="*/ 138 w 197"/>
                    <a:gd name="T13" fmla="*/ 174 h 195"/>
                    <a:gd name="T14" fmla="*/ 121 w 197"/>
                    <a:gd name="T15" fmla="*/ 167 h 195"/>
                    <a:gd name="T16" fmla="*/ 130 w 197"/>
                    <a:gd name="T17" fmla="*/ 167 h 195"/>
                    <a:gd name="T18" fmla="*/ 104 w 197"/>
                    <a:gd name="T19" fmla="*/ 8 h 195"/>
                    <a:gd name="T20" fmla="*/ 111 w 197"/>
                    <a:gd name="T21" fmla="*/ 15 h 195"/>
                    <a:gd name="T22" fmla="*/ 126 w 197"/>
                    <a:gd name="T23" fmla="*/ 29 h 195"/>
                    <a:gd name="T24" fmla="*/ 145 w 197"/>
                    <a:gd name="T25" fmla="*/ 36 h 195"/>
                    <a:gd name="T26" fmla="*/ 156 w 197"/>
                    <a:gd name="T27" fmla="*/ 38 h 195"/>
                    <a:gd name="T28" fmla="*/ 175 w 197"/>
                    <a:gd name="T29" fmla="*/ 34 h 195"/>
                    <a:gd name="T30" fmla="*/ 180 w 197"/>
                    <a:gd name="T31" fmla="*/ 43 h 195"/>
                    <a:gd name="T32" fmla="*/ 180 w 197"/>
                    <a:gd name="T33" fmla="*/ 55 h 195"/>
                    <a:gd name="T34" fmla="*/ 194 w 197"/>
                    <a:gd name="T35" fmla="*/ 67 h 195"/>
                    <a:gd name="T36" fmla="*/ 183 w 197"/>
                    <a:gd name="T37" fmla="*/ 79 h 195"/>
                    <a:gd name="T38" fmla="*/ 175 w 197"/>
                    <a:gd name="T39" fmla="*/ 74 h 195"/>
                    <a:gd name="T40" fmla="*/ 164 w 197"/>
                    <a:gd name="T41" fmla="*/ 72 h 195"/>
                    <a:gd name="T42" fmla="*/ 145 w 197"/>
                    <a:gd name="T43" fmla="*/ 72 h 195"/>
                    <a:gd name="T44" fmla="*/ 133 w 197"/>
                    <a:gd name="T45" fmla="*/ 67 h 195"/>
                    <a:gd name="T46" fmla="*/ 116 w 197"/>
                    <a:gd name="T47" fmla="*/ 62 h 195"/>
                    <a:gd name="T48" fmla="*/ 107 w 197"/>
                    <a:gd name="T49" fmla="*/ 65 h 195"/>
                    <a:gd name="T50" fmla="*/ 90 w 197"/>
                    <a:gd name="T51" fmla="*/ 74 h 195"/>
                    <a:gd name="T52" fmla="*/ 76 w 197"/>
                    <a:gd name="T53" fmla="*/ 65 h 195"/>
                    <a:gd name="T54" fmla="*/ 81 w 197"/>
                    <a:gd name="T55" fmla="*/ 86 h 195"/>
                    <a:gd name="T56" fmla="*/ 88 w 197"/>
                    <a:gd name="T57" fmla="*/ 110 h 195"/>
                    <a:gd name="T58" fmla="*/ 102 w 197"/>
                    <a:gd name="T59" fmla="*/ 124 h 195"/>
                    <a:gd name="T60" fmla="*/ 126 w 197"/>
                    <a:gd name="T61" fmla="*/ 150 h 195"/>
                    <a:gd name="T62" fmla="*/ 135 w 197"/>
                    <a:gd name="T63" fmla="*/ 164 h 195"/>
                    <a:gd name="T64" fmla="*/ 116 w 197"/>
                    <a:gd name="T65" fmla="*/ 155 h 195"/>
                    <a:gd name="T66" fmla="*/ 97 w 197"/>
                    <a:gd name="T67" fmla="*/ 143 h 195"/>
                    <a:gd name="T68" fmla="*/ 92 w 197"/>
                    <a:gd name="T69" fmla="*/ 143 h 195"/>
                    <a:gd name="T70" fmla="*/ 85 w 197"/>
                    <a:gd name="T71" fmla="*/ 145 h 195"/>
                    <a:gd name="T72" fmla="*/ 81 w 197"/>
                    <a:gd name="T73" fmla="*/ 136 h 195"/>
                    <a:gd name="T74" fmla="*/ 78 w 197"/>
                    <a:gd name="T75" fmla="*/ 131 h 195"/>
                    <a:gd name="T76" fmla="*/ 69 w 197"/>
                    <a:gd name="T77" fmla="*/ 131 h 195"/>
                    <a:gd name="T78" fmla="*/ 64 w 197"/>
                    <a:gd name="T79" fmla="*/ 124 h 195"/>
                    <a:gd name="T80" fmla="*/ 52 w 197"/>
                    <a:gd name="T81" fmla="*/ 107 h 195"/>
                    <a:gd name="T82" fmla="*/ 62 w 197"/>
                    <a:gd name="T83" fmla="*/ 107 h 195"/>
                    <a:gd name="T84" fmla="*/ 69 w 197"/>
                    <a:gd name="T85" fmla="*/ 112 h 195"/>
                    <a:gd name="T86" fmla="*/ 57 w 197"/>
                    <a:gd name="T87" fmla="*/ 100 h 195"/>
                    <a:gd name="T88" fmla="*/ 45 w 197"/>
                    <a:gd name="T89" fmla="*/ 88 h 195"/>
                    <a:gd name="T90" fmla="*/ 45 w 197"/>
                    <a:gd name="T91" fmla="*/ 74 h 195"/>
                    <a:gd name="T92" fmla="*/ 35 w 197"/>
                    <a:gd name="T93" fmla="*/ 60 h 195"/>
                    <a:gd name="T94" fmla="*/ 24 w 197"/>
                    <a:gd name="T95" fmla="*/ 69 h 195"/>
                    <a:gd name="T96" fmla="*/ 17 w 197"/>
                    <a:gd name="T97" fmla="*/ 76 h 195"/>
                    <a:gd name="T98" fmla="*/ 12 w 197"/>
                    <a:gd name="T99" fmla="*/ 81 h 195"/>
                    <a:gd name="T100" fmla="*/ 7 w 197"/>
                    <a:gd name="T101" fmla="*/ 74 h 195"/>
                    <a:gd name="T102" fmla="*/ 5 w 197"/>
                    <a:gd name="T103" fmla="*/ 67 h 195"/>
                    <a:gd name="T104" fmla="*/ 2 w 197"/>
                    <a:gd name="T105" fmla="*/ 55 h 195"/>
                    <a:gd name="T106" fmla="*/ 12 w 197"/>
                    <a:gd name="T107" fmla="*/ 53 h 195"/>
                    <a:gd name="T108" fmla="*/ 33 w 197"/>
                    <a:gd name="T109" fmla="*/ 48 h 195"/>
                    <a:gd name="T110" fmla="*/ 45 w 197"/>
                    <a:gd name="T111" fmla="*/ 53 h 195"/>
                    <a:gd name="T112" fmla="*/ 62 w 197"/>
                    <a:gd name="T113" fmla="*/ 53 h 195"/>
                    <a:gd name="T114" fmla="*/ 64 w 197"/>
                    <a:gd name="T115" fmla="*/ 36 h 195"/>
                    <a:gd name="T116" fmla="*/ 71 w 197"/>
                    <a:gd name="T117" fmla="*/ 24 h 195"/>
                    <a:gd name="T118" fmla="*/ 83 w 197"/>
                    <a:gd name="T119" fmla="*/ 1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 h="195">
                      <a:moveTo>
                        <a:pt x="116" y="164"/>
                      </a:moveTo>
                      <a:lnTo>
                        <a:pt x="119" y="164"/>
                      </a:lnTo>
                      <a:lnTo>
                        <a:pt x="119" y="167"/>
                      </a:lnTo>
                      <a:lnTo>
                        <a:pt x="119" y="164"/>
                      </a:lnTo>
                      <a:lnTo>
                        <a:pt x="119" y="167"/>
                      </a:lnTo>
                      <a:lnTo>
                        <a:pt x="119" y="164"/>
                      </a:lnTo>
                      <a:lnTo>
                        <a:pt x="121" y="164"/>
                      </a:lnTo>
                      <a:lnTo>
                        <a:pt x="123" y="167"/>
                      </a:lnTo>
                      <a:lnTo>
                        <a:pt x="126" y="167"/>
                      </a:lnTo>
                      <a:lnTo>
                        <a:pt x="128" y="167"/>
                      </a:lnTo>
                      <a:lnTo>
                        <a:pt x="128" y="169"/>
                      </a:lnTo>
                      <a:lnTo>
                        <a:pt x="130" y="169"/>
                      </a:lnTo>
                      <a:lnTo>
                        <a:pt x="130" y="171"/>
                      </a:lnTo>
                      <a:lnTo>
                        <a:pt x="130" y="169"/>
                      </a:lnTo>
                      <a:lnTo>
                        <a:pt x="133" y="171"/>
                      </a:lnTo>
                      <a:lnTo>
                        <a:pt x="133" y="169"/>
                      </a:lnTo>
                      <a:lnTo>
                        <a:pt x="133" y="171"/>
                      </a:lnTo>
                      <a:lnTo>
                        <a:pt x="135" y="171"/>
                      </a:lnTo>
                      <a:lnTo>
                        <a:pt x="138" y="171"/>
                      </a:lnTo>
                      <a:lnTo>
                        <a:pt x="138" y="174"/>
                      </a:lnTo>
                      <a:lnTo>
                        <a:pt x="140" y="174"/>
                      </a:lnTo>
                      <a:lnTo>
                        <a:pt x="138" y="174"/>
                      </a:lnTo>
                      <a:lnTo>
                        <a:pt x="140" y="174"/>
                      </a:lnTo>
                      <a:lnTo>
                        <a:pt x="138" y="174"/>
                      </a:lnTo>
                      <a:lnTo>
                        <a:pt x="138" y="171"/>
                      </a:lnTo>
                      <a:lnTo>
                        <a:pt x="140" y="171"/>
                      </a:lnTo>
                      <a:lnTo>
                        <a:pt x="138" y="171"/>
                      </a:lnTo>
                      <a:lnTo>
                        <a:pt x="140" y="171"/>
                      </a:lnTo>
                      <a:lnTo>
                        <a:pt x="140" y="169"/>
                      </a:lnTo>
                      <a:lnTo>
                        <a:pt x="142" y="171"/>
                      </a:lnTo>
                      <a:lnTo>
                        <a:pt x="145" y="171"/>
                      </a:lnTo>
                      <a:lnTo>
                        <a:pt x="145" y="174"/>
                      </a:lnTo>
                      <a:lnTo>
                        <a:pt x="145" y="176"/>
                      </a:lnTo>
                      <a:lnTo>
                        <a:pt x="147" y="176"/>
                      </a:lnTo>
                      <a:lnTo>
                        <a:pt x="149" y="176"/>
                      </a:lnTo>
                      <a:lnTo>
                        <a:pt x="149" y="179"/>
                      </a:lnTo>
                      <a:lnTo>
                        <a:pt x="152" y="181"/>
                      </a:lnTo>
                      <a:lnTo>
                        <a:pt x="154" y="181"/>
                      </a:lnTo>
                      <a:lnTo>
                        <a:pt x="156" y="183"/>
                      </a:lnTo>
                      <a:lnTo>
                        <a:pt x="159" y="183"/>
                      </a:lnTo>
                      <a:lnTo>
                        <a:pt x="161" y="183"/>
                      </a:lnTo>
                      <a:lnTo>
                        <a:pt x="161" y="186"/>
                      </a:lnTo>
                      <a:lnTo>
                        <a:pt x="164" y="186"/>
                      </a:lnTo>
                      <a:lnTo>
                        <a:pt x="164" y="190"/>
                      </a:lnTo>
                      <a:lnTo>
                        <a:pt x="164" y="193"/>
                      </a:lnTo>
                      <a:lnTo>
                        <a:pt x="166" y="193"/>
                      </a:lnTo>
                      <a:lnTo>
                        <a:pt x="166" y="195"/>
                      </a:lnTo>
                      <a:lnTo>
                        <a:pt x="166" y="193"/>
                      </a:lnTo>
                      <a:lnTo>
                        <a:pt x="164" y="193"/>
                      </a:lnTo>
                      <a:lnTo>
                        <a:pt x="164" y="190"/>
                      </a:lnTo>
                      <a:lnTo>
                        <a:pt x="164" y="193"/>
                      </a:lnTo>
                      <a:lnTo>
                        <a:pt x="161" y="190"/>
                      </a:lnTo>
                      <a:lnTo>
                        <a:pt x="164" y="190"/>
                      </a:lnTo>
                      <a:lnTo>
                        <a:pt x="161" y="190"/>
                      </a:lnTo>
                      <a:lnTo>
                        <a:pt x="159" y="190"/>
                      </a:lnTo>
                      <a:lnTo>
                        <a:pt x="159" y="188"/>
                      </a:lnTo>
                      <a:lnTo>
                        <a:pt x="156" y="188"/>
                      </a:lnTo>
                      <a:lnTo>
                        <a:pt x="156" y="186"/>
                      </a:lnTo>
                      <a:lnTo>
                        <a:pt x="156" y="183"/>
                      </a:lnTo>
                      <a:lnTo>
                        <a:pt x="154" y="183"/>
                      </a:lnTo>
                      <a:lnTo>
                        <a:pt x="152" y="183"/>
                      </a:lnTo>
                      <a:lnTo>
                        <a:pt x="149" y="183"/>
                      </a:lnTo>
                      <a:lnTo>
                        <a:pt x="152" y="183"/>
                      </a:lnTo>
                      <a:lnTo>
                        <a:pt x="149" y="181"/>
                      </a:lnTo>
                      <a:lnTo>
                        <a:pt x="152" y="181"/>
                      </a:lnTo>
                      <a:lnTo>
                        <a:pt x="152" y="183"/>
                      </a:lnTo>
                      <a:lnTo>
                        <a:pt x="152" y="181"/>
                      </a:lnTo>
                      <a:lnTo>
                        <a:pt x="149" y="181"/>
                      </a:lnTo>
                      <a:lnTo>
                        <a:pt x="147" y="181"/>
                      </a:lnTo>
                      <a:lnTo>
                        <a:pt x="147" y="179"/>
                      </a:lnTo>
                      <a:lnTo>
                        <a:pt x="145" y="179"/>
                      </a:lnTo>
                      <a:lnTo>
                        <a:pt x="145" y="176"/>
                      </a:lnTo>
                      <a:lnTo>
                        <a:pt x="142" y="176"/>
                      </a:lnTo>
                      <a:lnTo>
                        <a:pt x="145" y="176"/>
                      </a:lnTo>
                      <a:lnTo>
                        <a:pt x="142" y="176"/>
                      </a:lnTo>
                      <a:lnTo>
                        <a:pt x="140" y="176"/>
                      </a:lnTo>
                      <a:lnTo>
                        <a:pt x="140" y="174"/>
                      </a:lnTo>
                      <a:lnTo>
                        <a:pt x="138" y="174"/>
                      </a:lnTo>
                      <a:lnTo>
                        <a:pt x="140" y="174"/>
                      </a:lnTo>
                      <a:lnTo>
                        <a:pt x="140" y="176"/>
                      </a:lnTo>
                      <a:lnTo>
                        <a:pt x="140" y="179"/>
                      </a:lnTo>
                      <a:lnTo>
                        <a:pt x="140" y="176"/>
                      </a:lnTo>
                      <a:lnTo>
                        <a:pt x="138" y="176"/>
                      </a:lnTo>
                      <a:lnTo>
                        <a:pt x="138" y="174"/>
                      </a:lnTo>
                      <a:lnTo>
                        <a:pt x="138" y="176"/>
                      </a:lnTo>
                      <a:lnTo>
                        <a:pt x="138" y="174"/>
                      </a:lnTo>
                      <a:lnTo>
                        <a:pt x="135" y="174"/>
                      </a:lnTo>
                      <a:lnTo>
                        <a:pt x="133" y="174"/>
                      </a:lnTo>
                      <a:lnTo>
                        <a:pt x="130" y="174"/>
                      </a:lnTo>
                      <a:lnTo>
                        <a:pt x="130" y="171"/>
                      </a:lnTo>
                      <a:lnTo>
                        <a:pt x="128" y="171"/>
                      </a:lnTo>
                      <a:lnTo>
                        <a:pt x="128" y="169"/>
                      </a:lnTo>
                      <a:lnTo>
                        <a:pt x="126" y="169"/>
                      </a:lnTo>
                      <a:lnTo>
                        <a:pt x="123" y="169"/>
                      </a:lnTo>
                      <a:lnTo>
                        <a:pt x="123" y="167"/>
                      </a:lnTo>
                      <a:lnTo>
                        <a:pt x="121" y="167"/>
                      </a:lnTo>
                      <a:lnTo>
                        <a:pt x="119" y="167"/>
                      </a:lnTo>
                      <a:lnTo>
                        <a:pt x="116" y="167"/>
                      </a:lnTo>
                      <a:lnTo>
                        <a:pt x="116" y="164"/>
                      </a:lnTo>
                      <a:close/>
                      <a:moveTo>
                        <a:pt x="138" y="164"/>
                      </a:moveTo>
                      <a:lnTo>
                        <a:pt x="140" y="167"/>
                      </a:lnTo>
                      <a:lnTo>
                        <a:pt x="138" y="169"/>
                      </a:lnTo>
                      <a:lnTo>
                        <a:pt x="135" y="169"/>
                      </a:lnTo>
                      <a:lnTo>
                        <a:pt x="133" y="169"/>
                      </a:lnTo>
                      <a:lnTo>
                        <a:pt x="133" y="167"/>
                      </a:lnTo>
                      <a:lnTo>
                        <a:pt x="130" y="167"/>
                      </a:lnTo>
                      <a:lnTo>
                        <a:pt x="130" y="164"/>
                      </a:lnTo>
                      <a:lnTo>
                        <a:pt x="130" y="167"/>
                      </a:lnTo>
                      <a:lnTo>
                        <a:pt x="130" y="164"/>
                      </a:lnTo>
                      <a:lnTo>
                        <a:pt x="133" y="164"/>
                      </a:lnTo>
                      <a:lnTo>
                        <a:pt x="135" y="167"/>
                      </a:lnTo>
                      <a:lnTo>
                        <a:pt x="135" y="164"/>
                      </a:lnTo>
                      <a:lnTo>
                        <a:pt x="138" y="164"/>
                      </a:lnTo>
                      <a:close/>
                      <a:moveTo>
                        <a:pt x="95" y="3"/>
                      </a:moveTo>
                      <a:lnTo>
                        <a:pt x="97" y="3"/>
                      </a:lnTo>
                      <a:lnTo>
                        <a:pt x="100" y="3"/>
                      </a:lnTo>
                      <a:lnTo>
                        <a:pt x="100" y="5"/>
                      </a:lnTo>
                      <a:lnTo>
                        <a:pt x="102" y="5"/>
                      </a:lnTo>
                      <a:lnTo>
                        <a:pt x="104" y="5"/>
                      </a:lnTo>
                      <a:lnTo>
                        <a:pt x="104" y="8"/>
                      </a:lnTo>
                      <a:lnTo>
                        <a:pt x="107" y="8"/>
                      </a:lnTo>
                      <a:lnTo>
                        <a:pt x="107" y="10"/>
                      </a:lnTo>
                      <a:lnTo>
                        <a:pt x="107" y="8"/>
                      </a:lnTo>
                      <a:lnTo>
                        <a:pt x="109" y="8"/>
                      </a:lnTo>
                      <a:lnTo>
                        <a:pt x="109" y="10"/>
                      </a:lnTo>
                      <a:lnTo>
                        <a:pt x="109" y="8"/>
                      </a:lnTo>
                      <a:lnTo>
                        <a:pt x="109" y="10"/>
                      </a:lnTo>
                      <a:lnTo>
                        <a:pt x="111" y="10"/>
                      </a:lnTo>
                      <a:lnTo>
                        <a:pt x="111" y="12"/>
                      </a:lnTo>
                      <a:lnTo>
                        <a:pt x="111" y="10"/>
                      </a:lnTo>
                      <a:lnTo>
                        <a:pt x="111" y="12"/>
                      </a:lnTo>
                      <a:lnTo>
                        <a:pt x="111" y="15"/>
                      </a:lnTo>
                      <a:lnTo>
                        <a:pt x="114" y="15"/>
                      </a:lnTo>
                      <a:lnTo>
                        <a:pt x="114" y="17"/>
                      </a:lnTo>
                      <a:lnTo>
                        <a:pt x="116" y="17"/>
                      </a:lnTo>
                      <a:lnTo>
                        <a:pt x="119" y="17"/>
                      </a:lnTo>
                      <a:lnTo>
                        <a:pt x="119" y="19"/>
                      </a:lnTo>
                      <a:lnTo>
                        <a:pt x="121" y="19"/>
                      </a:lnTo>
                      <a:lnTo>
                        <a:pt x="121" y="22"/>
                      </a:lnTo>
                      <a:lnTo>
                        <a:pt x="123" y="22"/>
                      </a:lnTo>
                      <a:lnTo>
                        <a:pt x="123" y="24"/>
                      </a:lnTo>
                      <a:lnTo>
                        <a:pt x="123" y="27"/>
                      </a:lnTo>
                      <a:lnTo>
                        <a:pt x="126" y="27"/>
                      </a:lnTo>
                      <a:lnTo>
                        <a:pt x="126" y="29"/>
                      </a:lnTo>
                      <a:lnTo>
                        <a:pt x="128" y="29"/>
                      </a:lnTo>
                      <a:lnTo>
                        <a:pt x="126" y="29"/>
                      </a:lnTo>
                      <a:lnTo>
                        <a:pt x="128" y="29"/>
                      </a:lnTo>
                      <a:lnTo>
                        <a:pt x="130" y="29"/>
                      </a:lnTo>
                      <a:lnTo>
                        <a:pt x="133" y="29"/>
                      </a:lnTo>
                      <a:lnTo>
                        <a:pt x="135" y="29"/>
                      </a:lnTo>
                      <a:lnTo>
                        <a:pt x="135" y="31"/>
                      </a:lnTo>
                      <a:lnTo>
                        <a:pt x="138" y="34"/>
                      </a:lnTo>
                      <a:lnTo>
                        <a:pt x="140" y="34"/>
                      </a:lnTo>
                      <a:lnTo>
                        <a:pt x="140" y="36"/>
                      </a:lnTo>
                      <a:lnTo>
                        <a:pt x="142" y="36"/>
                      </a:lnTo>
                      <a:lnTo>
                        <a:pt x="145" y="36"/>
                      </a:lnTo>
                      <a:lnTo>
                        <a:pt x="145" y="38"/>
                      </a:lnTo>
                      <a:lnTo>
                        <a:pt x="145" y="36"/>
                      </a:lnTo>
                      <a:lnTo>
                        <a:pt x="147" y="36"/>
                      </a:lnTo>
                      <a:lnTo>
                        <a:pt x="149" y="36"/>
                      </a:lnTo>
                      <a:lnTo>
                        <a:pt x="149" y="38"/>
                      </a:lnTo>
                      <a:lnTo>
                        <a:pt x="152" y="38"/>
                      </a:lnTo>
                      <a:lnTo>
                        <a:pt x="152" y="36"/>
                      </a:lnTo>
                      <a:lnTo>
                        <a:pt x="154" y="36"/>
                      </a:lnTo>
                      <a:lnTo>
                        <a:pt x="154" y="38"/>
                      </a:lnTo>
                      <a:lnTo>
                        <a:pt x="154" y="36"/>
                      </a:lnTo>
                      <a:lnTo>
                        <a:pt x="156" y="36"/>
                      </a:lnTo>
                      <a:lnTo>
                        <a:pt x="156" y="38"/>
                      </a:lnTo>
                      <a:lnTo>
                        <a:pt x="159" y="38"/>
                      </a:lnTo>
                      <a:lnTo>
                        <a:pt x="161" y="38"/>
                      </a:lnTo>
                      <a:lnTo>
                        <a:pt x="164" y="38"/>
                      </a:lnTo>
                      <a:lnTo>
                        <a:pt x="164" y="36"/>
                      </a:lnTo>
                      <a:lnTo>
                        <a:pt x="166" y="36"/>
                      </a:lnTo>
                      <a:lnTo>
                        <a:pt x="168" y="36"/>
                      </a:lnTo>
                      <a:lnTo>
                        <a:pt x="168" y="34"/>
                      </a:lnTo>
                      <a:lnTo>
                        <a:pt x="171" y="34"/>
                      </a:lnTo>
                      <a:lnTo>
                        <a:pt x="171" y="31"/>
                      </a:lnTo>
                      <a:lnTo>
                        <a:pt x="173" y="31"/>
                      </a:lnTo>
                      <a:lnTo>
                        <a:pt x="175" y="31"/>
                      </a:lnTo>
                      <a:lnTo>
                        <a:pt x="175" y="34"/>
                      </a:lnTo>
                      <a:lnTo>
                        <a:pt x="175" y="31"/>
                      </a:lnTo>
                      <a:lnTo>
                        <a:pt x="178" y="31"/>
                      </a:lnTo>
                      <a:lnTo>
                        <a:pt x="178" y="34"/>
                      </a:lnTo>
                      <a:lnTo>
                        <a:pt x="175" y="36"/>
                      </a:lnTo>
                      <a:lnTo>
                        <a:pt x="178" y="36"/>
                      </a:lnTo>
                      <a:lnTo>
                        <a:pt x="178" y="38"/>
                      </a:lnTo>
                      <a:lnTo>
                        <a:pt x="180" y="36"/>
                      </a:lnTo>
                      <a:lnTo>
                        <a:pt x="180" y="38"/>
                      </a:lnTo>
                      <a:lnTo>
                        <a:pt x="180" y="41"/>
                      </a:lnTo>
                      <a:lnTo>
                        <a:pt x="178" y="41"/>
                      </a:lnTo>
                      <a:lnTo>
                        <a:pt x="180" y="41"/>
                      </a:lnTo>
                      <a:lnTo>
                        <a:pt x="180" y="43"/>
                      </a:lnTo>
                      <a:lnTo>
                        <a:pt x="178" y="46"/>
                      </a:lnTo>
                      <a:lnTo>
                        <a:pt x="178" y="48"/>
                      </a:lnTo>
                      <a:lnTo>
                        <a:pt x="180" y="48"/>
                      </a:lnTo>
                      <a:lnTo>
                        <a:pt x="183" y="48"/>
                      </a:lnTo>
                      <a:lnTo>
                        <a:pt x="185" y="48"/>
                      </a:lnTo>
                      <a:lnTo>
                        <a:pt x="185" y="50"/>
                      </a:lnTo>
                      <a:lnTo>
                        <a:pt x="183" y="50"/>
                      </a:lnTo>
                      <a:lnTo>
                        <a:pt x="180" y="50"/>
                      </a:lnTo>
                      <a:lnTo>
                        <a:pt x="180" y="53"/>
                      </a:lnTo>
                      <a:lnTo>
                        <a:pt x="183" y="53"/>
                      </a:lnTo>
                      <a:lnTo>
                        <a:pt x="183" y="55"/>
                      </a:lnTo>
                      <a:lnTo>
                        <a:pt x="180" y="55"/>
                      </a:lnTo>
                      <a:lnTo>
                        <a:pt x="180" y="57"/>
                      </a:lnTo>
                      <a:lnTo>
                        <a:pt x="183" y="57"/>
                      </a:lnTo>
                      <a:lnTo>
                        <a:pt x="185" y="57"/>
                      </a:lnTo>
                      <a:lnTo>
                        <a:pt x="185" y="60"/>
                      </a:lnTo>
                      <a:lnTo>
                        <a:pt x="187" y="60"/>
                      </a:lnTo>
                      <a:lnTo>
                        <a:pt x="187" y="62"/>
                      </a:lnTo>
                      <a:lnTo>
                        <a:pt x="190" y="62"/>
                      </a:lnTo>
                      <a:lnTo>
                        <a:pt x="192" y="62"/>
                      </a:lnTo>
                      <a:lnTo>
                        <a:pt x="194" y="62"/>
                      </a:lnTo>
                      <a:lnTo>
                        <a:pt x="197" y="62"/>
                      </a:lnTo>
                      <a:lnTo>
                        <a:pt x="194" y="65"/>
                      </a:lnTo>
                      <a:lnTo>
                        <a:pt x="194" y="67"/>
                      </a:lnTo>
                      <a:lnTo>
                        <a:pt x="192" y="67"/>
                      </a:lnTo>
                      <a:lnTo>
                        <a:pt x="190" y="67"/>
                      </a:lnTo>
                      <a:lnTo>
                        <a:pt x="185" y="69"/>
                      </a:lnTo>
                      <a:lnTo>
                        <a:pt x="185" y="72"/>
                      </a:lnTo>
                      <a:lnTo>
                        <a:pt x="185" y="74"/>
                      </a:lnTo>
                      <a:lnTo>
                        <a:pt x="183" y="74"/>
                      </a:lnTo>
                      <a:lnTo>
                        <a:pt x="185" y="74"/>
                      </a:lnTo>
                      <a:lnTo>
                        <a:pt x="187" y="74"/>
                      </a:lnTo>
                      <a:lnTo>
                        <a:pt x="187" y="76"/>
                      </a:lnTo>
                      <a:lnTo>
                        <a:pt x="185" y="76"/>
                      </a:lnTo>
                      <a:lnTo>
                        <a:pt x="185" y="79"/>
                      </a:lnTo>
                      <a:lnTo>
                        <a:pt x="183" y="79"/>
                      </a:lnTo>
                      <a:lnTo>
                        <a:pt x="183" y="76"/>
                      </a:lnTo>
                      <a:lnTo>
                        <a:pt x="180" y="79"/>
                      </a:lnTo>
                      <a:lnTo>
                        <a:pt x="183" y="79"/>
                      </a:lnTo>
                      <a:lnTo>
                        <a:pt x="183" y="81"/>
                      </a:lnTo>
                      <a:lnTo>
                        <a:pt x="180" y="81"/>
                      </a:lnTo>
                      <a:lnTo>
                        <a:pt x="178" y="81"/>
                      </a:lnTo>
                      <a:lnTo>
                        <a:pt x="175" y="81"/>
                      </a:lnTo>
                      <a:lnTo>
                        <a:pt x="175" y="79"/>
                      </a:lnTo>
                      <a:lnTo>
                        <a:pt x="173" y="79"/>
                      </a:lnTo>
                      <a:lnTo>
                        <a:pt x="173" y="76"/>
                      </a:lnTo>
                      <a:lnTo>
                        <a:pt x="175" y="76"/>
                      </a:lnTo>
                      <a:lnTo>
                        <a:pt x="175" y="74"/>
                      </a:lnTo>
                      <a:lnTo>
                        <a:pt x="173" y="74"/>
                      </a:lnTo>
                      <a:lnTo>
                        <a:pt x="173" y="72"/>
                      </a:lnTo>
                      <a:lnTo>
                        <a:pt x="171" y="72"/>
                      </a:lnTo>
                      <a:lnTo>
                        <a:pt x="171" y="69"/>
                      </a:lnTo>
                      <a:lnTo>
                        <a:pt x="171" y="72"/>
                      </a:lnTo>
                      <a:lnTo>
                        <a:pt x="168" y="72"/>
                      </a:lnTo>
                      <a:lnTo>
                        <a:pt x="168" y="69"/>
                      </a:lnTo>
                      <a:lnTo>
                        <a:pt x="168" y="72"/>
                      </a:lnTo>
                      <a:lnTo>
                        <a:pt x="168" y="69"/>
                      </a:lnTo>
                      <a:lnTo>
                        <a:pt x="166" y="69"/>
                      </a:lnTo>
                      <a:lnTo>
                        <a:pt x="166" y="72"/>
                      </a:lnTo>
                      <a:lnTo>
                        <a:pt x="164" y="72"/>
                      </a:lnTo>
                      <a:lnTo>
                        <a:pt x="164" y="69"/>
                      </a:lnTo>
                      <a:lnTo>
                        <a:pt x="161" y="69"/>
                      </a:lnTo>
                      <a:lnTo>
                        <a:pt x="159" y="69"/>
                      </a:lnTo>
                      <a:lnTo>
                        <a:pt x="156" y="67"/>
                      </a:lnTo>
                      <a:lnTo>
                        <a:pt x="156" y="69"/>
                      </a:lnTo>
                      <a:lnTo>
                        <a:pt x="154" y="69"/>
                      </a:lnTo>
                      <a:lnTo>
                        <a:pt x="152" y="69"/>
                      </a:lnTo>
                      <a:lnTo>
                        <a:pt x="152" y="67"/>
                      </a:lnTo>
                      <a:lnTo>
                        <a:pt x="149" y="67"/>
                      </a:lnTo>
                      <a:lnTo>
                        <a:pt x="147" y="67"/>
                      </a:lnTo>
                      <a:lnTo>
                        <a:pt x="147" y="69"/>
                      </a:lnTo>
                      <a:lnTo>
                        <a:pt x="145" y="72"/>
                      </a:lnTo>
                      <a:lnTo>
                        <a:pt x="142" y="72"/>
                      </a:lnTo>
                      <a:lnTo>
                        <a:pt x="142" y="69"/>
                      </a:lnTo>
                      <a:lnTo>
                        <a:pt x="140" y="69"/>
                      </a:lnTo>
                      <a:lnTo>
                        <a:pt x="138" y="69"/>
                      </a:lnTo>
                      <a:lnTo>
                        <a:pt x="138" y="67"/>
                      </a:lnTo>
                      <a:lnTo>
                        <a:pt x="135" y="67"/>
                      </a:lnTo>
                      <a:lnTo>
                        <a:pt x="135" y="69"/>
                      </a:lnTo>
                      <a:lnTo>
                        <a:pt x="133" y="69"/>
                      </a:lnTo>
                      <a:lnTo>
                        <a:pt x="133" y="67"/>
                      </a:lnTo>
                      <a:lnTo>
                        <a:pt x="133" y="69"/>
                      </a:lnTo>
                      <a:lnTo>
                        <a:pt x="130" y="69"/>
                      </a:lnTo>
                      <a:lnTo>
                        <a:pt x="133" y="67"/>
                      </a:lnTo>
                      <a:lnTo>
                        <a:pt x="130" y="67"/>
                      </a:lnTo>
                      <a:lnTo>
                        <a:pt x="128" y="67"/>
                      </a:lnTo>
                      <a:lnTo>
                        <a:pt x="126" y="67"/>
                      </a:lnTo>
                      <a:lnTo>
                        <a:pt x="126" y="65"/>
                      </a:lnTo>
                      <a:lnTo>
                        <a:pt x="123" y="65"/>
                      </a:lnTo>
                      <a:lnTo>
                        <a:pt x="123" y="67"/>
                      </a:lnTo>
                      <a:lnTo>
                        <a:pt x="121" y="67"/>
                      </a:lnTo>
                      <a:lnTo>
                        <a:pt x="119" y="65"/>
                      </a:lnTo>
                      <a:lnTo>
                        <a:pt x="116" y="65"/>
                      </a:lnTo>
                      <a:lnTo>
                        <a:pt x="116" y="62"/>
                      </a:lnTo>
                      <a:lnTo>
                        <a:pt x="116" y="65"/>
                      </a:lnTo>
                      <a:lnTo>
                        <a:pt x="116" y="62"/>
                      </a:lnTo>
                      <a:lnTo>
                        <a:pt x="114" y="62"/>
                      </a:lnTo>
                      <a:lnTo>
                        <a:pt x="116" y="62"/>
                      </a:lnTo>
                      <a:lnTo>
                        <a:pt x="114" y="62"/>
                      </a:lnTo>
                      <a:lnTo>
                        <a:pt x="114" y="60"/>
                      </a:lnTo>
                      <a:lnTo>
                        <a:pt x="114" y="62"/>
                      </a:lnTo>
                      <a:lnTo>
                        <a:pt x="111" y="62"/>
                      </a:lnTo>
                      <a:lnTo>
                        <a:pt x="109" y="62"/>
                      </a:lnTo>
                      <a:lnTo>
                        <a:pt x="111" y="62"/>
                      </a:lnTo>
                      <a:lnTo>
                        <a:pt x="109" y="65"/>
                      </a:lnTo>
                      <a:lnTo>
                        <a:pt x="111" y="65"/>
                      </a:lnTo>
                      <a:lnTo>
                        <a:pt x="109" y="65"/>
                      </a:lnTo>
                      <a:lnTo>
                        <a:pt x="107" y="65"/>
                      </a:lnTo>
                      <a:lnTo>
                        <a:pt x="104" y="65"/>
                      </a:lnTo>
                      <a:lnTo>
                        <a:pt x="102" y="62"/>
                      </a:lnTo>
                      <a:lnTo>
                        <a:pt x="102" y="65"/>
                      </a:lnTo>
                      <a:lnTo>
                        <a:pt x="100" y="62"/>
                      </a:lnTo>
                      <a:lnTo>
                        <a:pt x="100" y="65"/>
                      </a:lnTo>
                      <a:lnTo>
                        <a:pt x="97" y="65"/>
                      </a:lnTo>
                      <a:lnTo>
                        <a:pt x="97" y="67"/>
                      </a:lnTo>
                      <a:lnTo>
                        <a:pt x="95" y="69"/>
                      </a:lnTo>
                      <a:lnTo>
                        <a:pt x="95" y="72"/>
                      </a:lnTo>
                      <a:lnTo>
                        <a:pt x="95" y="74"/>
                      </a:lnTo>
                      <a:lnTo>
                        <a:pt x="92" y="74"/>
                      </a:lnTo>
                      <a:lnTo>
                        <a:pt x="90" y="74"/>
                      </a:lnTo>
                      <a:lnTo>
                        <a:pt x="90" y="72"/>
                      </a:lnTo>
                      <a:lnTo>
                        <a:pt x="88" y="72"/>
                      </a:lnTo>
                      <a:lnTo>
                        <a:pt x="88" y="69"/>
                      </a:lnTo>
                      <a:lnTo>
                        <a:pt x="85" y="69"/>
                      </a:lnTo>
                      <a:lnTo>
                        <a:pt x="85" y="67"/>
                      </a:lnTo>
                      <a:lnTo>
                        <a:pt x="83" y="65"/>
                      </a:lnTo>
                      <a:lnTo>
                        <a:pt x="81" y="65"/>
                      </a:lnTo>
                      <a:lnTo>
                        <a:pt x="81" y="62"/>
                      </a:lnTo>
                      <a:lnTo>
                        <a:pt x="78" y="62"/>
                      </a:lnTo>
                      <a:lnTo>
                        <a:pt x="78" y="65"/>
                      </a:lnTo>
                      <a:lnTo>
                        <a:pt x="78" y="62"/>
                      </a:lnTo>
                      <a:lnTo>
                        <a:pt x="76" y="65"/>
                      </a:lnTo>
                      <a:lnTo>
                        <a:pt x="76" y="67"/>
                      </a:lnTo>
                      <a:lnTo>
                        <a:pt x="76" y="69"/>
                      </a:lnTo>
                      <a:lnTo>
                        <a:pt x="76" y="72"/>
                      </a:lnTo>
                      <a:lnTo>
                        <a:pt x="73" y="72"/>
                      </a:lnTo>
                      <a:lnTo>
                        <a:pt x="73" y="74"/>
                      </a:lnTo>
                      <a:lnTo>
                        <a:pt x="73" y="76"/>
                      </a:lnTo>
                      <a:lnTo>
                        <a:pt x="73" y="79"/>
                      </a:lnTo>
                      <a:lnTo>
                        <a:pt x="76" y="79"/>
                      </a:lnTo>
                      <a:lnTo>
                        <a:pt x="76" y="81"/>
                      </a:lnTo>
                      <a:lnTo>
                        <a:pt x="78" y="84"/>
                      </a:lnTo>
                      <a:lnTo>
                        <a:pt x="78" y="86"/>
                      </a:lnTo>
                      <a:lnTo>
                        <a:pt x="81" y="86"/>
                      </a:lnTo>
                      <a:lnTo>
                        <a:pt x="81" y="88"/>
                      </a:lnTo>
                      <a:lnTo>
                        <a:pt x="83" y="91"/>
                      </a:lnTo>
                      <a:lnTo>
                        <a:pt x="85" y="95"/>
                      </a:lnTo>
                      <a:lnTo>
                        <a:pt x="88" y="95"/>
                      </a:lnTo>
                      <a:lnTo>
                        <a:pt x="88" y="98"/>
                      </a:lnTo>
                      <a:lnTo>
                        <a:pt x="88" y="100"/>
                      </a:lnTo>
                      <a:lnTo>
                        <a:pt x="88" y="103"/>
                      </a:lnTo>
                      <a:lnTo>
                        <a:pt x="90" y="103"/>
                      </a:lnTo>
                      <a:lnTo>
                        <a:pt x="90" y="105"/>
                      </a:lnTo>
                      <a:lnTo>
                        <a:pt x="88" y="105"/>
                      </a:lnTo>
                      <a:lnTo>
                        <a:pt x="88" y="107"/>
                      </a:lnTo>
                      <a:lnTo>
                        <a:pt x="88" y="110"/>
                      </a:lnTo>
                      <a:lnTo>
                        <a:pt x="90" y="110"/>
                      </a:lnTo>
                      <a:lnTo>
                        <a:pt x="90" y="112"/>
                      </a:lnTo>
                      <a:lnTo>
                        <a:pt x="92" y="112"/>
                      </a:lnTo>
                      <a:lnTo>
                        <a:pt x="92" y="114"/>
                      </a:lnTo>
                      <a:lnTo>
                        <a:pt x="95" y="114"/>
                      </a:lnTo>
                      <a:lnTo>
                        <a:pt x="95" y="117"/>
                      </a:lnTo>
                      <a:lnTo>
                        <a:pt x="97" y="117"/>
                      </a:lnTo>
                      <a:lnTo>
                        <a:pt x="97" y="119"/>
                      </a:lnTo>
                      <a:lnTo>
                        <a:pt x="100" y="119"/>
                      </a:lnTo>
                      <a:lnTo>
                        <a:pt x="100" y="122"/>
                      </a:lnTo>
                      <a:lnTo>
                        <a:pt x="102" y="122"/>
                      </a:lnTo>
                      <a:lnTo>
                        <a:pt x="102" y="124"/>
                      </a:lnTo>
                      <a:lnTo>
                        <a:pt x="104" y="124"/>
                      </a:lnTo>
                      <a:lnTo>
                        <a:pt x="104" y="126"/>
                      </a:lnTo>
                      <a:lnTo>
                        <a:pt x="107" y="126"/>
                      </a:lnTo>
                      <a:lnTo>
                        <a:pt x="107" y="129"/>
                      </a:lnTo>
                      <a:lnTo>
                        <a:pt x="107" y="131"/>
                      </a:lnTo>
                      <a:lnTo>
                        <a:pt x="111" y="133"/>
                      </a:lnTo>
                      <a:lnTo>
                        <a:pt x="121" y="143"/>
                      </a:lnTo>
                      <a:lnTo>
                        <a:pt x="121" y="145"/>
                      </a:lnTo>
                      <a:lnTo>
                        <a:pt x="123" y="145"/>
                      </a:lnTo>
                      <a:lnTo>
                        <a:pt x="126" y="145"/>
                      </a:lnTo>
                      <a:lnTo>
                        <a:pt x="126" y="148"/>
                      </a:lnTo>
                      <a:lnTo>
                        <a:pt x="126" y="150"/>
                      </a:lnTo>
                      <a:lnTo>
                        <a:pt x="126" y="152"/>
                      </a:lnTo>
                      <a:lnTo>
                        <a:pt x="128" y="155"/>
                      </a:lnTo>
                      <a:lnTo>
                        <a:pt x="130" y="155"/>
                      </a:lnTo>
                      <a:lnTo>
                        <a:pt x="130" y="157"/>
                      </a:lnTo>
                      <a:lnTo>
                        <a:pt x="130" y="160"/>
                      </a:lnTo>
                      <a:lnTo>
                        <a:pt x="133" y="160"/>
                      </a:lnTo>
                      <a:lnTo>
                        <a:pt x="135" y="160"/>
                      </a:lnTo>
                      <a:lnTo>
                        <a:pt x="138" y="162"/>
                      </a:lnTo>
                      <a:lnTo>
                        <a:pt x="138" y="164"/>
                      </a:lnTo>
                      <a:lnTo>
                        <a:pt x="135" y="164"/>
                      </a:lnTo>
                      <a:lnTo>
                        <a:pt x="135" y="167"/>
                      </a:lnTo>
                      <a:lnTo>
                        <a:pt x="135" y="164"/>
                      </a:lnTo>
                      <a:lnTo>
                        <a:pt x="133" y="164"/>
                      </a:lnTo>
                      <a:lnTo>
                        <a:pt x="130" y="164"/>
                      </a:lnTo>
                      <a:lnTo>
                        <a:pt x="128" y="164"/>
                      </a:lnTo>
                      <a:lnTo>
                        <a:pt x="128" y="162"/>
                      </a:lnTo>
                      <a:lnTo>
                        <a:pt x="126" y="162"/>
                      </a:lnTo>
                      <a:lnTo>
                        <a:pt x="126" y="160"/>
                      </a:lnTo>
                      <a:lnTo>
                        <a:pt x="123" y="160"/>
                      </a:lnTo>
                      <a:lnTo>
                        <a:pt x="121" y="160"/>
                      </a:lnTo>
                      <a:lnTo>
                        <a:pt x="121" y="157"/>
                      </a:lnTo>
                      <a:lnTo>
                        <a:pt x="119" y="157"/>
                      </a:lnTo>
                      <a:lnTo>
                        <a:pt x="119" y="155"/>
                      </a:lnTo>
                      <a:lnTo>
                        <a:pt x="116" y="155"/>
                      </a:lnTo>
                      <a:lnTo>
                        <a:pt x="116" y="152"/>
                      </a:lnTo>
                      <a:lnTo>
                        <a:pt x="114" y="152"/>
                      </a:lnTo>
                      <a:lnTo>
                        <a:pt x="114" y="150"/>
                      </a:lnTo>
                      <a:lnTo>
                        <a:pt x="111" y="150"/>
                      </a:lnTo>
                      <a:lnTo>
                        <a:pt x="111" y="148"/>
                      </a:lnTo>
                      <a:lnTo>
                        <a:pt x="109" y="148"/>
                      </a:lnTo>
                      <a:lnTo>
                        <a:pt x="107" y="148"/>
                      </a:lnTo>
                      <a:lnTo>
                        <a:pt x="107" y="145"/>
                      </a:lnTo>
                      <a:lnTo>
                        <a:pt x="104" y="145"/>
                      </a:lnTo>
                      <a:lnTo>
                        <a:pt x="102" y="145"/>
                      </a:lnTo>
                      <a:lnTo>
                        <a:pt x="100" y="143"/>
                      </a:lnTo>
                      <a:lnTo>
                        <a:pt x="97" y="143"/>
                      </a:lnTo>
                      <a:lnTo>
                        <a:pt x="95" y="143"/>
                      </a:lnTo>
                      <a:lnTo>
                        <a:pt x="97" y="143"/>
                      </a:lnTo>
                      <a:lnTo>
                        <a:pt x="97" y="141"/>
                      </a:lnTo>
                      <a:lnTo>
                        <a:pt x="95" y="141"/>
                      </a:lnTo>
                      <a:lnTo>
                        <a:pt x="92" y="141"/>
                      </a:lnTo>
                      <a:lnTo>
                        <a:pt x="92" y="143"/>
                      </a:lnTo>
                      <a:lnTo>
                        <a:pt x="90" y="143"/>
                      </a:lnTo>
                      <a:lnTo>
                        <a:pt x="92" y="143"/>
                      </a:lnTo>
                      <a:lnTo>
                        <a:pt x="95" y="143"/>
                      </a:lnTo>
                      <a:lnTo>
                        <a:pt x="95" y="145"/>
                      </a:lnTo>
                      <a:lnTo>
                        <a:pt x="92" y="145"/>
                      </a:lnTo>
                      <a:lnTo>
                        <a:pt x="92" y="143"/>
                      </a:lnTo>
                      <a:lnTo>
                        <a:pt x="90" y="143"/>
                      </a:lnTo>
                      <a:lnTo>
                        <a:pt x="90" y="145"/>
                      </a:lnTo>
                      <a:lnTo>
                        <a:pt x="90" y="143"/>
                      </a:lnTo>
                      <a:lnTo>
                        <a:pt x="90" y="145"/>
                      </a:lnTo>
                      <a:lnTo>
                        <a:pt x="90" y="143"/>
                      </a:lnTo>
                      <a:lnTo>
                        <a:pt x="88" y="143"/>
                      </a:lnTo>
                      <a:lnTo>
                        <a:pt x="85" y="143"/>
                      </a:lnTo>
                      <a:lnTo>
                        <a:pt x="88" y="143"/>
                      </a:lnTo>
                      <a:lnTo>
                        <a:pt x="88" y="145"/>
                      </a:lnTo>
                      <a:lnTo>
                        <a:pt x="85" y="143"/>
                      </a:lnTo>
                      <a:lnTo>
                        <a:pt x="88" y="145"/>
                      </a:lnTo>
                      <a:lnTo>
                        <a:pt x="85" y="145"/>
                      </a:lnTo>
                      <a:lnTo>
                        <a:pt x="85" y="143"/>
                      </a:lnTo>
                      <a:lnTo>
                        <a:pt x="85" y="145"/>
                      </a:lnTo>
                      <a:lnTo>
                        <a:pt x="83" y="145"/>
                      </a:lnTo>
                      <a:lnTo>
                        <a:pt x="83" y="143"/>
                      </a:lnTo>
                      <a:lnTo>
                        <a:pt x="81" y="143"/>
                      </a:lnTo>
                      <a:lnTo>
                        <a:pt x="83" y="143"/>
                      </a:lnTo>
                      <a:lnTo>
                        <a:pt x="83" y="141"/>
                      </a:lnTo>
                      <a:lnTo>
                        <a:pt x="81" y="141"/>
                      </a:lnTo>
                      <a:lnTo>
                        <a:pt x="81" y="143"/>
                      </a:lnTo>
                      <a:lnTo>
                        <a:pt x="81" y="141"/>
                      </a:lnTo>
                      <a:lnTo>
                        <a:pt x="81" y="138"/>
                      </a:lnTo>
                      <a:lnTo>
                        <a:pt x="81" y="136"/>
                      </a:lnTo>
                      <a:lnTo>
                        <a:pt x="78" y="136"/>
                      </a:lnTo>
                      <a:lnTo>
                        <a:pt x="81" y="136"/>
                      </a:lnTo>
                      <a:lnTo>
                        <a:pt x="81" y="133"/>
                      </a:lnTo>
                      <a:lnTo>
                        <a:pt x="81" y="136"/>
                      </a:lnTo>
                      <a:lnTo>
                        <a:pt x="78" y="133"/>
                      </a:lnTo>
                      <a:lnTo>
                        <a:pt x="78" y="131"/>
                      </a:lnTo>
                      <a:lnTo>
                        <a:pt x="78" y="129"/>
                      </a:lnTo>
                      <a:lnTo>
                        <a:pt x="78" y="131"/>
                      </a:lnTo>
                      <a:lnTo>
                        <a:pt x="78" y="129"/>
                      </a:lnTo>
                      <a:lnTo>
                        <a:pt x="81" y="129"/>
                      </a:lnTo>
                      <a:lnTo>
                        <a:pt x="78" y="129"/>
                      </a:lnTo>
                      <a:lnTo>
                        <a:pt x="78" y="131"/>
                      </a:lnTo>
                      <a:lnTo>
                        <a:pt x="76" y="131"/>
                      </a:lnTo>
                      <a:lnTo>
                        <a:pt x="78" y="131"/>
                      </a:lnTo>
                      <a:lnTo>
                        <a:pt x="78" y="133"/>
                      </a:lnTo>
                      <a:lnTo>
                        <a:pt x="76" y="133"/>
                      </a:lnTo>
                      <a:lnTo>
                        <a:pt x="76" y="131"/>
                      </a:lnTo>
                      <a:lnTo>
                        <a:pt x="73" y="131"/>
                      </a:lnTo>
                      <a:lnTo>
                        <a:pt x="71" y="131"/>
                      </a:lnTo>
                      <a:lnTo>
                        <a:pt x="71" y="129"/>
                      </a:lnTo>
                      <a:lnTo>
                        <a:pt x="71" y="131"/>
                      </a:lnTo>
                      <a:lnTo>
                        <a:pt x="69" y="131"/>
                      </a:lnTo>
                      <a:lnTo>
                        <a:pt x="69" y="129"/>
                      </a:lnTo>
                      <a:lnTo>
                        <a:pt x="69" y="131"/>
                      </a:lnTo>
                      <a:lnTo>
                        <a:pt x="69" y="129"/>
                      </a:lnTo>
                      <a:lnTo>
                        <a:pt x="71" y="129"/>
                      </a:lnTo>
                      <a:lnTo>
                        <a:pt x="69" y="129"/>
                      </a:lnTo>
                      <a:lnTo>
                        <a:pt x="71" y="129"/>
                      </a:lnTo>
                      <a:lnTo>
                        <a:pt x="69" y="129"/>
                      </a:lnTo>
                      <a:lnTo>
                        <a:pt x="71" y="129"/>
                      </a:lnTo>
                      <a:lnTo>
                        <a:pt x="71" y="126"/>
                      </a:lnTo>
                      <a:lnTo>
                        <a:pt x="71" y="129"/>
                      </a:lnTo>
                      <a:lnTo>
                        <a:pt x="69" y="126"/>
                      </a:lnTo>
                      <a:lnTo>
                        <a:pt x="66" y="126"/>
                      </a:lnTo>
                      <a:lnTo>
                        <a:pt x="66" y="124"/>
                      </a:lnTo>
                      <a:lnTo>
                        <a:pt x="64" y="124"/>
                      </a:lnTo>
                      <a:lnTo>
                        <a:pt x="64" y="122"/>
                      </a:lnTo>
                      <a:lnTo>
                        <a:pt x="62" y="122"/>
                      </a:lnTo>
                      <a:lnTo>
                        <a:pt x="62" y="119"/>
                      </a:lnTo>
                      <a:lnTo>
                        <a:pt x="59" y="119"/>
                      </a:lnTo>
                      <a:lnTo>
                        <a:pt x="59" y="117"/>
                      </a:lnTo>
                      <a:lnTo>
                        <a:pt x="57" y="117"/>
                      </a:lnTo>
                      <a:lnTo>
                        <a:pt x="57" y="114"/>
                      </a:lnTo>
                      <a:lnTo>
                        <a:pt x="57" y="112"/>
                      </a:lnTo>
                      <a:lnTo>
                        <a:pt x="54" y="112"/>
                      </a:lnTo>
                      <a:lnTo>
                        <a:pt x="54" y="110"/>
                      </a:lnTo>
                      <a:lnTo>
                        <a:pt x="54" y="107"/>
                      </a:lnTo>
                      <a:lnTo>
                        <a:pt x="52" y="107"/>
                      </a:lnTo>
                      <a:lnTo>
                        <a:pt x="54" y="107"/>
                      </a:lnTo>
                      <a:lnTo>
                        <a:pt x="54" y="110"/>
                      </a:lnTo>
                      <a:lnTo>
                        <a:pt x="57" y="110"/>
                      </a:lnTo>
                      <a:lnTo>
                        <a:pt x="57" y="107"/>
                      </a:lnTo>
                      <a:lnTo>
                        <a:pt x="59" y="107"/>
                      </a:lnTo>
                      <a:lnTo>
                        <a:pt x="59" y="110"/>
                      </a:lnTo>
                      <a:lnTo>
                        <a:pt x="59" y="107"/>
                      </a:lnTo>
                      <a:lnTo>
                        <a:pt x="59" y="105"/>
                      </a:lnTo>
                      <a:lnTo>
                        <a:pt x="59" y="107"/>
                      </a:lnTo>
                      <a:lnTo>
                        <a:pt x="62" y="107"/>
                      </a:lnTo>
                      <a:lnTo>
                        <a:pt x="59" y="107"/>
                      </a:lnTo>
                      <a:lnTo>
                        <a:pt x="62" y="107"/>
                      </a:lnTo>
                      <a:lnTo>
                        <a:pt x="64" y="107"/>
                      </a:lnTo>
                      <a:lnTo>
                        <a:pt x="66" y="107"/>
                      </a:lnTo>
                      <a:lnTo>
                        <a:pt x="66" y="110"/>
                      </a:lnTo>
                      <a:lnTo>
                        <a:pt x="66" y="107"/>
                      </a:lnTo>
                      <a:lnTo>
                        <a:pt x="66" y="110"/>
                      </a:lnTo>
                      <a:lnTo>
                        <a:pt x="64" y="110"/>
                      </a:lnTo>
                      <a:lnTo>
                        <a:pt x="66" y="112"/>
                      </a:lnTo>
                      <a:lnTo>
                        <a:pt x="69" y="112"/>
                      </a:lnTo>
                      <a:lnTo>
                        <a:pt x="69" y="114"/>
                      </a:lnTo>
                      <a:lnTo>
                        <a:pt x="71" y="114"/>
                      </a:lnTo>
                      <a:lnTo>
                        <a:pt x="71" y="112"/>
                      </a:lnTo>
                      <a:lnTo>
                        <a:pt x="69" y="112"/>
                      </a:lnTo>
                      <a:lnTo>
                        <a:pt x="69" y="110"/>
                      </a:lnTo>
                      <a:lnTo>
                        <a:pt x="66" y="110"/>
                      </a:lnTo>
                      <a:lnTo>
                        <a:pt x="66" y="107"/>
                      </a:lnTo>
                      <a:lnTo>
                        <a:pt x="64" y="107"/>
                      </a:lnTo>
                      <a:lnTo>
                        <a:pt x="64" y="105"/>
                      </a:lnTo>
                      <a:lnTo>
                        <a:pt x="62" y="105"/>
                      </a:lnTo>
                      <a:lnTo>
                        <a:pt x="59" y="105"/>
                      </a:lnTo>
                      <a:lnTo>
                        <a:pt x="59" y="103"/>
                      </a:lnTo>
                      <a:lnTo>
                        <a:pt x="57" y="103"/>
                      </a:lnTo>
                      <a:lnTo>
                        <a:pt x="57" y="100"/>
                      </a:lnTo>
                      <a:lnTo>
                        <a:pt x="54" y="100"/>
                      </a:lnTo>
                      <a:lnTo>
                        <a:pt x="57" y="100"/>
                      </a:lnTo>
                      <a:lnTo>
                        <a:pt x="54" y="100"/>
                      </a:lnTo>
                      <a:lnTo>
                        <a:pt x="54" y="98"/>
                      </a:lnTo>
                      <a:lnTo>
                        <a:pt x="52" y="98"/>
                      </a:lnTo>
                      <a:lnTo>
                        <a:pt x="52" y="95"/>
                      </a:lnTo>
                      <a:lnTo>
                        <a:pt x="50" y="95"/>
                      </a:lnTo>
                      <a:lnTo>
                        <a:pt x="50" y="93"/>
                      </a:lnTo>
                      <a:lnTo>
                        <a:pt x="50" y="95"/>
                      </a:lnTo>
                      <a:lnTo>
                        <a:pt x="50" y="93"/>
                      </a:lnTo>
                      <a:lnTo>
                        <a:pt x="47" y="93"/>
                      </a:lnTo>
                      <a:lnTo>
                        <a:pt x="47" y="91"/>
                      </a:lnTo>
                      <a:lnTo>
                        <a:pt x="47" y="88"/>
                      </a:lnTo>
                      <a:lnTo>
                        <a:pt x="45" y="88"/>
                      </a:lnTo>
                      <a:lnTo>
                        <a:pt x="45" y="86"/>
                      </a:lnTo>
                      <a:lnTo>
                        <a:pt x="47" y="86"/>
                      </a:lnTo>
                      <a:lnTo>
                        <a:pt x="45" y="86"/>
                      </a:lnTo>
                      <a:lnTo>
                        <a:pt x="45" y="84"/>
                      </a:lnTo>
                      <a:lnTo>
                        <a:pt x="45" y="81"/>
                      </a:lnTo>
                      <a:lnTo>
                        <a:pt x="45" y="79"/>
                      </a:lnTo>
                      <a:lnTo>
                        <a:pt x="47" y="79"/>
                      </a:lnTo>
                      <a:lnTo>
                        <a:pt x="47" y="76"/>
                      </a:lnTo>
                      <a:lnTo>
                        <a:pt x="47" y="74"/>
                      </a:lnTo>
                      <a:lnTo>
                        <a:pt x="45" y="74"/>
                      </a:lnTo>
                      <a:lnTo>
                        <a:pt x="47" y="74"/>
                      </a:lnTo>
                      <a:lnTo>
                        <a:pt x="45" y="74"/>
                      </a:lnTo>
                      <a:lnTo>
                        <a:pt x="45" y="72"/>
                      </a:lnTo>
                      <a:lnTo>
                        <a:pt x="45" y="69"/>
                      </a:lnTo>
                      <a:lnTo>
                        <a:pt x="43" y="69"/>
                      </a:lnTo>
                      <a:lnTo>
                        <a:pt x="43" y="67"/>
                      </a:lnTo>
                      <a:lnTo>
                        <a:pt x="40" y="67"/>
                      </a:lnTo>
                      <a:lnTo>
                        <a:pt x="40" y="65"/>
                      </a:lnTo>
                      <a:lnTo>
                        <a:pt x="38" y="65"/>
                      </a:lnTo>
                      <a:lnTo>
                        <a:pt x="38" y="62"/>
                      </a:lnTo>
                      <a:lnTo>
                        <a:pt x="35" y="62"/>
                      </a:lnTo>
                      <a:lnTo>
                        <a:pt x="35" y="60"/>
                      </a:lnTo>
                      <a:lnTo>
                        <a:pt x="33" y="60"/>
                      </a:lnTo>
                      <a:lnTo>
                        <a:pt x="35" y="60"/>
                      </a:lnTo>
                      <a:lnTo>
                        <a:pt x="33" y="60"/>
                      </a:lnTo>
                      <a:lnTo>
                        <a:pt x="31" y="60"/>
                      </a:lnTo>
                      <a:lnTo>
                        <a:pt x="31" y="57"/>
                      </a:lnTo>
                      <a:lnTo>
                        <a:pt x="28" y="57"/>
                      </a:lnTo>
                      <a:lnTo>
                        <a:pt x="26" y="57"/>
                      </a:lnTo>
                      <a:lnTo>
                        <a:pt x="26" y="60"/>
                      </a:lnTo>
                      <a:lnTo>
                        <a:pt x="26" y="62"/>
                      </a:lnTo>
                      <a:lnTo>
                        <a:pt x="24" y="65"/>
                      </a:lnTo>
                      <a:lnTo>
                        <a:pt x="24" y="67"/>
                      </a:lnTo>
                      <a:lnTo>
                        <a:pt x="24" y="69"/>
                      </a:lnTo>
                      <a:lnTo>
                        <a:pt x="24" y="67"/>
                      </a:lnTo>
                      <a:lnTo>
                        <a:pt x="24" y="69"/>
                      </a:lnTo>
                      <a:lnTo>
                        <a:pt x="21" y="69"/>
                      </a:lnTo>
                      <a:lnTo>
                        <a:pt x="21" y="72"/>
                      </a:lnTo>
                      <a:lnTo>
                        <a:pt x="21" y="74"/>
                      </a:lnTo>
                      <a:lnTo>
                        <a:pt x="21" y="76"/>
                      </a:lnTo>
                      <a:lnTo>
                        <a:pt x="21" y="74"/>
                      </a:lnTo>
                      <a:lnTo>
                        <a:pt x="19" y="74"/>
                      </a:lnTo>
                      <a:lnTo>
                        <a:pt x="19" y="76"/>
                      </a:lnTo>
                      <a:lnTo>
                        <a:pt x="19" y="74"/>
                      </a:lnTo>
                      <a:lnTo>
                        <a:pt x="19" y="72"/>
                      </a:lnTo>
                      <a:lnTo>
                        <a:pt x="19" y="74"/>
                      </a:lnTo>
                      <a:lnTo>
                        <a:pt x="19" y="76"/>
                      </a:lnTo>
                      <a:lnTo>
                        <a:pt x="17" y="76"/>
                      </a:lnTo>
                      <a:lnTo>
                        <a:pt x="19" y="76"/>
                      </a:lnTo>
                      <a:lnTo>
                        <a:pt x="17" y="76"/>
                      </a:lnTo>
                      <a:lnTo>
                        <a:pt x="17" y="79"/>
                      </a:lnTo>
                      <a:lnTo>
                        <a:pt x="17" y="81"/>
                      </a:lnTo>
                      <a:lnTo>
                        <a:pt x="17" y="84"/>
                      </a:lnTo>
                      <a:lnTo>
                        <a:pt x="14" y="84"/>
                      </a:lnTo>
                      <a:lnTo>
                        <a:pt x="14" y="81"/>
                      </a:lnTo>
                      <a:lnTo>
                        <a:pt x="12" y="81"/>
                      </a:lnTo>
                      <a:lnTo>
                        <a:pt x="14" y="81"/>
                      </a:lnTo>
                      <a:lnTo>
                        <a:pt x="14" y="84"/>
                      </a:lnTo>
                      <a:lnTo>
                        <a:pt x="12" y="84"/>
                      </a:lnTo>
                      <a:lnTo>
                        <a:pt x="12" y="81"/>
                      </a:lnTo>
                      <a:lnTo>
                        <a:pt x="9" y="81"/>
                      </a:lnTo>
                      <a:lnTo>
                        <a:pt x="9" y="79"/>
                      </a:lnTo>
                      <a:lnTo>
                        <a:pt x="9" y="81"/>
                      </a:lnTo>
                      <a:lnTo>
                        <a:pt x="12" y="79"/>
                      </a:lnTo>
                      <a:lnTo>
                        <a:pt x="12" y="81"/>
                      </a:lnTo>
                      <a:lnTo>
                        <a:pt x="12" y="79"/>
                      </a:lnTo>
                      <a:lnTo>
                        <a:pt x="12" y="81"/>
                      </a:lnTo>
                      <a:lnTo>
                        <a:pt x="12" y="79"/>
                      </a:lnTo>
                      <a:lnTo>
                        <a:pt x="9" y="79"/>
                      </a:lnTo>
                      <a:lnTo>
                        <a:pt x="9" y="76"/>
                      </a:lnTo>
                      <a:lnTo>
                        <a:pt x="9" y="74"/>
                      </a:lnTo>
                      <a:lnTo>
                        <a:pt x="7" y="74"/>
                      </a:lnTo>
                      <a:lnTo>
                        <a:pt x="7" y="72"/>
                      </a:lnTo>
                      <a:lnTo>
                        <a:pt x="5" y="72"/>
                      </a:lnTo>
                      <a:lnTo>
                        <a:pt x="5" y="69"/>
                      </a:lnTo>
                      <a:lnTo>
                        <a:pt x="5" y="67"/>
                      </a:lnTo>
                      <a:lnTo>
                        <a:pt x="5" y="69"/>
                      </a:lnTo>
                      <a:lnTo>
                        <a:pt x="5" y="67"/>
                      </a:lnTo>
                      <a:lnTo>
                        <a:pt x="7" y="67"/>
                      </a:lnTo>
                      <a:lnTo>
                        <a:pt x="5" y="67"/>
                      </a:lnTo>
                      <a:lnTo>
                        <a:pt x="2" y="67"/>
                      </a:lnTo>
                      <a:lnTo>
                        <a:pt x="5" y="67"/>
                      </a:lnTo>
                      <a:lnTo>
                        <a:pt x="2" y="67"/>
                      </a:lnTo>
                      <a:lnTo>
                        <a:pt x="5" y="67"/>
                      </a:lnTo>
                      <a:lnTo>
                        <a:pt x="2" y="67"/>
                      </a:lnTo>
                      <a:lnTo>
                        <a:pt x="2" y="65"/>
                      </a:lnTo>
                      <a:lnTo>
                        <a:pt x="5" y="65"/>
                      </a:lnTo>
                      <a:lnTo>
                        <a:pt x="2" y="65"/>
                      </a:lnTo>
                      <a:lnTo>
                        <a:pt x="2" y="62"/>
                      </a:lnTo>
                      <a:lnTo>
                        <a:pt x="2" y="60"/>
                      </a:lnTo>
                      <a:lnTo>
                        <a:pt x="5" y="60"/>
                      </a:lnTo>
                      <a:lnTo>
                        <a:pt x="2" y="60"/>
                      </a:lnTo>
                      <a:lnTo>
                        <a:pt x="2" y="57"/>
                      </a:lnTo>
                      <a:lnTo>
                        <a:pt x="2" y="60"/>
                      </a:lnTo>
                      <a:lnTo>
                        <a:pt x="2" y="57"/>
                      </a:lnTo>
                      <a:lnTo>
                        <a:pt x="2" y="55"/>
                      </a:lnTo>
                      <a:lnTo>
                        <a:pt x="0" y="55"/>
                      </a:lnTo>
                      <a:lnTo>
                        <a:pt x="0" y="53"/>
                      </a:lnTo>
                      <a:lnTo>
                        <a:pt x="0" y="50"/>
                      </a:lnTo>
                      <a:lnTo>
                        <a:pt x="2" y="50"/>
                      </a:lnTo>
                      <a:lnTo>
                        <a:pt x="2" y="53"/>
                      </a:lnTo>
                      <a:lnTo>
                        <a:pt x="2" y="50"/>
                      </a:lnTo>
                      <a:lnTo>
                        <a:pt x="2" y="53"/>
                      </a:lnTo>
                      <a:lnTo>
                        <a:pt x="5" y="53"/>
                      </a:lnTo>
                      <a:lnTo>
                        <a:pt x="7" y="53"/>
                      </a:lnTo>
                      <a:lnTo>
                        <a:pt x="9" y="53"/>
                      </a:lnTo>
                      <a:lnTo>
                        <a:pt x="12" y="50"/>
                      </a:lnTo>
                      <a:lnTo>
                        <a:pt x="12" y="53"/>
                      </a:lnTo>
                      <a:lnTo>
                        <a:pt x="14" y="53"/>
                      </a:lnTo>
                      <a:lnTo>
                        <a:pt x="17" y="53"/>
                      </a:lnTo>
                      <a:lnTo>
                        <a:pt x="17" y="50"/>
                      </a:lnTo>
                      <a:lnTo>
                        <a:pt x="19" y="50"/>
                      </a:lnTo>
                      <a:lnTo>
                        <a:pt x="21" y="50"/>
                      </a:lnTo>
                      <a:lnTo>
                        <a:pt x="24" y="53"/>
                      </a:lnTo>
                      <a:lnTo>
                        <a:pt x="24" y="50"/>
                      </a:lnTo>
                      <a:lnTo>
                        <a:pt x="26" y="50"/>
                      </a:lnTo>
                      <a:lnTo>
                        <a:pt x="28" y="50"/>
                      </a:lnTo>
                      <a:lnTo>
                        <a:pt x="31" y="50"/>
                      </a:lnTo>
                      <a:lnTo>
                        <a:pt x="33" y="50"/>
                      </a:lnTo>
                      <a:lnTo>
                        <a:pt x="33" y="48"/>
                      </a:lnTo>
                      <a:lnTo>
                        <a:pt x="33" y="46"/>
                      </a:lnTo>
                      <a:lnTo>
                        <a:pt x="35" y="43"/>
                      </a:lnTo>
                      <a:lnTo>
                        <a:pt x="38" y="43"/>
                      </a:lnTo>
                      <a:lnTo>
                        <a:pt x="38" y="46"/>
                      </a:lnTo>
                      <a:lnTo>
                        <a:pt x="40" y="46"/>
                      </a:lnTo>
                      <a:lnTo>
                        <a:pt x="40" y="48"/>
                      </a:lnTo>
                      <a:lnTo>
                        <a:pt x="40" y="50"/>
                      </a:lnTo>
                      <a:lnTo>
                        <a:pt x="40" y="48"/>
                      </a:lnTo>
                      <a:lnTo>
                        <a:pt x="40" y="50"/>
                      </a:lnTo>
                      <a:lnTo>
                        <a:pt x="43" y="50"/>
                      </a:lnTo>
                      <a:lnTo>
                        <a:pt x="43" y="53"/>
                      </a:lnTo>
                      <a:lnTo>
                        <a:pt x="45" y="53"/>
                      </a:lnTo>
                      <a:lnTo>
                        <a:pt x="45" y="50"/>
                      </a:lnTo>
                      <a:lnTo>
                        <a:pt x="47" y="50"/>
                      </a:lnTo>
                      <a:lnTo>
                        <a:pt x="47" y="48"/>
                      </a:lnTo>
                      <a:lnTo>
                        <a:pt x="47" y="50"/>
                      </a:lnTo>
                      <a:lnTo>
                        <a:pt x="50" y="50"/>
                      </a:lnTo>
                      <a:lnTo>
                        <a:pt x="52" y="50"/>
                      </a:lnTo>
                      <a:lnTo>
                        <a:pt x="52" y="53"/>
                      </a:lnTo>
                      <a:lnTo>
                        <a:pt x="54" y="53"/>
                      </a:lnTo>
                      <a:lnTo>
                        <a:pt x="54" y="55"/>
                      </a:lnTo>
                      <a:lnTo>
                        <a:pt x="57" y="53"/>
                      </a:lnTo>
                      <a:lnTo>
                        <a:pt x="59" y="53"/>
                      </a:lnTo>
                      <a:lnTo>
                        <a:pt x="62" y="53"/>
                      </a:lnTo>
                      <a:lnTo>
                        <a:pt x="62" y="50"/>
                      </a:lnTo>
                      <a:lnTo>
                        <a:pt x="59" y="50"/>
                      </a:lnTo>
                      <a:lnTo>
                        <a:pt x="59" y="48"/>
                      </a:lnTo>
                      <a:lnTo>
                        <a:pt x="59" y="46"/>
                      </a:lnTo>
                      <a:lnTo>
                        <a:pt x="59" y="43"/>
                      </a:lnTo>
                      <a:lnTo>
                        <a:pt x="62" y="43"/>
                      </a:lnTo>
                      <a:lnTo>
                        <a:pt x="62" y="41"/>
                      </a:lnTo>
                      <a:lnTo>
                        <a:pt x="59" y="41"/>
                      </a:lnTo>
                      <a:lnTo>
                        <a:pt x="59" y="38"/>
                      </a:lnTo>
                      <a:lnTo>
                        <a:pt x="62" y="38"/>
                      </a:lnTo>
                      <a:lnTo>
                        <a:pt x="62" y="36"/>
                      </a:lnTo>
                      <a:lnTo>
                        <a:pt x="64" y="36"/>
                      </a:lnTo>
                      <a:lnTo>
                        <a:pt x="66" y="36"/>
                      </a:lnTo>
                      <a:lnTo>
                        <a:pt x="66" y="34"/>
                      </a:lnTo>
                      <a:lnTo>
                        <a:pt x="69" y="34"/>
                      </a:lnTo>
                      <a:lnTo>
                        <a:pt x="71" y="34"/>
                      </a:lnTo>
                      <a:lnTo>
                        <a:pt x="71" y="36"/>
                      </a:lnTo>
                      <a:lnTo>
                        <a:pt x="71" y="34"/>
                      </a:lnTo>
                      <a:lnTo>
                        <a:pt x="71" y="31"/>
                      </a:lnTo>
                      <a:lnTo>
                        <a:pt x="73" y="31"/>
                      </a:lnTo>
                      <a:lnTo>
                        <a:pt x="73" y="29"/>
                      </a:lnTo>
                      <a:lnTo>
                        <a:pt x="73" y="27"/>
                      </a:lnTo>
                      <a:lnTo>
                        <a:pt x="73" y="24"/>
                      </a:lnTo>
                      <a:lnTo>
                        <a:pt x="71" y="24"/>
                      </a:lnTo>
                      <a:lnTo>
                        <a:pt x="71" y="22"/>
                      </a:lnTo>
                      <a:lnTo>
                        <a:pt x="69" y="22"/>
                      </a:lnTo>
                      <a:lnTo>
                        <a:pt x="69" y="19"/>
                      </a:lnTo>
                      <a:lnTo>
                        <a:pt x="71" y="19"/>
                      </a:lnTo>
                      <a:lnTo>
                        <a:pt x="71" y="17"/>
                      </a:lnTo>
                      <a:lnTo>
                        <a:pt x="73" y="17"/>
                      </a:lnTo>
                      <a:lnTo>
                        <a:pt x="76" y="17"/>
                      </a:lnTo>
                      <a:lnTo>
                        <a:pt x="76" y="15"/>
                      </a:lnTo>
                      <a:lnTo>
                        <a:pt x="78" y="15"/>
                      </a:lnTo>
                      <a:lnTo>
                        <a:pt x="81" y="12"/>
                      </a:lnTo>
                      <a:lnTo>
                        <a:pt x="83" y="12"/>
                      </a:lnTo>
                      <a:lnTo>
                        <a:pt x="83" y="10"/>
                      </a:lnTo>
                      <a:lnTo>
                        <a:pt x="85" y="10"/>
                      </a:lnTo>
                      <a:lnTo>
                        <a:pt x="85" y="8"/>
                      </a:lnTo>
                      <a:lnTo>
                        <a:pt x="88" y="8"/>
                      </a:lnTo>
                      <a:lnTo>
                        <a:pt x="90" y="8"/>
                      </a:lnTo>
                      <a:lnTo>
                        <a:pt x="92" y="8"/>
                      </a:lnTo>
                      <a:lnTo>
                        <a:pt x="92" y="5"/>
                      </a:lnTo>
                      <a:lnTo>
                        <a:pt x="90" y="5"/>
                      </a:lnTo>
                      <a:lnTo>
                        <a:pt x="92" y="3"/>
                      </a:lnTo>
                      <a:lnTo>
                        <a:pt x="95" y="3"/>
                      </a:lnTo>
                      <a:lnTo>
                        <a:pt x="95" y="0"/>
                      </a:lnTo>
                      <a:lnTo>
                        <a:pt x="95"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8" name="Freeform 50284"/>
                <p:cNvSpPr>
                  <a:spLocks noEditPoints="1"/>
                </p:cNvSpPr>
                <p:nvPr/>
              </p:nvSpPr>
              <p:spPr bwMode="auto">
                <a:xfrm>
                  <a:off x="4990389" y="4155909"/>
                  <a:ext cx="504131" cy="351245"/>
                </a:xfrm>
                <a:custGeom>
                  <a:avLst/>
                  <a:gdLst>
                    <a:gd name="T0" fmla="*/ 138 w 142"/>
                    <a:gd name="T1" fmla="*/ 117 h 119"/>
                    <a:gd name="T2" fmla="*/ 107 w 142"/>
                    <a:gd name="T3" fmla="*/ 114 h 119"/>
                    <a:gd name="T4" fmla="*/ 102 w 142"/>
                    <a:gd name="T5" fmla="*/ 117 h 119"/>
                    <a:gd name="T6" fmla="*/ 109 w 142"/>
                    <a:gd name="T7" fmla="*/ 114 h 119"/>
                    <a:gd name="T8" fmla="*/ 133 w 142"/>
                    <a:gd name="T9" fmla="*/ 117 h 119"/>
                    <a:gd name="T10" fmla="*/ 119 w 142"/>
                    <a:gd name="T11" fmla="*/ 114 h 119"/>
                    <a:gd name="T12" fmla="*/ 107 w 142"/>
                    <a:gd name="T13" fmla="*/ 105 h 119"/>
                    <a:gd name="T14" fmla="*/ 114 w 142"/>
                    <a:gd name="T15" fmla="*/ 109 h 119"/>
                    <a:gd name="T16" fmla="*/ 100 w 142"/>
                    <a:gd name="T17" fmla="*/ 109 h 119"/>
                    <a:gd name="T18" fmla="*/ 76 w 142"/>
                    <a:gd name="T19" fmla="*/ 107 h 119"/>
                    <a:gd name="T20" fmla="*/ 83 w 142"/>
                    <a:gd name="T21" fmla="*/ 100 h 119"/>
                    <a:gd name="T22" fmla="*/ 81 w 142"/>
                    <a:gd name="T23" fmla="*/ 105 h 119"/>
                    <a:gd name="T24" fmla="*/ 97 w 142"/>
                    <a:gd name="T25" fmla="*/ 100 h 119"/>
                    <a:gd name="T26" fmla="*/ 95 w 142"/>
                    <a:gd name="T27" fmla="*/ 95 h 119"/>
                    <a:gd name="T28" fmla="*/ 109 w 142"/>
                    <a:gd name="T29" fmla="*/ 98 h 119"/>
                    <a:gd name="T30" fmla="*/ 97 w 142"/>
                    <a:gd name="T31" fmla="*/ 100 h 119"/>
                    <a:gd name="T32" fmla="*/ 93 w 142"/>
                    <a:gd name="T33" fmla="*/ 93 h 119"/>
                    <a:gd name="T34" fmla="*/ 93 w 142"/>
                    <a:gd name="T35" fmla="*/ 86 h 119"/>
                    <a:gd name="T36" fmla="*/ 104 w 142"/>
                    <a:gd name="T37" fmla="*/ 90 h 119"/>
                    <a:gd name="T38" fmla="*/ 88 w 142"/>
                    <a:gd name="T39" fmla="*/ 90 h 119"/>
                    <a:gd name="T40" fmla="*/ 88 w 142"/>
                    <a:gd name="T41" fmla="*/ 88 h 119"/>
                    <a:gd name="T42" fmla="*/ 81 w 142"/>
                    <a:gd name="T43" fmla="*/ 86 h 119"/>
                    <a:gd name="T44" fmla="*/ 66 w 142"/>
                    <a:gd name="T45" fmla="*/ 76 h 119"/>
                    <a:gd name="T46" fmla="*/ 66 w 142"/>
                    <a:gd name="T47" fmla="*/ 74 h 119"/>
                    <a:gd name="T48" fmla="*/ 64 w 142"/>
                    <a:gd name="T49" fmla="*/ 74 h 119"/>
                    <a:gd name="T50" fmla="*/ 69 w 142"/>
                    <a:gd name="T51" fmla="*/ 71 h 119"/>
                    <a:gd name="T52" fmla="*/ 66 w 142"/>
                    <a:gd name="T53" fmla="*/ 71 h 119"/>
                    <a:gd name="T54" fmla="*/ 62 w 142"/>
                    <a:gd name="T55" fmla="*/ 64 h 119"/>
                    <a:gd name="T56" fmla="*/ 55 w 142"/>
                    <a:gd name="T57" fmla="*/ 64 h 119"/>
                    <a:gd name="T58" fmla="*/ 50 w 142"/>
                    <a:gd name="T59" fmla="*/ 62 h 119"/>
                    <a:gd name="T60" fmla="*/ 45 w 142"/>
                    <a:gd name="T61" fmla="*/ 57 h 119"/>
                    <a:gd name="T62" fmla="*/ 50 w 142"/>
                    <a:gd name="T63" fmla="*/ 57 h 119"/>
                    <a:gd name="T64" fmla="*/ 52 w 142"/>
                    <a:gd name="T65" fmla="*/ 57 h 119"/>
                    <a:gd name="T66" fmla="*/ 43 w 142"/>
                    <a:gd name="T67" fmla="*/ 50 h 119"/>
                    <a:gd name="T68" fmla="*/ 40 w 142"/>
                    <a:gd name="T69" fmla="*/ 52 h 119"/>
                    <a:gd name="T70" fmla="*/ 50 w 142"/>
                    <a:gd name="T71" fmla="*/ 64 h 119"/>
                    <a:gd name="T72" fmla="*/ 50 w 142"/>
                    <a:gd name="T73" fmla="*/ 64 h 119"/>
                    <a:gd name="T74" fmla="*/ 43 w 142"/>
                    <a:gd name="T75" fmla="*/ 57 h 119"/>
                    <a:gd name="T76" fmla="*/ 38 w 142"/>
                    <a:gd name="T77" fmla="*/ 50 h 119"/>
                    <a:gd name="T78" fmla="*/ 43 w 142"/>
                    <a:gd name="T79" fmla="*/ 50 h 119"/>
                    <a:gd name="T80" fmla="*/ 38 w 142"/>
                    <a:gd name="T81" fmla="*/ 48 h 119"/>
                    <a:gd name="T82" fmla="*/ 33 w 142"/>
                    <a:gd name="T83" fmla="*/ 45 h 119"/>
                    <a:gd name="T84" fmla="*/ 28 w 142"/>
                    <a:gd name="T85" fmla="*/ 43 h 119"/>
                    <a:gd name="T86" fmla="*/ 36 w 142"/>
                    <a:gd name="T87" fmla="*/ 38 h 119"/>
                    <a:gd name="T88" fmla="*/ 40 w 142"/>
                    <a:gd name="T89" fmla="*/ 38 h 119"/>
                    <a:gd name="T90" fmla="*/ 19 w 142"/>
                    <a:gd name="T91" fmla="*/ 33 h 119"/>
                    <a:gd name="T92" fmla="*/ 19 w 142"/>
                    <a:gd name="T93" fmla="*/ 26 h 119"/>
                    <a:gd name="T94" fmla="*/ 40 w 142"/>
                    <a:gd name="T95" fmla="*/ 31 h 119"/>
                    <a:gd name="T96" fmla="*/ 45 w 142"/>
                    <a:gd name="T97" fmla="*/ 38 h 119"/>
                    <a:gd name="T98" fmla="*/ 50 w 142"/>
                    <a:gd name="T99" fmla="*/ 43 h 119"/>
                    <a:gd name="T100" fmla="*/ 43 w 142"/>
                    <a:gd name="T101" fmla="*/ 38 h 119"/>
                    <a:gd name="T102" fmla="*/ 36 w 142"/>
                    <a:gd name="T103" fmla="*/ 29 h 119"/>
                    <a:gd name="T104" fmla="*/ 36 w 142"/>
                    <a:gd name="T105" fmla="*/ 19 h 119"/>
                    <a:gd name="T106" fmla="*/ 38 w 142"/>
                    <a:gd name="T107" fmla="*/ 26 h 119"/>
                    <a:gd name="T108" fmla="*/ 31 w 142"/>
                    <a:gd name="T109" fmla="*/ 19 h 119"/>
                    <a:gd name="T110" fmla="*/ 0 w 142"/>
                    <a:gd name="T111" fmla="*/ 17 h 119"/>
                    <a:gd name="T112" fmla="*/ 2 w 142"/>
                    <a:gd name="T113" fmla="*/ 14 h 119"/>
                    <a:gd name="T114" fmla="*/ 28 w 142"/>
                    <a:gd name="T115" fmla="*/ 3 h 119"/>
                    <a:gd name="T116" fmla="*/ 36 w 142"/>
                    <a:gd name="T117" fmla="*/ 12 h 119"/>
                    <a:gd name="T118" fmla="*/ 31 w 142"/>
                    <a:gd name="T119" fmla="*/ 10 h 119"/>
                    <a:gd name="T120" fmla="*/ 24 w 142"/>
                    <a:gd name="T121" fmla="*/ 10 h 119"/>
                    <a:gd name="T122" fmla="*/ 26 w 142"/>
                    <a:gd name="T123" fmla="*/ 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 h="119">
                      <a:moveTo>
                        <a:pt x="142" y="119"/>
                      </a:moveTo>
                      <a:lnTo>
                        <a:pt x="140" y="119"/>
                      </a:lnTo>
                      <a:lnTo>
                        <a:pt x="142" y="119"/>
                      </a:lnTo>
                      <a:close/>
                      <a:moveTo>
                        <a:pt x="135" y="117"/>
                      </a:moveTo>
                      <a:lnTo>
                        <a:pt x="138" y="117"/>
                      </a:lnTo>
                      <a:lnTo>
                        <a:pt x="140" y="117"/>
                      </a:lnTo>
                      <a:lnTo>
                        <a:pt x="138" y="117"/>
                      </a:lnTo>
                      <a:lnTo>
                        <a:pt x="138" y="119"/>
                      </a:lnTo>
                      <a:lnTo>
                        <a:pt x="138" y="117"/>
                      </a:lnTo>
                      <a:lnTo>
                        <a:pt x="135" y="117"/>
                      </a:lnTo>
                      <a:lnTo>
                        <a:pt x="138" y="117"/>
                      </a:lnTo>
                      <a:lnTo>
                        <a:pt x="135" y="117"/>
                      </a:lnTo>
                      <a:close/>
                      <a:moveTo>
                        <a:pt x="107" y="117"/>
                      </a:moveTo>
                      <a:lnTo>
                        <a:pt x="107" y="114"/>
                      </a:lnTo>
                      <a:lnTo>
                        <a:pt x="107" y="117"/>
                      </a:lnTo>
                      <a:close/>
                      <a:moveTo>
                        <a:pt x="135" y="114"/>
                      </a:moveTo>
                      <a:lnTo>
                        <a:pt x="135" y="117"/>
                      </a:lnTo>
                      <a:lnTo>
                        <a:pt x="133" y="117"/>
                      </a:lnTo>
                      <a:lnTo>
                        <a:pt x="133" y="114"/>
                      </a:lnTo>
                      <a:lnTo>
                        <a:pt x="135" y="114"/>
                      </a:lnTo>
                      <a:close/>
                      <a:moveTo>
                        <a:pt x="109" y="114"/>
                      </a:moveTo>
                      <a:lnTo>
                        <a:pt x="107" y="114"/>
                      </a:lnTo>
                      <a:lnTo>
                        <a:pt x="109" y="114"/>
                      </a:lnTo>
                      <a:close/>
                      <a:moveTo>
                        <a:pt x="93" y="114"/>
                      </a:moveTo>
                      <a:lnTo>
                        <a:pt x="93" y="117"/>
                      </a:lnTo>
                      <a:lnTo>
                        <a:pt x="93" y="114"/>
                      </a:lnTo>
                      <a:lnTo>
                        <a:pt x="93" y="117"/>
                      </a:lnTo>
                      <a:lnTo>
                        <a:pt x="93" y="114"/>
                      </a:lnTo>
                      <a:close/>
                      <a:moveTo>
                        <a:pt x="104" y="114"/>
                      </a:moveTo>
                      <a:lnTo>
                        <a:pt x="107" y="114"/>
                      </a:lnTo>
                      <a:lnTo>
                        <a:pt x="107" y="117"/>
                      </a:lnTo>
                      <a:lnTo>
                        <a:pt x="104" y="117"/>
                      </a:lnTo>
                      <a:lnTo>
                        <a:pt x="102" y="117"/>
                      </a:lnTo>
                      <a:lnTo>
                        <a:pt x="102" y="114"/>
                      </a:lnTo>
                      <a:lnTo>
                        <a:pt x="102" y="117"/>
                      </a:lnTo>
                      <a:lnTo>
                        <a:pt x="102" y="114"/>
                      </a:lnTo>
                      <a:lnTo>
                        <a:pt x="104" y="114"/>
                      </a:lnTo>
                      <a:close/>
                      <a:moveTo>
                        <a:pt x="102" y="114"/>
                      </a:moveTo>
                      <a:lnTo>
                        <a:pt x="102" y="117"/>
                      </a:lnTo>
                      <a:lnTo>
                        <a:pt x="102" y="114"/>
                      </a:lnTo>
                      <a:lnTo>
                        <a:pt x="102" y="117"/>
                      </a:lnTo>
                      <a:lnTo>
                        <a:pt x="102" y="114"/>
                      </a:lnTo>
                      <a:close/>
                      <a:moveTo>
                        <a:pt x="107" y="114"/>
                      </a:moveTo>
                      <a:lnTo>
                        <a:pt x="109" y="114"/>
                      </a:lnTo>
                      <a:lnTo>
                        <a:pt x="107" y="114"/>
                      </a:lnTo>
                      <a:close/>
                      <a:moveTo>
                        <a:pt x="121" y="114"/>
                      </a:moveTo>
                      <a:lnTo>
                        <a:pt x="123" y="114"/>
                      </a:lnTo>
                      <a:lnTo>
                        <a:pt x="121" y="114"/>
                      </a:lnTo>
                      <a:close/>
                      <a:moveTo>
                        <a:pt x="121" y="114"/>
                      </a:moveTo>
                      <a:lnTo>
                        <a:pt x="123" y="114"/>
                      </a:lnTo>
                      <a:lnTo>
                        <a:pt x="126" y="114"/>
                      </a:lnTo>
                      <a:lnTo>
                        <a:pt x="126" y="117"/>
                      </a:lnTo>
                      <a:lnTo>
                        <a:pt x="128" y="117"/>
                      </a:lnTo>
                      <a:lnTo>
                        <a:pt x="131" y="117"/>
                      </a:lnTo>
                      <a:lnTo>
                        <a:pt x="133" y="117"/>
                      </a:lnTo>
                      <a:lnTo>
                        <a:pt x="133" y="119"/>
                      </a:lnTo>
                      <a:lnTo>
                        <a:pt x="131" y="119"/>
                      </a:lnTo>
                      <a:lnTo>
                        <a:pt x="131" y="117"/>
                      </a:lnTo>
                      <a:lnTo>
                        <a:pt x="128" y="117"/>
                      </a:lnTo>
                      <a:lnTo>
                        <a:pt x="126" y="117"/>
                      </a:lnTo>
                      <a:lnTo>
                        <a:pt x="123" y="117"/>
                      </a:lnTo>
                      <a:lnTo>
                        <a:pt x="121" y="117"/>
                      </a:lnTo>
                      <a:lnTo>
                        <a:pt x="121" y="114"/>
                      </a:lnTo>
                      <a:lnTo>
                        <a:pt x="121" y="117"/>
                      </a:lnTo>
                      <a:lnTo>
                        <a:pt x="121" y="114"/>
                      </a:lnTo>
                      <a:lnTo>
                        <a:pt x="119" y="114"/>
                      </a:lnTo>
                      <a:lnTo>
                        <a:pt x="121" y="114"/>
                      </a:lnTo>
                      <a:close/>
                      <a:moveTo>
                        <a:pt x="97" y="105"/>
                      </a:moveTo>
                      <a:lnTo>
                        <a:pt x="100" y="105"/>
                      </a:lnTo>
                      <a:lnTo>
                        <a:pt x="102" y="105"/>
                      </a:lnTo>
                      <a:lnTo>
                        <a:pt x="102" y="107"/>
                      </a:lnTo>
                      <a:lnTo>
                        <a:pt x="102" y="105"/>
                      </a:lnTo>
                      <a:lnTo>
                        <a:pt x="102" y="107"/>
                      </a:lnTo>
                      <a:lnTo>
                        <a:pt x="104" y="107"/>
                      </a:lnTo>
                      <a:lnTo>
                        <a:pt x="107" y="107"/>
                      </a:lnTo>
                      <a:lnTo>
                        <a:pt x="104" y="105"/>
                      </a:lnTo>
                      <a:lnTo>
                        <a:pt x="107" y="105"/>
                      </a:lnTo>
                      <a:lnTo>
                        <a:pt x="107" y="107"/>
                      </a:lnTo>
                      <a:lnTo>
                        <a:pt x="107" y="105"/>
                      </a:lnTo>
                      <a:lnTo>
                        <a:pt x="109" y="105"/>
                      </a:lnTo>
                      <a:lnTo>
                        <a:pt x="112" y="105"/>
                      </a:lnTo>
                      <a:lnTo>
                        <a:pt x="112" y="107"/>
                      </a:lnTo>
                      <a:lnTo>
                        <a:pt x="112" y="105"/>
                      </a:lnTo>
                      <a:lnTo>
                        <a:pt x="112" y="107"/>
                      </a:lnTo>
                      <a:lnTo>
                        <a:pt x="114" y="107"/>
                      </a:lnTo>
                      <a:lnTo>
                        <a:pt x="116" y="107"/>
                      </a:lnTo>
                      <a:lnTo>
                        <a:pt x="116" y="109"/>
                      </a:lnTo>
                      <a:lnTo>
                        <a:pt x="114" y="109"/>
                      </a:lnTo>
                      <a:lnTo>
                        <a:pt x="114" y="107"/>
                      </a:lnTo>
                      <a:lnTo>
                        <a:pt x="114" y="109"/>
                      </a:lnTo>
                      <a:lnTo>
                        <a:pt x="112" y="109"/>
                      </a:lnTo>
                      <a:lnTo>
                        <a:pt x="109" y="107"/>
                      </a:lnTo>
                      <a:lnTo>
                        <a:pt x="107" y="107"/>
                      </a:lnTo>
                      <a:lnTo>
                        <a:pt x="107" y="109"/>
                      </a:lnTo>
                      <a:lnTo>
                        <a:pt x="104" y="109"/>
                      </a:lnTo>
                      <a:lnTo>
                        <a:pt x="102" y="109"/>
                      </a:lnTo>
                      <a:lnTo>
                        <a:pt x="100" y="109"/>
                      </a:lnTo>
                      <a:lnTo>
                        <a:pt x="100" y="107"/>
                      </a:lnTo>
                      <a:lnTo>
                        <a:pt x="100" y="109"/>
                      </a:lnTo>
                      <a:lnTo>
                        <a:pt x="100" y="107"/>
                      </a:lnTo>
                      <a:lnTo>
                        <a:pt x="97" y="107"/>
                      </a:lnTo>
                      <a:lnTo>
                        <a:pt x="97" y="109"/>
                      </a:lnTo>
                      <a:lnTo>
                        <a:pt x="97" y="107"/>
                      </a:lnTo>
                      <a:lnTo>
                        <a:pt x="100" y="107"/>
                      </a:lnTo>
                      <a:lnTo>
                        <a:pt x="97" y="107"/>
                      </a:lnTo>
                      <a:lnTo>
                        <a:pt x="97" y="105"/>
                      </a:lnTo>
                      <a:lnTo>
                        <a:pt x="97" y="107"/>
                      </a:lnTo>
                      <a:lnTo>
                        <a:pt x="97" y="105"/>
                      </a:lnTo>
                      <a:close/>
                      <a:moveTo>
                        <a:pt x="76" y="105"/>
                      </a:moveTo>
                      <a:lnTo>
                        <a:pt x="76" y="107"/>
                      </a:lnTo>
                      <a:lnTo>
                        <a:pt x="76" y="105"/>
                      </a:lnTo>
                      <a:close/>
                      <a:moveTo>
                        <a:pt x="69" y="102"/>
                      </a:moveTo>
                      <a:lnTo>
                        <a:pt x="66" y="105"/>
                      </a:lnTo>
                      <a:lnTo>
                        <a:pt x="66" y="102"/>
                      </a:lnTo>
                      <a:lnTo>
                        <a:pt x="69" y="102"/>
                      </a:lnTo>
                      <a:close/>
                      <a:moveTo>
                        <a:pt x="81" y="100"/>
                      </a:moveTo>
                      <a:lnTo>
                        <a:pt x="83" y="100"/>
                      </a:lnTo>
                      <a:lnTo>
                        <a:pt x="83" y="102"/>
                      </a:lnTo>
                      <a:lnTo>
                        <a:pt x="81" y="102"/>
                      </a:lnTo>
                      <a:lnTo>
                        <a:pt x="83" y="102"/>
                      </a:lnTo>
                      <a:lnTo>
                        <a:pt x="83" y="100"/>
                      </a:lnTo>
                      <a:lnTo>
                        <a:pt x="83" y="102"/>
                      </a:lnTo>
                      <a:lnTo>
                        <a:pt x="83" y="100"/>
                      </a:lnTo>
                      <a:lnTo>
                        <a:pt x="83" y="102"/>
                      </a:lnTo>
                      <a:lnTo>
                        <a:pt x="83" y="100"/>
                      </a:lnTo>
                      <a:lnTo>
                        <a:pt x="83" y="102"/>
                      </a:lnTo>
                      <a:lnTo>
                        <a:pt x="83" y="105"/>
                      </a:lnTo>
                      <a:lnTo>
                        <a:pt x="83" y="102"/>
                      </a:lnTo>
                      <a:lnTo>
                        <a:pt x="83" y="105"/>
                      </a:lnTo>
                      <a:lnTo>
                        <a:pt x="83" y="102"/>
                      </a:lnTo>
                      <a:lnTo>
                        <a:pt x="83" y="105"/>
                      </a:lnTo>
                      <a:lnTo>
                        <a:pt x="81" y="105"/>
                      </a:lnTo>
                      <a:lnTo>
                        <a:pt x="81" y="102"/>
                      </a:lnTo>
                      <a:lnTo>
                        <a:pt x="81" y="105"/>
                      </a:lnTo>
                      <a:lnTo>
                        <a:pt x="78" y="105"/>
                      </a:lnTo>
                      <a:lnTo>
                        <a:pt x="78" y="102"/>
                      </a:lnTo>
                      <a:lnTo>
                        <a:pt x="78" y="100"/>
                      </a:lnTo>
                      <a:lnTo>
                        <a:pt x="78" y="102"/>
                      </a:lnTo>
                      <a:lnTo>
                        <a:pt x="78" y="100"/>
                      </a:lnTo>
                      <a:lnTo>
                        <a:pt x="81" y="100"/>
                      </a:lnTo>
                      <a:close/>
                      <a:moveTo>
                        <a:pt x="97" y="100"/>
                      </a:moveTo>
                      <a:lnTo>
                        <a:pt x="100" y="100"/>
                      </a:lnTo>
                      <a:lnTo>
                        <a:pt x="97" y="100"/>
                      </a:lnTo>
                      <a:close/>
                      <a:moveTo>
                        <a:pt x="88" y="98"/>
                      </a:moveTo>
                      <a:lnTo>
                        <a:pt x="85" y="98"/>
                      </a:lnTo>
                      <a:lnTo>
                        <a:pt x="88" y="98"/>
                      </a:lnTo>
                      <a:lnTo>
                        <a:pt x="88" y="95"/>
                      </a:lnTo>
                      <a:lnTo>
                        <a:pt x="88" y="98"/>
                      </a:lnTo>
                      <a:lnTo>
                        <a:pt x="88" y="95"/>
                      </a:lnTo>
                      <a:lnTo>
                        <a:pt x="88" y="98"/>
                      </a:lnTo>
                      <a:lnTo>
                        <a:pt x="88" y="95"/>
                      </a:lnTo>
                      <a:lnTo>
                        <a:pt x="88" y="98"/>
                      </a:lnTo>
                      <a:close/>
                      <a:moveTo>
                        <a:pt x="95" y="93"/>
                      </a:moveTo>
                      <a:lnTo>
                        <a:pt x="95" y="95"/>
                      </a:lnTo>
                      <a:lnTo>
                        <a:pt x="97" y="95"/>
                      </a:lnTo>
                      <a:lnTo>
                        <a:pt x="100" y="95"/>
                      </a:lnTo>
                      <a:lnTo>
                        <a:pt x="97" y="95"/>
                      </a:lnTo>
                      <a:lnTo>
                        <a:pt x="97" y="98"/>
                      </a:lnTo>
                      <a:lnTo>
                        <a:pt x="100" y="98"/>
                      </a:lnTo>
                      <a:lnTo>
                        <a:pt x="97" y="98"/>
                      </a:lnTo>
                      <a:lnTo>
                        <a:pt x="100" y="98"/>
                      </a:lnTo>
                      <a:lnTo>
                        <a:pt x="102" y="98"/>
                      </a:lnTo>
                      <a:lnTo>
                        <a:pt x="104" y="98"/>
                      </a:lnTo>
                      <a:lnTo>
                        <a:pt x="107" y="98"/>
                      </a:lnTo>
                      <a:lnTo>
                        <a:pt x="109" y="98"/>
                      </a:lnTo>
                      <a:lnTo>
                        <a:pt x="112" y="98"/>
                      </a:lnTo>
                      <a:lnTo>
                        <a:pt x="114" y="98"/>
                      </a:lnTo>
                      <a:lnTo>
                        <a:pt x="114" y="100"/>
                      </a:lnTo>
                      <a:lnTo>
                        <a:pt x="112" y="100"/>
                      </a:lnTo>
                      <a:lnTo>
                        <a:pt x="109" y="100"/>
                      </a:lnTo>
                      <a:lnTo>
                        <a:pt x="107" y="100"/>
                      </a:lnTo>
                      <a:lnTo>
                        <a:pt x="104" y="100"/>
                      </a:lnTo>
                      <a:lnTo>
                        <a:pt x="102" y="100"/>
                      </a:lnTo>
                      <a:lnTo>
                        <a:pt x="102" y="98"/>
                      </a:lnTo>
                      <a:lnTo>
                        <a:pt x="100" y="98"/>
                      </a:lnTo>
                      <a:lnTo>
                        <a:pt x="97" y="100"/>
                      </a:lnTo>
                      <a:lnTo>
                        <a:pt x="97" y="98"/>
                      </a:lnTo>
                      <a:lnTo>
                        <a:pt x="95" y="98"/>
                      </a:lnTo>
                      <a:lnTo>
                        <a:pt x="93" y="98"/>
                      </a:lnTo>
                      <a:lnTo>
                        <a:pt x="90" y="98"/>
                      </a:lnTo>
                      <a:lnTo>
                        <a:pt x="90" y="95"/>
                      </a:lnTo>
                      <a:lnTo>
                        <a:pt x="88" y="95"/>
                      </a:lnTo>
                      <a:lnTo>
                        <a:pt x="90" y="95"/>
                      </a:lnTo>
                      <a:lnTo>
                        <a:pt x="93" y="95"/>
                      </a:lnTo>
                      <a:lnTo>
                        <a:pt x="95" y="95"/>
                      </a:lnTo>
                      <a:lnTo>
                        <a:pt x="93" y="95"/>
                      </a:lnTo>
                      <a:lnTo>
                        <a:pt x="93" y="93"/>
                      </a:lnTo>
                      <a:lnTo>
                        <a:pt x="93" y="95"/>
                      </a:lnTo>
                      <a:lnTo>
                        <a:pt x="93" y="93"/>
                      </a:lnTo>
                      <a:lnTo>
                        <a:pt x="93" y="95"/>
                      </a:lnTo>
                      <a:lnTo>
                        <a:pt x="93" y="93"/>
                      </a:lnTo>
                      <a:lnTo>
                        <a:pt x="93" y="95"/>
                      </a:lnTo>
                      <a:lnTo>
                        <a:pt x="93" y="93"/>
                      </a:lnTo>
                      <a:lnTo>
                        <a:pt x="93" y="95"/>
                      </a:lnTo>
                      <a:lnTo>
                        <a:pt x="93" y="93"/>
                      </a:lnTo>
                      <a:lnTo>
                        <a:pt x="95" y="93"/>
                      </a:lnTo>
                      <a:close/>
                      <a:moveTo>
                        <a:pt x="90" y="86"/>
                      </a:moveTo>
                      <a:lnTo>
                        <a:pt x="93" y="86"/>
                      </a:lnTo>
                      <a:lnTo>
                        <a:pt x="95" y="86"/>
                      </a:lnTo>
                      <a:lnTo>
                        <a:pt x="95" y="88"/>
                      </a:lnTo>
                      <a:lnTo>
                        <a:pt x="95" y="86"/>
                      </a:lnTo>
                      <a:lnTo>
                        <a:pt x="95" y="88"/>
                      </a:lnTo>
                      <a:lnTo>
                        <a:pt x="95" y="86"/>
                      </a:lnTo>
                      <a:lnTo>
                        <a:pt x="95" y="88"/>
                      </a:lnTo>
                      <a:lnTo>
                        <a:pt x="97" y="88"/>
                      </a:lnTo>
                      <a:lnTo>
                        <a:pt x="100" y="88"/>
                      </a:lnTo>
                      <a:lnTo>
                        <a:pt x="102" y="88"/>
                      </a:lnTo>
                      <a:lnTo>
                        <a:pt x="104" y="88"/>
                      </a:lnTo>
                      <a:lnTo>
                        <a:pt x="104" y="90"/>
                      </a:lnTo>
                      <a:lnTo>
                        <a:pt x="104" y="93"/>
                      </a:lnTo>
                      <a:lnTo>
                        <a:pt x="102" y="93"/>
                      </a:lnTo>
                      <a:lnTo>
                        <a:pt x="100" y="93"/>
                      </a:lnTo>
                      <a:lnTo>
                        <a:pt x="97" y="93"/>
                      </a:lnTo>
                      <a:lnTo>
                        <a:pt x="95" y="93"/>
                      </a:lnTo>
                      <a:lnTo>
                        <a:pt x="93" y="93"/>
                      </a:lnTo>
                      <a:lnTo>
                        <a:pt x="93" y="90"/>
                      </a:lnTo>
                      <a:lnTo>
                        <a:pt x="93" y="93"/>
                      </a:lnTo>
                      <a:lnTo>
                        <a:pt x="93" y="90"/>
                      </a:lnTo>
                      <a:lnTo>
                        <a:pt x="90" y="90"/>
                      </a:lnTo>
                      <a:lnTo>
                        <a:pt x="88" y="90"/>
                      </a:lnTo>
                      <a:lnTo>
                        <a:pt x="90" y="90"/>
                      </a:lnTo>
                      <a:lnTo>
                        <a:pt x="90" y="88"/>
                      </a:lnTo>
                      <a:lnTo>
                        <a:pt x="90" y="90"/>
                      </a:lnTo>
                      <a:lnTo>
                        <a:pt x="90" y="88"/>
                      </a:lnTo>
                      <a:lnTo>
                        <a:pt x="90" y="86"/>
                      </a:lnTo>
                      <a:close/>
                      <a:moveTo>
                        <a:pt x="83" y="86"/>
                      </a:moveTo>
                      <a:lnTo>
                        <a:pt x="85" y="86"/>
                      </a:lnTo>
                      <a:lnTo>
                        <a:pt x="88" y="86"/>
                      </a:lnTo>
                      <a:lnTo>
                        <a:pt x="88" y="88"/>
                      </a:lnTo>
                      <a:lnTo>
                        <a:pt x="88" y="90"/>
                      </a:lnTo>
                      <a:lnTo>
                        <a:pt x="88" y="88"/>
                      </a:lnTo>
                      <a:lnTo>
                        <a:pt x="88" y="90"/>
                      </a:lnTo>
                      <a:lnTo>
                        <a:pt x="88" y="88"/>
                      </a:lnTo>
                      <a:lnTo>
                        <a:pt x="88" y="90"/>
                      </a:lnTo>
                      <a:lnTo>
                        <a:pt x="88" y="88"/>
                      </a:lnTo>
                      <a:lnTo>
                        <a:pt x="85" y="88"/>
                      </a:lnTo>
                      <a:lnTo>
                        <a:pt x="83" y="88"/>
                      </a:lnTo>
                      <a:lnTo>
                        <a:pt x="83" y="86"/>
                      </a:lnTo>
                      <a:lnTo>
                        <a:pt x="83" y="88"/>
                      </a:lnTo>
                      <a:lnTo>
                        <a:pt x="83" y="86"/>
                      </a:lnTo>
                      <a:close/>
                      <a:moveTo>
                        <a:pt x="81" y="83"/>
                      </a:moveTo>
                      <a:lnTo>
                        <a:pt x="81" y="86"/>
                      </a:lnTo>
                      <a:lnTo>
                        <a:pt x="81" y="83"/>
                      </a:lnTo>
                      <a:lnTo>
                        <a:pt x="81" y="86"/>
                      </a:lnTo>
                      <a:lnTo>
                        <a:pt x="78" y="86"/>
                      </a:lnTo>
                      <a:lnTo>
                        <a:pt x="78" y="83"/>
                      </a:lnTo>
                      <a:lnTo>
                        <a:pt x="81" y="83"/>
                      </a:lnTo>
                      <a:close/>
                      <a:moveTo>
                        <a:pt x="62" y="74"/>
                      </a:moveTo>
                      <a:lnTo>
                        <a:pt x="64" y="74"/>
                      </a:lnTo>
                      <a:lnTo>
                        <a:pt x="66" y="74"/>
                      </a:lnTo>
                      <a:lnTo>
                        <a:pt x="66" y="76"/>
                      </a:lnTo>
                      <a:lnTo>
                        <a:pt x="64" y="76"/>
                      </a:lnTo>
                      <a:lnTo>
                        <a:pt x="66" y="76"/>
                      </a:lnTo>
                      <a:lnTo>
                        <a:pt x="64" y="76"/>
                      </a:lnTo>
                      <a:lnTo>
                        <a:pt x="64" y="74"/>
                      </a:lnTo>
                      <a:lnTo>
                        <a:pt x="62" y="74"/>
                      </a:lnTo>
                      <a:close/>
                      <a:moveTo>
                        <a:pt x="57" y="71"/>
                      </a:moveTo>
                      <a:lnTo>
                        <a:pt x="59" y="71"/>
                      </a:lnTo>
                      <a:lnTo>
                        <a:pt x="57" y="74"/>
                      </a:lnTo>
                      <a:lnTo>
                        <a:pt x="57" y="71"/>
                      </a:lnTo>
                      <a:close/>
                      <a:moveTo>
                        <a:pt x="66" y="71"/>
                      </a:moveTo>
                      <a:lnTo>
                        <a:pt x="69" y="71"/>
                      </a:lnTo>
                      <a:lnTo>
                        <a:pt x="69" y="74"/>
                      </a:lnTo>
                      <a:lnTo>
                        <a:pt x="66" y="74"/>
                      </a:lnTo>
                      <a:lnTo>
                        <a:pt x="66" y="71"/>
                      </a:lnTo>
                      <a:lnTo>
                        <a:pt x="66" y="74"/>
                      </a:lnTo>
                      <a:lnTo>
                        <a:pt x="66" y="71"/>
                      </a:lnTo>
                      <a:close/>
                      <a:moveTo>
                        <a:pt x="71" y="71"/>
                      </a:moveTo>
                      <a:lnTo>
                        <a:pt x="71" y="74"/>
                      </a:lnTo>
                      <a:lnTo>
                        <a:pt x="69" y="71"/>
                      </a:lnTo>
                      <a:lnTo>
                        <a:pt x="71" y="71"/>
                      </a:lnTo>
                      <a:close/>
                      <a:moveTo>
                        <a:pt x="64" y="71"/>
                      </a:moveTo>
                      <a:lnTo>
                        <a:pt x="64" y="74"/>
                      </a:lnTo>
                      <a:lnTo>
                        <a:pt x="66" y="74"/>
                      </a:lnTo>
                      <a:lnTo>
                        <a:pt x="64" y="74"/>
                      </a:lnTo>
                      <a:lnTo>
                        <a:pt x="64" y="71"/>
                      </a:lnTo>
                      <a:close/>
                      <a:moveTo>
                        <a:pt x="59" y="71"/>
                      </a:moveTo>
                      <a:lnTo>
                        <a:pt x="59" y="74"/>
                      </a:lnTo>
                      <a:lnTo>
                        <a:pt x="59" y="71"/>
                      </a:lnTo>
                      <a:lnTo>
                        <a:pt x="57" y="71"/>
                      </a:lnTo>
                      <a:lnTo>
                        <a:pt x="59" y="71"/>
                      </a:lnTo>
                      <a:close/>
                      <a:moveTo>
                        <a:pt x="64" y="71"/>
                      </a:moveTo>
                      <a:lnTo>
                        <a:pt x="66" y="71"/>
                      </a:lnTo>
                      <a:lnTo>
                        <a:pt x="66" y="74"/>
                      </a:lnTo>
                      <a:lnTo>
                        <a:pt x="64" y="71"/>
                      </a:lnTo>
                      <a:close/>
                      <a:moveTo>
                        <a:pt x="69" y="71"/>
                      </a:moveTo>
                      <a:lnTo>
                        <a:pt x="66" y="71"/>
                      </a:lnTo>
                      <a:lnTo>
                        <a:pt x="69" y="71"/>
                      </a:lnTo>
                      <a:close/>
                      <a:moveTo>
                        <a:pt x="59" y="71"/>
                      </a:moveTo>
                      <a:lnTo>
                        <a:pt x="57" y="71"/>
                      </a:lnTo>
                      <a:lnTo>
                        <a:pt x="59" y="71"/>
                      </a:lnTo>
                      <a:close/>
                      <a:moveTo>
                        <a:pt x="69" y="71"/>
                      </a:moveTo>
                      <a:lnTo>
                        <a:pt x="69" y="69"/>
                      </a:lnTo>
                      <a:lnTo>
                        <a:pt x="69" y="71"/>
                      </a:lnTo>
                      <a:close/>
                      <a:moveTo>
                        <a:pt x="66" y="71"/>
                      </a:moveTo>
                      <a:lnTo>
                        <a:pt x="66" y="69"/>
                      </a:lnTo>
                      <a:lnTo>
                        <a:pt x="66" y="71"/>
                      </a:lnTo>
                      <a:close/>
                      <a:moveTo>
                        <a:pt x="55" y="69"/>
                      </a:moveTo>
                      <a:lnTo>
                        <a:pt x="52" y="69"/>
                      </a:lnTo>
                      <a:lnTo>
                        <a:pt x="55" y="69"/>
                      </a:lnTo>
                      <a:close/>
                      <a:moveTo>
                        <a:pt x="52" y="67"/>
                      </a:moveTo>
                      <a:lnTo>
                        <a:pt x="50" y="67"/>
                      </a:lnTo>
                      <a:lnTo>
                        <a:pt x="52" y="67"/>
                      </a:lnTo>
                      <a:close/>
                      <a:moveTo>
                        <a:pt x="50" y="67"/>
                      </a:moveTo>
                      <a:lnTo>
                        <a:pt x="52" y="67"/>
                      </a:lnTo>
                      <a:lnTo>
                        <a:pt x="50" y="67"/>
                      </a:lnTo>
                      <a:close/>
                      <a:moveTo>
                        <a:pt x="62" y="67"/>
                      </a:moveTo>
                      <a:lnTo>
                        <a:pt x="62" y="64"/>
                      </a:lnTo>
                      <a:lnTo>
                        <a:pt x="62" y="67"/>
                      </a:lnTo>
                      <a:close/>
                      <a:moveTo>
                        <a:pt x="62" y="64"/>
                      </a:moveTo>
                      <a:lnTo>
                        <a:pt x="59" y="64"/>
                      </a:lnTo>
                      <a:lnTo>
                        <a:pt x="62" y="64"/>
                      </a:lnTo>
                      <a:close/>
                      <a:moveTo>
                        <a:pt x="57" y="64"/>
                      </a:moveTo>
                      <a:lnTo>
                        <a:pt x="55" y="64"/>
                      </a:lnTo>
                      <a:lnTo>
                        <a:pt x="57" y="64"/>
                      </a:lnTo>
                      <a:close/>
                      <a:moveTo>
                        <a:pt x="52" y="64"/>
                      </a:moveTo>
                      <a:lnTo>
                        <a:pt x="55" y="64"/>
                      </a:lnTo>
                      <a:lnTo>
                        <a:pt x="52" y="64"/>
                      </a:lnTo>
                      <a:lnTo>
                        <a:pt x="55" y="64"/>
                      </a:lnTo>
                      <a:lnTo>
                        <a:pt x="55" y="67"/>
                      </a:lnTo>
                      <a:lnTo>
                        <a:pt x="52" y="64"/>
                      </a:lnTo>
                      <a:lnTo>
                        <a:pt x="50" y="64"/>
                      </a:lnTo>
                      <a:lnTo>
                        <a:pt x="52" y="64"/>
                      </a:lnTo>
                      <a:close/>
                      <a:moveTo>
                        <a:pt x="50" y="62"/>
                      </a:moveTo>
                      <a:lnTo>
                        <a:pt x="50" y="64"/>
                      </a:lnTo>
                      <a:lnTo>
                        <a:pt x="50" y="62"/>
                      </a:lnTo>
                      <a:close/>
                      <a:moveTo>
                        <a:pt x="52" y="62"/>
                      </a:moveTo>
                      <a:lnTo>
                        <a:pt x="50" y="62"/>
                      </a:lnTo>
                      <a:lnTo>
                        <a:pt x="52" y="62"/>
                      </a:lnTo>
                      <a:close/>
                      <a:moveTo>
                        <a:pt x="50" y="62"/>
                      </a:moveTo>
                      <a:lnTo>
                        <a:pt x="50" y="60"/>
                      </a:lnTo>
                      <a:lnTo>
                        <a:pt x="50" y="62"/>
                      </a:lnTo>
                      <a:close/>
                      <a:moveTo>
                        <a:pt x="57" y="60"/>
                      </a:moveTo>
                      <a:lnTo>
                        <a:pt x="55" y="60"/>
                      </a:lnTo>
                      <a:lnTo>
                        <a:pt x="57" y="60"/>
                      </a:lnTo>
                      <a:close/>
                      <a:moveTo>
                        <a:pt x="45" y="55"/>
                      </a:moveTo>
                      <a:lnTo>
                        <a:pt x="47" y="55"/>
                      </a:lnTo>
                      <a:lnTo>
                        <a:pt x="47" y="57"/>
                      </a:lnTo>
                      <a:lnTo>
                        <a:pt x="47" y="60"/>
                      </a:lnTo>
                      <a:lnTo>
                        <a:pt x="47" y="57"/>
                      </a:lnTo>
                      <a:lnTo>
                        <a:pt x="45" y="57"/>
                      </a:lnTo>
                      <a:lnTo>
                        <a:pt x="45" y="55"/>
                      </a:lnTo>
                      <a:close/>
                      <a:moveTo>
                        <a:pt x="45" y="52"/>
                      </a:moveTo>
                      <a:lnTo>
                        <a:pt x="47" y="52"/>
                      </a:lnTo>
                      <a:lnTo>
                        <a:pt x="47" y="55"/>
                      </a:lnTo>
                      <a:lnTo>
                        <a:pt x="47" y="52"/>
                      </a:lnTo>
                      <a:lnTo>
                        <a:pt x="50" y="55"/>
                      </a:lnTo>
                      <a:lnTo>
                        <a:pt x="47" y="55"/>
                      </a:lnTo>
                      <a:lnTo>
                        <a:pt x="50" y="55"/>
                      </a:lnTo>
                      <a:lnTo>
                        <a:pt x="50" y="57"/>
                      </a:lnTo>
                      <a:lnTo>
                        <a:pt x="52" y="57"/>
                      </a:lnTo>
                      <a:lnTo>
                        <a:pt x="50" y="57"/>
                      </a:lnTo>
                      <a:lnTo>
                        <a:pt x="52" y="57"/>
                      </a:lnTo>
                      <a:lnTo>
                        <a:pt x="52" y="60"/>
                      </a:lnTo>
                      <a:lnTo>
                        <a:pt x="55" y="60"/>
                      </a:lnTo>
                      <a:lnTo>
                        <a:pt x="55" y="62"/>
                      </a:lnTo>
                      <a:lnTo>
                        <a:pt x="57" y="62"/>
                      </a:lnTo>
                      <a:lnTo>
                        <a:pt x="57" y="64"/>
                      </a:lnTo>
                      <a:lnTo>
                        <a:pt x="57" y="62"/>
                      </a:lnTo>
                      <a:lnTo>
                        <a:pt x="55" y="62"/>
                      </a:lnTo>
                      <a:lnTo>
                        <a:pt x="52" y="62"/>
                      </a:lnTo>
                      <a:lnTo>
                        <a:pt x="52" y="60"/>
                      </a:lnTo>
                      <a:lnTo>
                        <a:pt x="52" y="57"/>
                      </a:lnTo>
                      <a:lnTo>
                        <a:pt x="50" y="57"/>
                      </a:lnTo>
                      <a:lnTo>
                        <a:pt x="50" y="55"/>
                      </a:lnTo>
                      <a:lnTo>
                        <a:pt x="50" y="57"/>
                      </a:lnTo>
                      <a:lnTo>
                        <a:pt x="47" y="57"/>
                      </a:lnTo>
                      <a:lnTo>
                        <a:pt x="47" y="55"/>
                      </a:lnTo>
                      <a:lnTo>
                        <a:pt x="47" y="52"/>
                      </a:lnTo>
                      <a:lnTo>
                        <a:pt x="45" y="52"/>
                      </a:lnTo>
                      <a:lnTo>
                        <a:pt x="45" y="50"/>
                      </a:lnTo>
                      <a:lnTo>
                        <a:pt x="45" y="52"/>
                      </a:lnTo>
                      <a:close/>
                      <a:moveTo>
                        <a:pt x="45" y="52"/>
                      </a:moveTo>
                      <a:lnTo>
                        <a:pt x="43" y="50"/>
                      </a:lnTo>
                      <a:lnTo>
                        <a:pt x="45" y="50"/>
                      </a:lnTo>
                      <a:lnTo>
                        <a:pt x="45" y="52"/>
                      </a:lnTo>
                      <a:close/>
                      <a:moveTo>
                        <a:pt x="40" y="50"/>
                      </a:moveTo>
                      <a:lnTo>
                        <a:pt x="40" y="52"/>
                      </a:lnTo>
                      <a:lnTo>
                        <a:pt x="40" y="50"/>
                      </a:lnTo>
                      <a:lnTo>
                        <a:pt x="40" y="52"/>
                      </a:lnTo>
                      <a:lnTo>
                        <a:pt x="40" y="50"/>
                      </a:lnTo>
                      <a:lnTo>
                        <a:pt x="38" y="50"/>
                      </a:lnTo>
                      <a:lnTo>
                        <a:pt x="40" y="50"/>
                      </a:lnTo>
                      <a:close/>
                      <a:moveTo>
                        <a:pt x="38" y="50"/>
                      </a:moveTo>
                      <a:lnTo>
                        <a:pt x="40" y="52"/>
                      </a:lnTo>
                      <a:lnTo>
                        <a:pt x="40" y="55"/>
                      </a:lnTo>
                      <a:lnTo>
                        <a:pt x="43" y="55"/>
                      </a:lnTo>
                      <a:lnTo>
                        <a:pt x="43" y="57"/>
                      </a:lnTo>
                      <a:lnTo>
                        <a:pt x="45" y="57"/>
                      </a:lnTo>
                      <a:lnTo>
                        <a:pt x="45" y="60"/>
                      </a:lnTo>
                      <a:lnTo>
                        <a:pt x="47" y="60"/>
                      </a:lnTo>
                      <a:lnTo>
                        <a:pt x="47" y="62"/>
                      </a:lnTo>
                      <a:lnTo>
                        <a:pt x="50" y="62"/>
                      </a:lnTo>
                      <a:lnTo>
                        <a:pt x="50" y="64"/>
                      </a:lnTo>
                      <a:lnTo>
                        <a:pt x="52" y="64"/>
                      </a:lnTo>
                      <a:lnTo>
                        <a:pt x="50" y="64"/>
                      </a:lnTo>
                      <a:lnTo>
                        <a:pt x="52" y="64"/>
                      </a:lnTo>
                      <a:lnTo>
                        <a:pt x="52" y="67"/>
                      </a:lnTo>
                      <a:lnTo>
                        <a:pt x="55" y="67"/>
                      </a:lnTo>
                      <a:lnTo>
                        <a:pt x="55" y="69"/>
                      </a:lnTo>
                      <a:lnTo>
                        <a:pt x="57" y="69"/>
                      </a:lnTo>
                      <a:lnTo>
                        <a:pt x="57" y="71"/>
                      </a:lnTo>
                      <a:lnTo>
                        <a:pt x="57" y="69"/>
                      </a:lnTo>
                      <a:lnTo>
                        <a:pt x="55" y="69"/>
                      </a:lnTo>
                      <a:lnTo>
                        <a:pt x="52" y="67"/>
                      </a:lnTo>
                      <a:lnTo>
                        <a:pt x="50" y="67"/>
                      </a:lnTo>
                      <a:lnTo>
                        <a:pt x="50" y="64"/>
                      </a:lnTo>
                      <a:lnTo>
                        <a:pt x="50" y="62"/>
                      </a:lnTo>
                      <a:lnTo>
                        <a:pt x="47" y="62"/>
                      </a:lnTo>
                      <a:lnTo>
                        <a:pt x="47" y="64"/>
                      </a:lnTo>
                      <a:lnTo>
                        <a:pt x="47" y="62"/>
                      </a:lnTo>
                      <a:lnTo>
                        <a:pt x="47" y="64"/>
                      </a:lnTo>
                      <a:lnTo>
                        <a:pt x="50" y="64"/>
                      </a:lnTo>
                      <a:lnTo>
                        <a:pt x="47" y="64"/>
                      </a:lnTo>
                      <a:lnTo>
                        <a:pt x="47" y="62"/>
                      </a:lnTo>
                      <a:lnTo>
                        <a:pt x="45" y="62"/>
                      </a:lnTo>
                      <a:lnTo>
                        <a:pt x="45" y="60"/>
                      </a:lnTo>
                      <a:lnTo>
                        <a:pt x="43" y="57"/>
                      </a:lnTo>
                      <a:lnTo>
                        <a:pt x="43" y="55"/>
                      </a:lnTo>
                      <a:lnTo>
                        <a:pt x="40" y="55"/>
                      </a:lnTo>
                      <a:lnTo>
                        <a:pt x="40" y="52"/>
                      </a:lnTo>
                      <a:lnTo>
                        <a:pt x="38" y="52"/>
                      </a:lnTo>
                      <a:lnTo>
                        <a:pt x="36" y="52"/>
                      </a:lnTo>
                      <a:lnTo>
                        <a:pt x="36" y="50"/>
                      </a:lnTo>
                      <a:lnTo>
                        <a:pt x="38" y="50"/>
                      </a:lnTo>
                      <a:lnTo>
                        <a:pt x="36" y="50"/>
                      </a:lnTo>
                      <a:lnTo>
                        <a:pt x="38" y="50"/>
                      </a:lnTo>
                      <a:lnTo>
                        <a:pt x="38" y="52"/>
                      </a:lnTo>
                      <a:lnTo>
                        <a:pt x="38" y="50"/>
                      </a:lnTo>
                      <a:lnTo>
                        <a:pt x="38" y="52"/>
                      </a:lnTo>
                      <a:lnTo>
                        <a:pt x="38" y="50"/>
                      </a:lnTo>
                      <a:lnTo>
                        <a:pt x="38" y="52"/>
                      </a:lnTo>
                      <a:lnTo>
                        <a:pt x="38" y="50"/>
                      </a:lnTo>
                      <a:close/>
                      <a:moveTo>
                        <a:pt x="40" y="48"/>
                      </a:moveTo>
                      <a:lnTo>
                        <a:pt x="40" y="50"/>
                      </a:lnTo>
                      <a:lnTo>
                        <a:pt x="43" y="50"/>
                      </a:lnTo>
                      <a:lnTo>
                        <a:pt x="43" y="52"/>
                      </a:lnTo>
                      <a:lnTo>
                        <a:pt x="43" y="50"/>
                      </a:lnTo>
                      <a:lnTo>
                        <a:pt x="40" y="50"/>
                      </a:lnTo>
                      <a:lnTo>
                        <a:pt x="43" y="50"/>
                      </a:lnTo>
                      <a:lnTo>
                        <a:pt x="40" y="50"/>
                      </a:lnTo>
                      <a:lnTo>
                        <a:pt x="40" y="48"/>
                      </a:lnTo>
                      <a:close/>
                      <a:moveTo>
                        <a:pt x="36" y="45"/>
                      </a:moveTo>
                      <a:lnTo>
                        <a:pt x="36" y="48"/>
                      </a:lnTo>
                      <a:lnTo>
                        <a:pt x="38" y="48"/>
                      </a:lnTo>
                      <a:lnTo>
                        <a:pt x="40" y="48"/>
                      </a:lnTo>
                      <a:lnTo>
                        <a:pt x="38" y="48"/>
                      </a:lnTo>
                      <a:lnTo>
                        <a:pt x="40" y="48"/>
                      </a:lnTo>
                      <a:lnTo>
                        <a:pt x="38" y="48"/>
                      </a:lnTo>
                      <a:lnTo>
                        <a:pt x="38" y="50"/>
                      </a:lnTo>
                      <a:lnTo>
                        <a:pt x="38" y="48"/>
                      </a:lnTo>
                      <a:lnTo>
                        <a:pt x="38" y="50"/>
                      </a:lnTo>
                      <a:lnTo>
                        <a:pt x="38" y="48"/>
                      </a:lnTo>
                      <a:lnTo>
                        <a:pt x="36" y="48"/>
                      </a:lnTo>
                      <a:lnTo>
                        <a:pt x="38" y="48"/>
                      </a:lnTo>
                      <a:lnTo>
                        <a:pt x="38" y="50"/>
                      </a:lnTo>
                      <a:lnTo>
                        <a:pt x="36" y="48"/>
                      </a:lnTo>
                      <a:lnTo>
                        <a:pt x="36" y="45"/>
                      </a:lnTo>
                      <a:close/>
                      <a:moveTo>
                        <a:pt x="36" y="45"/>
                      </a:moveTo>
                      <a:lnTo>
                        <a:pt x="33" y="45"/>
                      </a:lnTo>
                      <a:lnTo>
                        <a:pt x="36" y="45"/>
                      </a:lnTo>
                      <a:lnTo>
                        <a:pt x="33" y="45"/>
                      </a:lnTo>
                      <a:lnTo>
                        <a:pt x="36" y="45"/>
                      </a:lnTo>
                      <a:close/>
                      <a:moveTo>
                        <a:pt x="43" y="43"/>
                      </a:moveTo>
                      <a:lnTo>
                        <a:pt x="45" y="43"/>
                      </a:lnTo>
                      <a:lnTo>
                        <a:pt x="47" y="45"/>
                      </a:lnTo>
                      <a:lnTo>
                        <a:pt x="45" y="45"/>
                      </a:lnTo>
                      <a:lnTo>
                        <a:pt x="43" y="45"/>
                      </a:lnTo>
                      <a:lnTo>
                        <a:pt x="43" y="43"/>
                      </a:lnTo>
                      <a:close/>
                      <a:moveTo>
                        <a:pt x="31" y="43"/>
                      </a:moveTo>
                      <a:lnTo>
                        <a:pt x="31" y="45"/>
                      </a:lnTo>
                      <a:lnTo>
                        <a:pt x="31" y="43"/>
                      </a:lnTo>
                      <a:lnTo>
                        <a:pt x="28" y="43"/>
                      </a:lnTo>
                      <a:lnTo>
                        <a:pt x="28" y="41"/>
                      </a:lnTo>
                      <a:lnTo>
                        <a:pt x="28" y="43"/>
                      </a:lnTo>
                      <a:lnTo>
                        <a:pt x="31" y="43"/>
                      </a:lnTo>
                      <a:close/>
                      <a:moveTo>
                        <a:pt x="33" y="41"/>
                      </a:moveTo>
                      <a:lnTo>
                        <a:pt x="33" y="43"/>
                      </a:lnTo>
                      <a:lnTo>
                        <a:pt x="33" y="41"/>
                      </a:lnTo>
                      <a:lnTo>
                        <a:pt x="31" y="41"/>
                      </a:lnTo>
                      <a:lnTo>
                        <a:pt x="31" y="38"/>
                      </a:lnTo>
                      <a:lnTo>
                        <a:pt x="33" y="38"/>
                      </a:lnTo>
                      <a:lnTo>
                        <a:pt x="33" y="41"/>
                      </a:lnTo>
                      <a:close/>
                      <a:moveTo>
                        <a:pt x="36" y="38"/>
                      </a:moveTo>
                      <a:lnTo>
                        <a:pt x="36" y="41"/>
                      </a:lnTo>
                      <a:lnTo>
                        <a:pt x="36" y="43"/>
                      </a:lnTo>
                      <a:lnTo>
                        <a:pt x="36" y="41"/>
                      </a:lnTo>
                      <a:lnTo>
                        <a:pt x="33" y="41"/>
                      </a:lnTo>
                      <a:lnTo>
                        <a:pt x="36" y="41"/>
                      </a:lnTo>
                      <a:lnTo>
                        <a:pt x="36" y="38"/>
                      </a:lnTo>
                      <a:close/>
                      <a:moveTo>
                        <a:pt x="40" y="38"/>
                      </a:moveTo>
                      <a:lnTo>
                        <a:pt x="40" y="41"/>
                      </a:lnTo>
                      <a:lnTo>
                        <a:pt x="40" y="38"/>
                      </a:lnTo>
                      <a:lnTo>
                        <a:pt x="38" y="38"/>
                      </a:lnTo>
                      <a:lnTo>
                        <a:pt x="40" y="38"/>
                      </a:lnTo>
                      <a:close/>
                      <a:moveTo>
                        <a:pt x="28" y="38"/>
                      </a:moveTo>
                      <a:lnTo>
                        <a:pt x="26" y="38"/>
                      </a:lnTo>
                      <a:lnTo>
                        <a:pt x="26" y="36"/>
                      </a:lnTo>
                      <a:lnTo>
                        <a:pt x="28" y="36"/>
                      </a:lnTo>
                      <a:lnTo>
                        <a:pt x="28" y="38"/>
                      </a:lnTo>
                      <a:close/>
                      <a:moveTo>
                        <a:pt x="28" y="36"/>
                      </a:moveTo>
                      <a:lnTo>
                        <a:pt x="28" y="33"/>
                      </a:lnTo>
                      <a:lnTo>
                        <a:pt x="28" y="36"/>
                      </a:lnTo>
                      <a:close/>
                      <a:moveTo>
                        <a:pt x="19" y="33"/>
                      </a:moveTo>
                      <a:lnTo>
                        <a:pt x="19" y="36"/>
                      </a:lnTo>
                      <a:lnTo>
                        <a:pt x="19" y="33"/>
                      </a:lnTo>
                      <a:lnTo>
                        <a:pt x="19" y="36"/>
                      </a:lnTo>
                      <a:lnTo>
                        <a:pt x="21" y="33"/>
                      </a:lnTo>
                      <a:lnTo>
                        <a:pt x="21" y="36"/>
                      </a:lnTo>
                      <a:lnTo>
                        <a:pt x="19" y="36"/>
                      </a:lnTo>
                      <a:lnTo>
                        <a:pt x="19" y="33"/>
                      </a:lnTo>
                      <a:close/>
                      <a:moveTo>
                        <a:pt x="21" y="31"/>
                      </a:moveTo>
                      <a:lnTo>
                        <a:pt x="19" y="31"/>
                      </a:lnTo>
                      <a:lnTo>
                        <a:pt x="21" y="31"/>
                      </a:lnTo>
                      <a:close/>
                      <a:moveTo>
                        <a:pt x="19" y="26"/>
                      </a:moveTo>
                      <a:lnTo>
                        <a:pt x="19" y="29"/>
                      </a:lnTo>
                      <a:lnTo>
                        <a:pt x="19" y="26"/>
                      </a:lnTo>
                      <a:lnTo>
                        <a:pt x="19" y="29"/>
                      </a:lnTo>
                      <a:lnTo>
                        <a:pt x="19" y="31"/>
                      </a:lnTo>
                      <a:lnTo>
                        <a:pt x="19" y="29"/>
                      </a:lnTo>
                      <a:lnTo>
                        <a:pt x="17" y="29"/>
                      </a:lnTo>
                      <a:lnTo>
                        <a:pt x="17" y="26"/>
                      </a:lnTo>
                      <a:lnTo>
                        <a:pt x="19" y="26"/>
                      </a:lnTo>
                      <a:close/>
                      <a:moveTo>
                        <a:pt x="36" y="29"/>
                      </a:moveTo>
                      <a:lnTo>
                        <a:pt x="38" y="29"/>
                      </a:lnTo>
                      <a:lnTo>
                        <a:pt x="38" y="31"/>
                      </a:lnTo>
                      <a:lnTo>
                        <a:pt x="38" y="29"/>
                      </a:lnTo>
                      <a:lnTo>
                        <a:pt x="40" y="31"/>
                      </a:lnTo>
                      <a:lnTo>
                        <a:pt x="40" y="29"/>
                      </a:lnTo>
                      <a:lnTo>
                        <a:pt x="40" y="31"/>
                      </a:lnTo>
                      <a:lnTo>
                        <a:pt x="40" y="33"/>
                      </a:lnTo>
                      <a:lnTo>
                        <a:pt x="43" y="33"/>
                      </a:lnTo>
                      <a:lnTo>
                        <a:pt x="45" y="33"/>
                      </a:lnTo>
                      <a:lnTo>
                        <a:pt x="45" y="36"/>
                      </a:lnTo>
                      <a:lnTo>
                        <a:pt x="43" y="36"/>
                      </a:lnTo>
                      <a:lnTo>
                        <a:pt x="43" y="33"/>
                      </a:lnTo>
                      <a:lnTo>
                        <a:pt x="40" y="33"/>
                      </a:lnTo>
                      <a:lnTo>
                        <a:pt x="43" y="36"/>
                      </a:lnTo>
                      <a:lnTo>
                        <a:pt x="45" y="38"/>
                      </a:lnTo>
                      <a:lnTo>
                        <a:pt x="45" y="36"/>
                      </a:lnTo>
                      <a:lnTo>
                        <a:pt x="45" y="38"/>
                      </a:lnTo>
                      <a:lnTo>
                        <a:pt x="47" y="38"/>
                      </a:lnTo>
                      <a:lnTo>
                        <a:pt x="47" y="41"/>
                      </a:lnTo>
                      <a:lnTo>
                        <a:pt x="50" y="41"/>
                      </a:lnTo>
                      <a:lnTo>
                        <a:pt x="50" y="43"/>
                      </a:lnTo>
                      <a:lnTo>
                        <a:pt x="52" y="43"/>
                      </a:lnTo>
                      <a:lnTo>
                        <a:pt x="50" y="43"/>
                      </a:lnTo>
                      <a:lnTo>
                        <a:pt x="50" y="41"/>
                      </a:lnTo>
                      <a:lnTo>
                        <a:pt x="47" y="41"/>
                      </a:lnTo>
                      <a:lnTo>
                        <a:pt x="50" y="43"/>
                      </a:lnTo>
                      <a:lnTo>
                        <a:pt x="50" y="45"/>
                      </a:lnTo>
                      <a:lnTo>
                        <a:pt x="50" y="43"/>
                      </a:lnTo>
                      <a:lnTo>
                        <a:pt x="47" y="43"/>
                      </a:lnTo>
                      <a:lnTo>
                        <a:pt x="47" y="45"/>
                      </a:lnTo>
                      <a:lnTo>
                        <a:pt x="47" y="43"/>
                      </a:lnTo>
                      <a:lnTo>
                        <a:pt x="45" y="43"/>
                      </a:lnTo>
                      <a:lnTo>
                        <a:pt x="45" y="41"/>
                      </a:lnTo>
                      <a:lnTo>
                        <a:pt x="47" y="41"/>
                      </a:lnTo>
                      <a:lnTo>
                        <a:pt x="45" y="41"/>
                      </a:lnTo>
                      <a:lnTo>
                        <a:pt x="43" y="41"/>
                      </a:lnTo>
                      <a:lnTo>
                        <a:pt x="43" y="38"/>
                      </a:lnTo>
                      <a:lnTo>
                        <a:pt x="43" y="36"/>
                      </a:lnTo>
                      <a:lnTo>
                        <a:pt x="40" y="36"/>
                      </a:lnTo>
                      <a:lnTo>
                        <a:pt x="40" y="33"/>
                      </a:lnTo>
                      <a:lnTo>
                        <a:pt x="38" y="33"/>
                      </a:lnTo>
                      <a:lnTo>
                        <a:pt x="38" y="31"/>
                      </a:lnTo>
                      <a:lnTo>
                        <a:pt x="36" y="31"/>
                      </a:lnTo>
                      <a:lnTo>
                        <a:pt x="36" y="29"/>
                      </a:lnTo>
                      <a:lnTo>
                        <a:pt x="36" y="26"/>
                      </a:lnTo>
                      <a:lnTo>
                        <a:pt x="33" y="26"/>
                      </a:lnTo>
                      <a:lnTo>
                        <a:pt x="36" y="26"/>
                      </a:lnTo>
                      <a:lnTo>
                        <a:pt x="36" y="29"/>
                      </a:lnTo>
                      <a:close/>
                      <a:moveTo>
                        <a:pt x="38" y="26"/>
                      </a:moveTo>
                      <a:lnTo>
                        <a:pt x="36" y="26"/>
                      </a:lnTo>
                      <a:lnTo>
                        <a:pt x="36" y="24"/>
                      </a:lnTo>
                      <a:lnTo>
                        <a:pt x="36" y="26"/>
                      </a:lnTo>
                      <a:lnTo>
                        <a:pt x="38" y="26"/>
                      </a:lnTo>
                      <a:close/>
                      <a:moveTo>
                        <a:pt x="19" y="24"/>
                      </a:moveTo>
                      <a:lnTo>
                        <a:pt x="19" y="22"/>
                      </a:lnTo>
                      <a:lnTo>
                        <a:pt x="19" y="24"/>
                      </a:lnTo>
                      <a:close/>
                      <a:moveTo>
                        <a:pt x="36" y="19"/>
                      </a:moveTo>
                      <a:lnTo>
                        <a:pt x="38" y="19"/>
                      </a:lnTo>
                      <a:lnTo>
                        <a:pt x="36" y="19"/>
                      </a:lnTo>
                      <a:lnTo>
                        <a:pt x="38" y="19"/>
                      </a:lnTo>
                      <a:lnTo>
                        <a:pt x="36" y="19"/>
                      </a:lnTo>
                      <a:close/>
                      <a:moveTo>
                        <a:pt x="33" y="19"/>
                      </a:moveTo>
                      <a:lnTo>
                        <a:pt x="36" y="19"/>
                      </a:lnTo>
                      <a:lnTo>
                        <a:pt x="33" y="19"/>
                      </a:lnTo>
                      <a:lnTo>
                        <a:pt x="36" y="19"/>
                      </a:lnTo>
                      <a:lnTo>
                        <a:pt x="33" y="19"/>
                      </a:lnTo>
                      <a:lnTo>
                        <a:pt x="36" y="22"/>
                      </a:lnTo>
                      <a:lnTo>
                        <a:pt x="36" y="24"/>
                      </a:lnTo>
                      <a:lnTo>
                        <a:pt x="38" y="24"/>
                      </a:lnTo>
                      <a:lnTo>
                        <a:pt x="38" y="26"/>
                      </a:lnTo>
                      <a:lnTo>
                        <a:pt x="36" y="24"/>
                      </a:lnTo>
                      <a:lnTo>
                        <a:pt x="33" y="24"/>
                      </a:lnTo>
                      <a:lnTo>
                        <a:pt x="33" y="22"/>
                      </a:lnTo>
                      <a:lnTo>
                        <a:pt x="33" y="24"/>
                      </a:lnTo>
                      <a:lnTo>
                        <a:pt x="36" y="24"/>
                      </a:lnTo>
                      <a:lnTo>
                        <a:pt x="33" y="24"/>
                      </a:lnTo>
                      <a:lnTo>
                        <a:pt x="33" y="22"/>
                      </a:lnTo>
                      <a:lnTo>
                        <a:pt x="31" y="22"/>
                      </a:lnTo>
                      <a:lnTo>
                        <a:pt x="33" y="22"/>
                      </a:lnTo>
                      <a:lnTo>
                        <a:pt x="33" y="19"/>
                      </a:lnTo>
                      <a:lnTo>
                        <a:pt x="31" y="19"/>
                      </a:lnTo>
                      <a:lnTo>
                        <a:pt x="33" y="19"/>
                      </a:lnTo>
                      <a:close/>
                      <a:moveTo>
                        <a:pt x="36" y="17"/>
                      </a:moveTo>
                      <a:lnTo>
                        <a:pt x="36" y="19"/>
                      </a:lnTo>
                      <a:lnTo>
                        <a:pt x="33" y="19"/>
                      </a:lnTo>
                      <a:lnTo>
                        <a:pt x="33" y="17"/>
                      </a:lnTo>
                      <a:lnTo>
                        <a:pt x="36" y="17"/>
                      </a:lnTo>
                      <a:close/>
                      <a:moveTo>
                        <a:pt x="2" y="14"/>
                      </a:moveTo>
                      <a:lnTo>
                        <a:pt x="2" y="17"/>
                      </a:lnTo>
                      <a:lnTo>
                        <a:pt x="0" y="17"/>
                      </a:lnTo>
                      <a:lnTo>
                        <a:pt x="2" y="17"/>
                      </a:lnTo>
                      <a:lnTo>
                        <a:pt x="0" y="17"/>
                      </a:lnTo>
                      <a:lnTo>
                        <a:pt x="2" y="17"/>
                      </a:lnTo>
                      <a:lnTo>
                        <a:pt x="2" y="14"/>
                      </a:lnTo>
                      <a:lnTo>
                        <a:pt x="0" y="14"/>
                      </a:lnTo>
                      <a:lnTo>
                        <a:pt x="2" y="14"/>
                      </a:lnTo>
                      <a:close/>
                      <a:moveTo>
                        <a:pt x="36" y="14"/>
                      </a:moveTo>
                      <a:lnTo>
                        <a:pt x="36" y="17"/>
                      </a:lnTo>
                      <a:lnTo>
                        <a:pt x="38" y="17"/>
                      </a:lnTo>
                      <a:lnTo>
                        <a:pt x="36" y="17"/>
                      </a:lnTo>
                      <a:lnTo>
                        <a:pt x="36" y="14"/>
                      </a:lnTo>
                      <a:close/>
                      <a:moveTo>
                        <a:pt x="0" y="14"/>
                      </a:moveTo>
                      <a:lnTo>
                        <a:pt x="2" y="14"/>
                      </a:lnTo>
                      <a:lnTo>
                        <a:pt x="0" y="14"/>
                      </a:lnTo>
                      <a:close/>
                      <a:moveTo>
                        <a:pt x="26" y="12"/>
                      </a:moveTo>
                      <a:lnTo>
                        <a:pt x="28" y="12"/>
                      </a:lnTo>
                      <a:lnTo>
                        <a:pt x="28" y="14"/>
                      </a:lnTo>
                      <a:lnTo>
                        <a:pt x="26" y="14"/>
                      </a:lnTo>
                      <a:lnTo>
                        <a:pt x="26" y="12"/>
                      </a:lnTo>
                      <a:close/>
                      <a:moveTo>
                        <a:pt x="28" y="0"/>
                      </a:moveTo>
                      <a:lnTo>
                        <a:pt x="28" y="3"/>
                      </a:lnTo>
                      <a:lnTo>
                        <a:pt x="31" y="3"/>
                      </a:lnTo>
                      <a:lnTo>
                        <a:pt x="31" y="5"/>
                      </a:lnTo>
                      <a:lnTo>
                        <a:pt x="28" y="3"/>
                      </a:lnTo>
                      <a:lnTo>
                        <a:pt x="28" y="5"/>
                      </a:lnTo>
                      <a:lnTo>
                        <a:pt x="31" y="5"/>
                      </a:lnTo>
                      <a:lnTo>
                        <a:pt x="31" y="7"/>
                      </a:lnTo>
                      <a:lnTo>
                        <a:pt x="33" y="7"/>
                      </a:lnTo>
                      <a:lnTo>
                        <a:pt x="33" y="10"/>
                      </a:lnTo>
                      <a:lnTo>
                        <a:pt x="33" y="7"/>
                      </a:lnTo>
                      <a:lnTo>
                        <a:pt x="33" y="10"/>
                      </a:lnTo>
                      <a:lnTo>
                        <a:pt x="33" y="7"/>
                      </a:lnTo>
                      <a:lnTo>
                        <a:pt x="33" y="10"/>
                      </a:lnTo>
                      <a:lnTo>
                        <a:pt x="36" y="10"/>
                      </a:lnTo>
                      <a:lnTo>
                        <a:pt x="36" y="12"/>
                      </a:lnTo>
                      <a:lnTo>
                        <a:pt x="36" y="14"/>
                      </a:lnTo>
                      <a:lnTo>
                        <a:pt x="36" y="12"/>
                      </a:lnTo>
                      <a:lnTo>
                        <a:pt x="36" y="14"/>
                      </a:lnTo>
                      <a:lnTo>
                        <a:pt x="36" y="12"/>
                      </a:lnTo>
                      <a:lnTo>
                        <a:pt x="33" y="12"/>
                      </a:lnTo>
                      <a:lnTo>
                        <a:pt x="33" y="14"/>
                      </a:lnTo>
                      <a:lnTo>
                        <a:pt x="36" y="14"/>
                      </a:lnTo>
                      <a:lnTo>
                        <a:pt x="33" y="14"/>
                      </a:lnTo>
                      <a:lnTo>
                        <a:pt x="31" y="14"/>
                      </a:lnTo>
                      <a:lnTo>
                        <a:pt x="31" y="12"/>
                      </a:lnTo>
                      <a:lnTo>
                        <a:pt x="31" y="10"/>
                      </a:lnTo>
                      <a:lnTo>
                        <a:pt x="28" y="10"/>
                      </a:lnTo>
                      <a:lnTo>
                        <a:pt x="31" y="10"/>
                      </a:lnTo>
                      <a:lnTo>
                        <a:pt x="31" y="12"/>
                      </a:lnTo>
                      <a:lnTo>
                        <a:pt x="28" y="12"/>
                      </a:lnTo>
                      <a:lnTo>
                        <a:pt x="28" y="10"/>
                      </a:lnTo>
                      <a:lnTo>
                        <a:pt x="28" y="12"/>
                      </a:lnTo>
                      <a:lnTo>
                        <a:pt x="26" y="12"/>
                      </a:lnTo>
                      <a:lnTo>
                        <a:pt x="26" y="10"/>
                      </a:lnTo>
                      <a:lnTo>
                        <a:pt x="26" y="12"/>
                      </a:lnTo>
                      <a:lnTo>
                        <a:pt x="26" y="10"/>
                      </a:lnTo>
                      <a:lnTo>
                        <a:pt x="24" y="10"/>
                      </a:lnTo>
                      <a:lnTo>
                        <a:pt x="24" y="7"/>
                      </a:lnTo>
                      <a:lnTo>
                        <a:pt x="26" y="7"/>
                      </a:lnTo>
                      <a:lnTo>
                        <a:pt x="24" y="7"/>
                      </a:lnTo>
                      <a:lnTo>
                        <a:pt x="26" y="5"/>
                      </a:lnTo>
                      <a:lnTo>
                        <a:pt x="26" y="7"/>
                      </a:lnTo>
                      <a:lnTo>
                        <a:pt x="26" y="5"/>
                      </a:lnTo>
                      <a:lnTo>
                        <a:pt x="28" y="5"/>
                      </a:lnTo>
                      <a:lnTo>
                        <a:pt x="28" y="3"/>
                      </a:lnTo>
                      <a:lnTo>
                        <a:pt x="26" y="3"/>
                      </a:lnTo>
                      <a:lnTo>
                        <a:pt x="28" y="3"/>
                      </a:lnTo>
                      <a:lnTo>
                        <a:pt x="26" y="3"/>
                      </a:lnTo>
                      <a:lnTo>
                        <a:pt x="26" y="0"/>
                      </a:lnTo>
                      <a:lnTo>
                        <a:pt x="28" y="3"/>
                      </a:lnTo>
                      <a:lnTo>
                        <a:pt x="28" y="0"/>
                      </a:lnTo>
                      <a:lnTo>
                        <a:pt x="26" y="0"/>
                      </a:lnTo>
                      <a:lnTo>
                        <a:pt x="28"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39" name="Freeform 50285"/>
                <p:cNvSpPr>
                  <a:spLocks noEditPoints="1"/>
                </p:cNvSpPr>
                <p:nvPr/>
              </p:nvSpPr>
              <p:spPr bwMode="auto">
                <a:xfrm>
                  <a:off x="4972637" y="4141148"/>
                  <a:ext cx="514783" cy="407325"/>
                </a:xfrm>
                <a:custGeom>
                  <a:avLst/>
                  <a:gdLst>
                    <a:gd name="T0" fmla="*/ 90 w 145"/>
                    <a:gd name="T1" fmla="*/ 138 h 138"/>
                    <a:gd name="T2" fmla="*/ 145 w 145"/>
                    <a:gd name="T3" fmla="*/ 124 h 138"/>
                    <a:gd name="T4" fmla="*/ 117 w 145"/>
                    <a:gd name="T5" fmla="*/ 122 h 138"/>
                    <a:gd name="T6" fmla="*/ 117 w 145"/>
                    <a:gd name="T7" fmla="*/ 119 h 138"/>
                    <a:gd name="T8" fmla="*/ 117 w 145"/>
                    <a:gd name="T9" fmla="*/ 119 h 138"/>
                    <a:gd name="T10" fmla="*/ 105 w 145"/>
                    <a:gd name="T11" fmla="*/ 119 h 138"/>
                    <a:gd name="T12" fmla="*/ 124 w 145"/>
                    <a:gd name="T13" fmla="*/ 119 h 138"/>
                    <a:gd name="T14" fmla="*/ 105 w 145"/>
                    <a:gd name="T15" fmla="*/ 114 h 138"/>
                    <a:gd name="T16" fmla="*/ 102 w 145"/>
                    <a:gd name="T17" fmla="*/ 114 h 138"/>
                    <a:gd name="T18" fmla="*/ 119 w 145"/>
                    <a:gd name="T19" fmla="*/ 107 h 138"/>
                    <a:gd name="T20" fmla="*/ 88 w 145"/>
                    <a:gd name="T21" fmla="*/ 110 h 138"/>
                    <a:gd name="T22" fmla="*/ 95 w 145"/>
                    <a:gd name="T23" fmla="*/ 103 h 138"/>
                    <a:gd name="T24" fmla="*/ 90 w 145"/>
                    <a:gd name="T25" fmla="*/ 103 h 138"/>
                    <a:gd name="T26" fmla="*/ 105 w 145"/>
                    <a:gd name="T27" fmla="*/ 100 h 138"/>
                    <a:gd name="T28" fmla="*/ 88 w 145"/>
                    <a:gd name="T29" fmla="*/ 91 h 138"/>
                    <a:gd name="T30" fmla="*/ 86 w 145"/>
                    <a:gd name="T31" fmla="*/ 91 h 138"/>
                    <a:gd name="T32" fmla="*/ 79 w 145"/>
                    <a:gd name="T33" fmla="*/ 84 h 138"/>
                    <a:gd name="T34" fmla="*/ 79 w 145"/>
                    <a:gd name="T35" fmla="*/ 81 h 138"/>
                    <a:gd name="T36" fmla="*/ 79 w 145"/>
                    <a:gd name="T37" fmla="*/ 79 h 138"/>
                    <a:gd name="T38" fmla="*/ 74 w 145"/>
                    <a:gd name="T39" fmla="*/ 79 h 138"/>
                    <a:gd name="T40" fmla="*/ 71 w 145"/>
                    <a:gd name="T41" fmla="*/ 76 h 138"/>
                    <a:gd name="T42" fmla="*/ 69 w 145"/>
                    <a:gd name="T43" fmla="*/ 76 h 138"/>
                    <a:gd name="T44" fmla="*/ 62 w 145"/>
                    <a:gd name="T45" fmla="*/ 76 h 138"/>
                    <a:gd name="T46" fmla="*/ 60 w 145"/>
                    <a:gd name="T47" fmla="*/ 74 h 138"/>
                    <a:gd name="T48" fmla="*/ 60 w 145"/>
                    <a:gd name="T49" fmla="*/ 74 h 138"/>
                    <a:gd name="T50" fmla="*/ 57 w 145"/>
                    <a:gd name="T51" fmla="*/ 69 h 138"/>
                    <a:gd name="T52" fmla="*/ 57 w 145"/>
                    <a:gd name="T53" fmla="*/ 67 h 138"/>
                    <a:gd name="T54" fmla="*/ 57 w 145"/>
                    <a:gd name="T55" fmla="*/ 67 h 138"/>
                    <a:gd name="T56" fmla="*/ 60 w 145"/>
                    <a:gd name="T57" fmla="*/ 65 h 138"/>
                    <a:gd name="T58" fmla="*/ 50 w 145"/>
                    <a:gd name="T59" fmla="*/ 65 h 138"/>
                    <a:gd name="T60" fmla="*/ 52 w 145"/>
                    <a:gd name="T61" fmla="*/ 62 h 138"/>
                    <a:gd name="T62" fmla="*/ 50 w 145"/>
                    <a:gd name="T63" fmla="*/ 62 h 138"/>
                    <a:gd name="T64" fmla="*/ 50 w 145"/>
                    <a:gd name="T65" fmla="*/ 57 h 138"/>
                    <a:gd name="T66" fmla="*/ 45 w 145"/>
                    <a:gd name="T67" fmla="*/ 55 h 138"/>
                    <a:gd name="T68" fmla="*/ 41 w 145"/>
                    <a:gd name="T69" fmla="*/ 53 h 138"/>
                    <a:gd name="T70" fmla="*/ 55 w 145"/>
                    <a:gd name="T71" fmla="*/ 50 h 138"/>
                    <a:gd name="T72" fmla="*/ 55 w 145"/>
                    <a:gd name="T73" fmla="*/ 48 h 138"/>
                    <a:gd name="T74" fmla="*/ 33 w 145"/>
                    <a:gd name="T75" fmla="*/ 46 h 138"/>
                    <a:gd name="T76" fmla="*/ 41 w 145"/>
                    <a:gd name="T77" fmla="*/ 43 h 138"/>
                    <a:gd name="T78" fmla="*/ 36 w 145"/>
                    <a:gd name="T79" fmla="*/ 29 h 138"/>
                    <a:gd name="T80" fmla="*/ 7 w 145"/>
                    <a:gd name="T81" fmla="*/ 22 h 138"/>
                    <a:gd name="T82" fmla="*/ 5 w 145"/>
                    <a:gd name="T83" fmla="*/ 15 h 138"/>
                    <a:gd name="T84" fmla="*/ 3 w 145"/>
                    <a:gd name="T85" fmla="*/ 10 h 138"/>
                    <a:gd name="T86" fmla="*/ 29 w 145"/>
                    <a:gd name="T8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38">
                      <a:moveTo>
                        <a:pt x="90" y="138"/>
                      </a:moveTo>
                      <a:lnTo>
                        <a:pt x="88" y="138"/>
                      </a:lnTo>
                      <a:lnTo>
                        <a:pt x="90" y="138"/>
                      </a:lnTo>
                      <a:close/>
                      <a:moveTo>
                        <a:pt x="145" y="124"/>
                      </a:moveTo>
                      <a:lnTo>
                        <a:pt x="145" y="122"/>
                      </a:lnTo>
                      <a:lnTo>
                        <a:pt x="145" y="124"/>
                      </a:lnTo>
                      <a:close/>
                      <a:moveTo>
                        <a:pt x="117" y="122"/>
                      </a:moveTo>
                      <a:lnTo>
                        <a:pt x="117" y="119"/>
                      </a:lnTo>
                      <a:lnTo>
                        <a:pt x="117" y="122"/>
                      </a:lnTo>
                      <a:close/>
                      <a:moveTo>
                        <a:pt x="117" y="119"/>
                      </a:moveTo>
                      <a:lnTo>
                        <a:pt x="117" y="122"/>
                      </a:lnTo>
                      <a:lnTo>
                        <a:pt x="117" y="119"/>
                      </a:lnTo>
                      <a:close/>
                      <a:moveTo>
                        <a:pt x="117" y="119"/>
                      </a:moveTo>
                      <a:lnTo>
                        <a:pt x="117" y="122"/>
                      </a:lnTo>
                      <a:lnTo>
                        <a:pt x="117" y="119"/>
                      </a:lnTo>
                      <a:close/>
                      <a:moveTo>
                        <a:pt x="105" y="119"/>
                      </a:moveTo>
                      <a:lnTo>
                        <a:pt x="105" y="122"/>
                      </a:lnTo>
                      <a:lnTo>
                        <a:pt x="105" y="119"/>
                      </a:lnTo>
                      <a:close/>
                      <a:moveTo>
                        <a:pt x="124" y="119"/>
                      </a:moveTo>
                      <a:lnTo>
                        <a:pt x="126" y="119"/>
                      </a:lnTo>
                      <a:lnTo>
                        <a:pt x="124" y="119"/>
                      </a:lnTo>
                      <a:close/>
                      <a:moveTo>
                        <a:pt x="105" y="114"/>
                      </a:moveTo>
                      <a:lnTo>
                        <a:pt x="102" y="114"/>
                      </a:lnTo>
                      <a:lnTo>
                        <a:pt x="105" y="114"/>
                      </a:lnTo>
                      <a:close/>
                      <a:moveTo>
                        <a:pt x="102" y="114"/>
                      </a:moveTo>
                      <a:lnTo>
                        <a:pt x="102" y="112"/>
                      </a:lnTo>
                      <a:lnTo>
                        <a:pt x="102" y="114"/>
                      </a:lnTo>
                      <a:close/>
                      <a:moveTo>
                        <a:pt x="119" y="107"/>
                      </a:moveTo>
                      <a:lnTo>
                        <a:pt x="119" y="110"/>
                      </a:lnTo>
                      <a:lnTo>
                        <a:pt x="119" y="107"/>
                      </a:lnTo>
                      <a:close/>
                      <a:moveTo>
                        <a:pt x="88" y="110"/>
                      </a:moveTo>
                      <a:lnTo>
                        <a:pt x="88" y="107"/>
                      </a:lnTo>
                      <a:lnTo>
                        <a:pt x="88" y="110"/>
                      </a:lnTo>
                      <a:close/>
                      <a:moveTo>
                        <a:pt x="95" y="103"/>
                      </a:moveTo>
                      <a:lnTo>
                        <a:pt x="93" y="103"/>
                      </a:lnTo>
                      <a:lnTo>
                        <a:pt x="95" y="103"/>
                      </a:lnTo>
                      <a:close/>
                      <a:moveTo>
                        <a:pt x="90" y="103"/>
                      </a:moveTo>
                      <a:lnTo>
                        <a:pt x="90" y="100"/>
                      </a:lnTo>
                      <a:lnTo>
                        <a:pt x="90" y="103"/>
                      </a:lnTo>
                      <a:close/>
                      <a:moveTo>
                        <a:pt x="105" y="100"/>
                      </a:moveTo>
                      <a:lnTo>
                        <a:pt x="102" y="100"/>
                      </a:lnTo>
                      <a:lnTo>
                        <a:pt x="105" y="100"/>
                      </a:lnTo>
                      <a:close/>
                      <a:moveTo>
                        <a:pt x="88" y="91"/>
                      </a:moveTo>
                      <a:lnTo>
                        <a:pt x="86" y="91"/>
                      </a:lnTo>
                      <a:lnTo>
                        <a:pt x="88" y="91"/>
                      </a:lnTo>
                      <a:close/>
                      <a:moveTo>
                        <a:pt x="86" y="91"/>
                      </a:moveTo>
                      <a:lnTo>
                        <a:pt x="83" y="91"/>
                      </a:lnTo>
                      <a:lnTo>
                        <a:pt x="86" y="91"/>
                      </a:lnTo>
                      <a:close/>
                      <a:moveTo>
                        <a:pt x="79" y="84"/>
                      </a:moveTo>
                      <a:lnTo>
                        <a:pt x="76" y="84"/>
                      </a:lnTo>
                      <a:lnTo>
                        <a:pt x="79" y="84"/>
                      </a:lnTo>
                      <a:close/>
                      <a:moveTo>
                        <a:pt x="79" y="81"/>
                      </a:moveTo>
                      <a:lnTo>
                        <a:pt x="76" y="81"/>
                      </a:lnTo>
                      <a:lnTo>
                        <a:pt x="79" y="81"/>
                      </a:lnTo>
                      <a:close/>
                      <a:moveTo>
                        <a:pt x="79" y="79"/>
                      </a:moveTo>
                      <a:lnTo>
                        <a:pt x="76" y="79"/>
                      </a:lnTo>
                      <a:lnTo>
                        <a:pt x="79" y="79"/>
                      </a:lnTo>
                      <a:close/>
                      <a:moveTo>
                        <a:pt x="74" y="79"/>
                      </a:moveTo>
                      <a:lnTo>
                        <a:pt x="71" y="79"/>
                      </a:lnTo>
                      <a:lnTo>
                        <a:pt x="74" y="79"/>
                      </a:lnTo>
                      <a:close/>
                      <a:moveTo>
                        <a:pt x="71" y="76"/>
                      </a:moveTo>
                      <a:lnTo>
                        <a:pt x="69" y="76"/>
                      </a:lnTo>
                      <a:lnTo>
                        <a:pt x="71" y="76"/>
                      </a:lnTo>
                      <a:close/>
                      <a:moveTo>
                        <a:pt x="69" y="76"/>
                      </a:moveTo>
                      <a:lnTo>
                        <a:pt x="67" y="76"/>
                      </a:lnTo>
                      <a:lnTo>
                        <a:pt x="69" y="76"/>
                      </a:lnTo>
                      <a:close/>
                      <a:moveTo>
                        <a:pt x="62" y="76"/>
                      </a:moveTo>
                      <a:lnTo>
                        <a:pt x="60" y="76"/>
                      </a:lnTo>
                      <a:lnTo>
                        <a:pt x="62" y="76"/>
                      </a:lnTo>
                      <a:close/>
                      <a:moveTo>
                        <a:pt x="60" y="74"/>
                      </a:moveTo>
                      <a:lnTo>
                        <a:pt x="60" y="76"/>
                      </a:lnTo>
                      <a:lnTo>
                        <a:pt x="60" y="74"/>
                      </a:lnTo>
                      <a:close/>
                      <a:moveTo>
                        <a:pt x="60" y="74"/>
                      </a:moveTo>
                      <a:lnTo>
                        <a:pt x="60" y="76"/>
                      </a:lnTo>
                      <a:lnTo>
                        <a:pt x="60" y="74"/>
                      </a:lnTo>
                      <a:close/>
                      <a:moveTo>
                        <a:pt x="57" y="69"/>
                      </a:moveTo>
                      <a:lnTo>
                        <a:pt x="55" y="69"/>
                      </a:lnTo>
                      <a:lnTo>
                        <a:pt x="57" y="69"/>
                      </a:lnTo>
                      <a:close/>
                      <a:moveTo>
                        <a:pt x="57" y="67"/>
                      </a:moveTo>
                      <a:lnTo>
                        <a:pt x="60" y="67"/>
                      </a:lnTo>
                      <a:lnTo>
                        <a:pt x="57" y="67"/>
                      </a:lnTo>
                      <a:close/>
                      <a:moveTo>
                        <a:pt x="57" y="67"/>
                      </a:moveTo>
                      <a:lnTo>
                        <a:pt x="55" y="67"/>
                      </a:lnTo>
                      <a:lnTo>
                        <a:pt x="57" y="67"/>
                      </a:lnTo>
                      <a:close/>
                      <a:moveTo>
                        <a:pt x="62" y="67"/>
                      </a:moveTo>
                      <a:lnTo>
                        <a:pt x="60" y="67"/>
                      </a:lnTo>
                      <a:lnTo>
                        <a:pt x="60" y="65"/>
                      </a:lnTo>
                      <a:lnTo>
                        <a:pt x="60" y="67"/>
                      </a:lnTo>
                      <a:lnTo>
                        <a:pt x="62" y="67"/>
                      </a:lnTo>
                      <a:close/>
                      <a:moveTo>
                        <a:pt x="50" y="65"/>
                      </a:moveTo>
                      <a:lnTo>
                        <a:pt x="50" y="62"/>
                      </a:lnTo>
                      <a:lnTo>
                        <a:pt x="50" y="65"/>
                      </a:lnTo>
                      <a:close/>
                      <a:moveTo>
                        <a:pt x="52" y="62"/>
                      </a:moveTo>
                      <a:lnTo>
                        <a:pt x="50" y="62"/>
                      </a:lnTo>
                      <a:lnTo>
                        <a:pt x="52" y="62"/>
                      </a:lnTo>
                      <a:close/>
                      <a:moveTo>
                        <a:pt x="50" y="62"/>
                      </a:moveTo>
                      <a:lnTo>
                        <a:pt x="48" y="62"/>
                      </a:lnTo>
                      <a:lnTo>
                        <a:pt x="50" y="62"/>
                      </a:lnTo>
                      <a:close/>
                      <a:moveTo>
                        <a:pt x="50" y="57"/>
                      </a:moveTo>
                      <a:lnTo>
                        <a:pt x="48" y="57"/>
                      </a:lnTo>
                      <a:lnTo>
                        <a:pt x="50" y="57"/>
                      </a:lnTo>
                      <a:close/>
                      <a:moveTo>
                        <a:pt x="45" y="55"/>
                      </a:moveTo>
                      <a:lnTo>
                        <a:pt x="43" y="55"/>
                      </a:lnTo>
                      <a:lnTo>
                        <a:pt x="45" y="55"/>
                      </a:lnTo>
                      <a:close/>
                      <a:moveTo>
                        <a:pt x="41" y="53"/>
                      </a:moveTo>
                      <a:lnTo>
                        <a:pt x="38" y="53"/>
                      </a:lnTo>
                      <a:lnTo>
                        <a:pt x="41" y="53"/>
                      </a:lnTo>
                      <a:close/>
                      <a:moveTo>
                        <a:pt x="55" y="50"/>
                      </a:moveTo>
                      <a:lnTo>
                        <a:pt x="52" y="50"/>
                      </a:lnTo>
                      <a:lnTo>
                        <a:pt x="55" y="50"/>
                      </a:lnTo>
                      <a:close/>
                      <a:moveTo>
                        <a:pt x="55" y="48"/>
                      </a:moveTo>
                      <a:lnTo>
                        <a:pt x="55" y="50"/>
                      </a:lnTo>
                      <a:lnTo>
                        <a:pt x="55" y="48"/>
                      </a:lnTo>
                      <a:close/>
                      <a:moveTo>
                        <a:pt x="33" y="46"/>
                      </a:moveTo>
                      <a:lnTo>
                        <a:pt x="33" y="48"/>
                      </a:lnTo>
                      <a:lnTo>
                        <a:pt x="33" y="46"/>
                      </a:lnTo>
                      <a:close/>
                      <a:moveTo>
                        <a:pt x="41" y="43"/>
                      </a:moveTo>
                      <a:lnTo>
                        <a:pt x="38" y="43"/>
                      </a:lnTo>
                      <a:lnTo>
                        <a:pt x="41" y="43"/>
                      </a:lnTo>
                      <a:close/>
                      <a:moveTo>
                        <a:pt x="36" y="29"/>
                      </a:moveTo>
                      <a:lnTo>
                        <a:pt x="36" y="31"/>
                      </a:lnTo>
                      <a:lnTo>
                        <a:pt x="36" y="29"/>
                      </a:lnTo>
                      <a:close/>
                      <a:moveTo>
                        <a:pt x="7" y="22"/>
                      </a:moveTo>
                      <a:lnTo>
                        <a:pt x="5" y="22"/>
                      </a:lnTo>
                      <a:lnTo>
                        <a:pt x="7" y="22"/>
                      </a:lnTo>
                      <a:close/>
                      <a:moveTo>
                        <a:pt x="5" y="15"/>
                      </a:moveTo>
                      <a:lnTo>
                        <a:pt x="3" y="15"/>
                      </a:lnTo>
                      <a:lnTo>
                        <a:pt x="5" y="15"/>
                      </a:lnTo>
                      <a:close/>
                      <a:moveTo>
                        <a:pt x="3" y="10"/>
                      </a:moveTo>
                      <a:lnTo>
                        <a:pt x="0" y="10"/>
                      </a:lnTo>
                      <a:lnTo>
                        <a:pt x="3" y="10"/>
                      </a:lnTo>
                      <a:close/>
                      <a:moveTo>
                        <a:pt x="29" y="0"/>
                      </a:moveTo>
                      <a:lnTo>
                        <a:pt x="29" y="3"/>
                      </a:lnTo>
                      <a:lnTo>
                        <a:pt x="29"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0" name="Freeform 50286"/>
                <p:cNvSpPr>
                  <a:spLocks/>
                </p:cNvSpPr>
                <p:nvPr/>
              </p:nvSpPr>
              <p:spPr bwMode="auto">
                <a:xfrm>
                  <a:off x="4805778" y="3335352"/>
                  <a:ext cx="791700" cy="357152"/>
                </a:xfrm>
                <a:custGeom>
                  <a:avLst/>
                  <a:gdLst>
                    <a:gd name="T0" fmla="*/ 80 w 223"/>
                    <a:gd name="T1" fmla="*/ 3 h 121"/>
                    <a:gd name="T2" fmla="*/ 88 w 223"/>
                    <a:gd name="T3" fmla="*/ 12 h 121"/>
                    <a:gd name="T4" fmla="*/ 95 w 223"/>
                    <a:gd name="T5" fmla="*/ 3 h 121"/>
                    <a:gd name="T6" fmla="*/ 102 w 223"/>
                    <a:gd name="T7" fmla="*/ 3 h 121"/>
                    <a:gd name="T8" fmla="*/ 107 w 223"/>
                    <a:gd name="T9" fmla="*/ 14 h 121"/>
                    <a:gd name="T10" fmla="*/ 114 w 223"/>
                    <a:gd name="T11" fmla="*/ 14 h 121"/>
                    <a:gd name="T12" fmla="*/ 123 w 223"/>
                    <a:gd name="T13" fmla="*/ 19 h 121"/>
                    <a:gd name="T14" fmla="*/ 133 w 223"/>
                    <a:gd name="T15" fmla="*/ 22 h 121"/>
                    <a:gd name="T16" fmla="*/ 142 w 223"/>
                    <a:gd name="T17" fmla="*/ 24 h 121"/>
                    <a:gd name="T18" fmla="*/ 135 w 223"/>
                    <a:gd name="T19" fmla="*/ 29 h 121"/>
                    <a:gd name="T20" fmla="*/ 140 w 223"/>
                    <a:gd name="T21" fmla="*/ 36 h 121"/>
                    <a:gd name="T22" fmla="*/ 147 w 223"/>
                    <a:gd name="T23" fmla="*/ 45 h 121"/>
                    <a:gd name="T24" fmla="*/ 156 w 223"/>
                    <a:gd name="T25" fmla="*/ 41 h 121"/>
                    <a:gd name="T26" fmla="*/ 159 w 223"/>
                    <a:gd name="T27" fmla="*/ 33 h 121"/>
                    <a:gd name="T28" fmla="*/ 166 w 223"/>
                    <a:gd name="T29" fmla="*/ 33 h 121"/>
                    <a:gd name="T30" fmla="*/ 173 w 223"/>
                    <a:gd name="T31" fmla="*/ 38 h 121"/>
                    <a:gd name="T32" fmla="*/ 180 w 223"/>
                    <a:gd name="T33" fmla="*/ 38 h 121"/>
                    <a:gd name="T34" fmla="*/ 185 w 223"/>
                    <a:gd name="T35" fmla="*/ 41 h 121"/>
                    <a:gd name="T36" fmla="*/ 183 w 223"/>
                    <a:gd name="T37" fmla="*/ 45 h 121"/>
                    <a:gd name="T38" fmla="*/ 190 w 223"/>
                    <a:gd name="T39" fmla="*/ 52 h 121"/>
                    <a:gd name="T40" fmla="*/ 194 w 223"/>
                    <a:gd name="T41" fmla="*/ 50 h 121"/>
                    <a:gd name="T42" fmla="*/ 206 w 223"/>
                    <a:gd name="T43" fmla="*/ 55 h 121"/>
                    <a:gd name="T44" fmla="*/ 213 w 223"/>
                    <a:gd name="T45" fmla="*/ 55 h 121"/>
                    <a:gd name="T46" fmla="*/ 216 w 223"/>
                    <a:gd name="T47" fmla="*/ 67 h 121"/>
                    <a:gd name="T48" fmla="*/ 220 w 223"/>
                    <a:gd name="T49" fmla="*/ 74 h 121"/>
                    <a:gd name="T50" fmla="*/ 209 w 223"/>
                    <a:gd name="T51" fmla="*/ 79 h 121"/>
                    <a:gd name="T52" fmla="*/ 199 w 223"/>
                    <a:gd name="T53" fmla="*/ 86 h 121"/>
                    <a:gd name="T54" fmla="*/ 194 w 223"/>
                    <a:gd name="T55" fmla="*/ 98 h 121"/>
                    <a:gd name="T56" fmla="*/ 187 w 223"/>
                    <a:gd name="T57" fmla="*/ 102 h 121"/>
                    <a:gd name="T58" fmla="*/ 178 w 223"/>
                    <a:gd name="T59" fmla="*/ 110 h 121"/>
                    <a:gd name="T60" fmla="*/ 166 w 223"/>
                    <a:gd name="T61" fmla="*/ 107 h 121"/>
                    <a:gd name="T62" fmla="*/ 159 w 223"/>
                    <a:gd name="T63" fmla="*/ 117 h 121"/>
                    <a:gd name="T64" fmla="*/ 152 w 223"/>
                    <a:gd name="T65" fmla="*/ 114 h 121"/>
                    <a:gd name="T66" fmla="*/ 142 w 223"/>
                    <a:gd name="T67" fmla="*/ 112 h 121"/>
                    <a:gd name="T68" fmla="*/ 130 w 223"/>
                    <a:gd name="T69" fmla="*/ 112 h 121"/>
                    <a:gd name="T70" fmla="*/ 121 w 223"/>
                    <a:gd name="T71" fmla="*/ 107 h 121"/>
                    <a:gd name="T72" fmla="*/ 109 w 223"/>
                    <a:gd name="T73" fmla="*/ 102 h 121"/>
                    <a:gd name="T74" fmla="*/ 99 w 223"/>
                    <a:gd name="T75" fmla="*/ 100 h 121"/>
                    <a:gd name="T76" fmla="*/ 95 w 223"/>
                    <a:gd name="T77" fmla="*/ 110 h 121"/>
                    <a:gd name="T78" fmla="*/ 88 w 223"/>
                    <a:gd name="T79" fmla="*/ 112 h 121"/>
                    <a:gd name="T80" fmla="*/ 78 w 223"/>
                    <a:gd name="T81" fmla="*/ 119 h 121"/>
                    <a:gd name="T82" fmla="*/ 69 w 223"/>
                    <a:gd name="T83" fmla="*/ 121 h 121"/>
                    <a:gd name="T84" fmla="*/ 59 w 223"/>
                    <a:gd name="T85" fmla="*/ 114 h 121"/>
                    <a:gd name="T86" fmla="*/ 52 w 223"/>
                    <a:gd name="T87" fmla="*/ 105 h 121"/>
                    <a:gd name="T88" fmla="*/ 43 w 223"/>
                    <a:gd name="T89" fmla="*/ 102 h 121"/>
                    <a:gd name="T90" fmla="*/ 35 w 223"/>
                    <a:gd name="T91" fmla="*/ 93 h 121"/>
                    <a:gd name="T92" fmla="*/ 28 w 223"/>
                    <a:gd name="T93" fmla="*/ 86 h 121"/>
                    <a:gd name="T94" fmla="*/ 21 w 223"/>
                    <a:gd name="T95" fmla="*/ 81 h 121"/>
                    <a:gd name="T96" fmla="*/ 14 w 223"/>
                    <a:gd name="T97" fmla="*/ 71 h 121"/>
                    <a:gd name="T98" fmla="*/ 9 w 223"/>
                    <a:gd name="T99" fmla="*/ 67 h 121"/>
                    <a:gd name="T100" fmla="*/ 12 w 223"/>
                    <a:gd name="T101" fmla="*/ 55 h 121"/>
                    <a:gd name="T102" fmla="*/ 5 w 223"/>
                    <a:gd name="T103" fmla="*/ 48 h 121"/>
                    <a:gd name="T104" fmla="*/ 0 w 223"/>
                    <a:gd name="T105" fmla="*/ 41 h 121"/>
                    <a:gd name="T106" fmla="*/ 5 w 223"/>
                    <a:gd name="T107" fmla="*/ 38 h 121"/>
                    <a:gd name="T108" fmla="*/ 9 w 223"/>
                    <a:gd name="T109" fmla="*/ 36 h 121"/>
                    <a:gd name="T110" fmla="*/ 19 w 223"/>
                    <a:gd name="T111" fmla="*/ 31 h 121"/>
                    <a:gd name="T112" fmla="*/ 28 w 223"/>
                    <a:gd name="T113" fmla="*/ 29 h 121"/>
                    <a:gd name="T114" fmla="*/ 38 w 223"/>
                    <a:gd name="T115" fmla="*/ 22 h 121"/>
                    <a:gd name="T116" fmla="*/ 47 w 223"/>
                    <a:gd name="T117" fmla="*/ 19 h 121"/>
                    <a:gd name="T118" fmla="*/ 57 w 223"/>
                    <a:gd name="T119" fmla="*/ 14 h 121"/>
                    <a:gd name="T120" fmla="*/ 66 w 223"/>
                    <a:gd name="T121" fmla="*/ 12 h 121"/>
                    <a:gd name="T122" fmla="*/ 76 w 223"/>
                    <a:gd name="T123" fmla="*/ 7 h 121"/>
                    <a:gd name="T124" fmla="*/ 73 w 223"/>
                    <a:gd name="T125"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3" h="121">
                      <a:moveTo>
                        <a:pt x="73" y="0"/>
                      </a:moveTo>
                      <a:lnTo>
                        <a:pt x="73" y="3"/>
                      </a:lnTo>
                      <a:lnTo>
                        <a:pt x="76" y="3"/>
                      </a:lnTo>
                      <a:lnTo>
                        <a:pt x="76" y="0"/>
                      </a:lnTo>
                      <a:lnTo>
                        <a:pt x="78" y="0"/>
                      </a:lnTo>
                      <a:lnTo>
                        <a:pt x="78" y="3"/>
                      </a:lnTo>
                      <a:lnTo>
                        <a:pt x="80" y="3"/>
                      </a:lnTo>
                      <a:lnTo>
                        <a:pt x="80" y="5"/>
                      </a:lnTo>
                      <a:lnTo>
                        <a:pt x="80" y="7"/>
                      </a:lnTo>
                      <a:lnTo>
                        <a:pt x="83" y="7"/>
                      </a:lnTo>
                      <a:lnTo>
                        <a:pt x="83" y="10"/>
                      </a:lnTo>
                      <a:lnTo>
                        <a:pt x="85" y="10"/>
                      </a:lnTo>
                      <a:lnTo>
                        <a:pt x="85" y="12"/>
                      </a:lnTo>
                      <a:lnTo>
                        <a:pt x="88" y="12"/>
                      </a:lnTo>
                      <a:lnTo>
                        <a:pt x="88" y="10"/>
                      </a:lnTo>
                      <a:lnTo>
                        <a:pt x="90" y="10"/>
                      </a:lnTo>
                      <a:lnTo>
                        <a:pt x="92" y="10"/>
                      </a:lnTo>
                      <a:lnTo>
                        <a:pt x="95" y="10"/>
                      </a:lnTo>
                      <a:lnTo>
                        <a:pt x="95" y="7"/>
                      </a:lnTo>
                      <a:lnTo>
                        <a:pt x="95" y="5"/>
                      </a:lnTo>
                      <a:lnTo>
                        <a:pt x="95" y="3"/>
                      </a:lnTo>
                      <a:lnTo>
                        <a:pt x="95" y="5"/>
                      </a:lnTo>
                      <a:lnTo>
                        <a:pt x="95" y="3"/>
                      </a:lnTo>
                      <a:lnTo>
                        <a:pt x="97" y="3"/>
                      </a:lnTo>
                      <a:lnTo>
                        <a:pt x="99" y="3"/>
                      </a:lnTo>
                      <a:lnTo>
                        <a:pt x="99" y="5"/>
                      </a:lnTo>
                      <a:lnTo>
                        <a:pt x="102" y="5"/>
                      </a:lnTo>
                      <a:lnTo>
                        <a:pt x="102" y="3"/>
                      </a:lnTo>
                      <a:lnTo>
                        <a:pt x="102" y="5"/>
                      </a:lnTo>
                      <a:lnTo>
                        <a:pt x="104" y="5"/>
                      </a:lnTo>
                      <a:lnTo>
                        <a:pt x="104" y="7"/>
                      </a:lnTo>
                      <a:lnTo>
                        <a:pt x="104" y="10"/>
                      </a:lnTo>
                      <a:lnTo>
                        <a:pt x="107" y="10"/>
                      </a:lnTo>
                      <a:lnTo>
                        <a:pt x="107" y="12"/>
                      </a:lnTo>
                      <a:lnTo>
                        <a:pt x="107" y="14"/>
                      </a:lnTo>
                      <a:lnTo>
                        <a:pt x="109" y="14"/>
                      </a:lnTo>
                      <a:lnTo>
                        <a:pt x="109" y="12"/>
                      </a:lnTo>
                      <a:lnTo>
                        <a:pt x="111" y="12"/>
                      </a:lnTo>
                      <a:lnTo>
                        <a:pt x="111" y="14"/>
                      </a:lnTo>
                      <a:lnTo>
                        <a:pt x="111" y="12"/>
                      </a:lnTo>
                      <a:lnTo>
                        <a:pt x="111" y="14"/>
                      </a:lnTo>
                      <a:lnTo>
                        <a:pt x="114" y="14"/>
                      </a:lnTo>
                      <a:lnTo>
                        <a:pt x="116" y="14"/>
                      </a:lnTo>
                      <a:lnTo>
                        <a:pt x="118" y="17"/>
                      </a:lnTo>
                      <a:lnTo>
                        <a:pt x="118" y="14"/>
                      </a:lnTo>
                      <a:lnTo>
                        <a:pt x="121" y="14"/>
                      </a:lnTo>
                      <a:lnTo>
                        <a:pt x="121" y="17"/>
                      </a:lnTo>
                      <a:lnTo>
                        <a:pt x="123" y="17"/>
                      </a:lnTo>
                      <a:lnTo>
                        <a:pt x="123" y="19"/>
                      </a:lnTo>
                      <a:lnTo>
                        <a:pt x="126" y="19"/>
                      </a:lnTo>
                      <a:lnTo>
                        <a:pt x="128" y="19"/>
                      </a:lnTo>
                      <a:lnTo>
                        <a:pt x="128" y="22"/>
                      </a:lnTo>
                      <a:lnTo>
                        <a:pt x="130" y="22"/>
                      </a:lnTo>
                      <a:lnTo>
                        <a:pt x="130" y="19"/>
                      </a:lnTo>
                      <a:lnTo>
                        <a:pt x="133" y="19"/>
                      </a:lnTo>
                      <a:lnTo>
                        <a:pt x="133" y="22"/>
                      </a:lnTo>
                      <a:lnTo>
                        <a:pt x="135" y="22"/>
                      </a:lnTo>
                      <a:lnTo>
                        <a:pt x="135" y="19"/>
                      </a:lnTo>
                      <a:lnTo>
                        <a:pt x="137" y="19"/>
                      </a:lnTo>
                      <a:lnTo>
                        <a:pt x="140" y="19"/>
                      </a:lnTo>
                      <a:lnTo>
                        <a:pt x="140" y="22"/>
                      </a:lnTo>
                      <a:lnTo>
                        <a:pt x="142" y="22"/>
                      </a:lnTo>
                      <a:lnTo>
                        <a:pt x="142" y="24"/>
                      </a:lnTo>
                      <a:lnTo>
                        <a:pt x="140" y="24"/>
                      </a:lnTo>
                      <a:lnTo>
                        <a:pt x="142" y="24"/>
                      </a:lnTo>
                      <a:lnTo>
                        <a:pt x="140" y="24"/>
                      </a:lnTo>
                      <a:lnTo>
                        <a:pt x="140" y="26"/>
                      </a:lnTo>
                      <a:lnTo>
                        <a:pt x="137" y="26"/>
                      </a:lnTo>
                      <a:lnTo>
                        <a:pt x="137" y="29"/>
                      </a:lnTo>
                      <a:lnTo>
                        <a:pt x="135" y="29"/>
                      </a:lnTo>
                      <a:lnTo>
                        <a:pt x="135" y="31"/>
                      </a:lnTo>
                      <a:lnTo>
                        <a:pt x="135" y="29"/>
                      </a:lnTo>
                      <a:lnTo>
                        <a:pt x="135" y="31"/>
                      </a:lnTo>
                      <a:lnTo>
                        <a:pt x="135" y="33"/>
                      </a:lnTo>
                      <a:lnTo>
                        <a:pt x="137" y="33"/>
                      </a:lnTo>
                      <a:lnTo>
                        <a:pt x="140" y="33"/>
                      </a:lnTo>
                      <a:lnTo>
                        <a:pt x="140" y="36"/>
                      </a:lnTo>
                      <a:lnTo>
                        <a:pt x="142" y="36"/>
                      </a:lnTo>
                      <a:lnTo>
                        <a:pt x="142" y="38"/>
                      </a:lnTo>
                      <a:lnTo>
                        <a:pt x="145" y="38"/>
                      </a:lnTo>
                      <a:lnTo>
                        <a:pt x="145" y="41"/>
                      </a:lnTo>
                      <a:lnTo>
                        <a:pt x="147" y="41"/>
                      </a:lnTo>
                      <a:lnTo>
                        <a:pt x="147" y="43"/>
                      </a:lnTo>
                      <a:lnTo>
                        <a:pt x="147" y="45"/>
                      </a:lnTo>
                      <a:lnTo>
                        <a:pt x="149" y="45"/>
                      </a:lnTo>
                      <a:lnTo>
                        <a:pt x="149" y="48"/>
                      </a:lnTo>
                      <a:lnTo>
                        <a:pt x="152" y="48"/>
                      </a:lnTo>
                      <a:lnTo>
                        <a:pt x="152" y="45"/>
                      </a:lnTo>
                      <a:lnTo>
                        <a:pt x="154" y="45"/>
                      </a:lnTo>
                      <a:lnTo>
                        <a:pt x="154" y="43"/>
                      </a:lnTo>
                      <a:lnTo>
                        <a:pt x="156" y="41"/>
                      </a:lnTo>
                      <a:lnTo>
                        <a:pt x="156" y="43"/>
                      </a:lnTo>
                      <a:lnTo>
                        <a:pt x="156" y="41"/>
                      </a:lnTo>
                      <a:lnTo>
                        <a:pt x="159" y="41"/>
                      </a:lnTo>
                      <a:lnTo>
                        <a:pt x="161" y="41"/>
                      </a:lnTo>
                      <a:lnTo>
                        <a:pt x="161" y="38"/>
                      </a:lnTo>
                      <a:lnTo>
                        <a:pt x="159" y="36"/>
                      </a:lnTo>
                      <a:lnTo>
                        <a:pt x="159" y="33"/>
                      </a:lnTo>
                      <a:lnTo>
                        <a:pt x="156" y="33"/>
                      </a:lnTo>
                      <a:lnTo>
                        <a:pt x="156" y="31"/>
                      </a:lnTo>
                      <a:lnTo>
                        <a:pt x="159" y="31"/>
                      </a:lnTo>
                      <a:lnTo>
                        <a:pt x="161" y="31"/>
                      </a:lnTo>
                      <a:lnTo>
                        <a:pt x="164" y="31"/>
                      </a:lnTo>
                      <a:lnTo>
                        <a:pt x="164" y="33"/>
                      </a:lnTo>
                      <a:lnTo>
                        <a:pt x="166" y="33"/>
                      </a:lnTo>
                      <a:lnTo>
                        <a:pt x="168" y="33"/>
                      </a:lnTo>
                      <a:lnTo>
                        <a:pt x="166" y="33"/>
                      </a:lnTo>
                      <a:lnTo>
                        <a:pt x="168" y="33"/>
                      </a:lnTo>
                      <a:lnTo>
                        <a:pt x="168" y="36"/>
                      </a:lnTo>
                      <a:lnTo>
                        <a:pt x="171" y="36"/>
                      </a:lnTo>
                      <a:lnTo>
                        <a:pt x="173" y="36"/>
                      </a:lnTo>
                      <a:lnTo>
                        <a:pt x="173" y="38"/>
                      </a:lnTo>
                      <a:lnTo>
                        <a:pt x="171" y="38"/>
                      </a:lnTo>
                      <a:lnTo>
                        <a:pt x="173" y="38"/>
                      </a:lnTo>
                      <a:lnTo>
                        <a:pt x="175" y="38"/>
                      </a:lnTo>
                      <a:lnTo>
                        <a:pt x="175" y="41"/>
                      </a:lnTo>
                      <a:lnTo>
                        <a:pt x="175" y="38"/>
                      </a:lnTo>
                      <a:lnTo>
                        <a:pt x="178" y="38"/>
                      </a:lnTo>
                      <a:lnTo>
                        <a:pt x="180" y="38"/>
                      </a:lnTo>
                      <a:lnTo>
                        <a:pt x="183" y="38"/>
                      </a:lnTo>
                      <a:lnTo>
                        <a:pt x="183" y="36"/>
                      </a:lnTo>
                      <a:lnTo>
                        <a:pt x="185" y="36"/>
                      </a:lnTo>
                      <a:lnTo>
                        <a:pt x="185" y="38"/>
                      </a:lnTo>
                      <a:lnTo>
                        <a:pt x="185" y="41"/>
                      </a:lnTo>
                      <a:lnTo>
                        <a:pt x="185" y="43"/>
                      </a:lnTo>
                      <a:lnTo>
                        <a:pt x="185" y="41"/>
                      </a:lnTo>
                      <a:lnTo>
                        <a:pt x="185" y="43"/>
                      </a:lnTo>
                      <a:lnTo>
                        <a:pt x="183" y="43"/>
                      </a:lnTo>
                      <a:lnTo>
                        <a:pt x="180" y="43"/>
                      </a:lnTo>
                      <a:lnTo>
                        <a:pt x="180" y="45"/>
                      </a:lnTo>
                      <a:lnTo>
                        <a:pt x="183" y="45"/>
                      </a:lnTo>
                      <a:lnTo>
                        <a:pt x="183" y="48"/>
                      </a:lnTo>
                      <a:lnTo>
                        <a:pt x="183" y="45"/>
                      </a:lnTo>
                      <a:lnTo>
                        <a:pt x="185" y="48"/>
                      </a:lnTo>
                      <a:lnTo>
                        <a:pt x="185" y="50"/>
                      </a:lnTo>
                      <a:lnTo>
                        <a:pt x="187" y="50"/>
                      </a:lnTo>
                      <a:lnTo>
                        <a:pt x="185" y="50"/>
                      </a:lnTo>
                      <a:lnTo>
                        <a:pt x="187" y="50"/>
                      </a:lnTo>
                      <a:lnTo>
                        <a:pt x="187" y="52"/>
                      </a:lnTo>
                      <a:lnTo>
                        <a:pt x="190" y="52"/>
                      </a:lnTo>
                      <a:lnTo>
                        <a:pt x="192" y="52"/>
                      </a:lnTo>
                      <a:lnTo>
                        <a:pt x="192" y="50"/>
                      </a:lnTo>
                      <a:lnTo>
                        <a:pt x="194" y="50"/>
                      </a:lnTo>
                      <a:lnTo>
                        <a:pt x="194" y="52"/>
                      </a:lnTo>
                      <a:lnTo>
                        <a:pt x="194" y="50"/>
                      </a:lnTo>
                      <a:lnTo>
                        <a:pt x="194" y="48"/>
                      </a:lnTo>
                      <a:lnTo>
                        <a:pt x="194" y="50"/>
                      </a:lnTo>
                      <a:lnTo>
                        <a:pt x="197" y="50"/>
                      </a:lnTo>
                      <a:lnTo>
                        <a:pt x="197" y="52"/>
                      </a:lnTo>
                      <a:lnTo>
                        <a:pt x="199" y="52"/>
                      </a:lnTo>
                      <a:lnTo>
                        <a:pt x="201" y="52"/>
                      </a:lnTo>
                      <a:lnTo>
                        <a:pt x="204" y="52"/>
                      </a:lnTo>
                      <a:lnTo>
                        <a:pt x="204" y="55"/>
                      </a:lnTo>
                      <a:lnTo>
                        <a:pt x="206" y="55"/>
                      </a:lnTo>
                      <a:lnTo>
                        <a:pt x="204" y="55"/>
                      </a:lnTo>
                      <a:lnTo>
                        <a:pt x="206" y="55"/>
                      </a:lnTo>
                      <a:lnTo>
                        <a:pt x="209" y="55"/>
                      </a:lnTo>
                      <a:lnTo>
                        <a:pt x="209" y="57"/>
                      </a:lnTo>
                      <a:lnTo>
                        <a:pt x="211" y="57"/>
                      </a:lnTo>
                      <a:lnTo>
                        <a:pt x="211" y="55"/>
                      </a:lnTo>
                      <a:lnTo>
                        <a:pt x="213" y="55"/>
                      </a:lnTo>
                      <a:lnTo>
                        <a:pt x="213" y="57"/>
                      </a:lnTo>
                      <a:lnTo>
                        <a:pt x="211" y="57"/>
                      </a:lnTo>
                      <a:lnTo>
                        <a:pt x="213" y="57"/>
                      </a:lnTo>
                      <a:lnTo>
                        <a:pt x="213" y="60"/>
                      </a:lnTo>
                      <a:lnTo>
                        <a:pt x="213" y="62"/>
                      </a:lnTo>
                      <a:lnTo>
                        <a:pt x="213" y="64"/>
                      </a:lnTo>
                      <a:lnTo>
                        <a:pt x="216" y="67"/>
                      </a:lnTo>
                      <a:lnTo>
                        <a:pt x="218" y="67"/>
                      </a:lnTo>
                      <a:lnTo>
                        <a:pt x="220" y="67"/>
                      </a:lnTo>
                      <a:lnTo>
                        <a:pt x="220" y="69"/>
                      </a:lnTo>
                      <a:lnTo>
                        <a:pt x="220" y="71"/>
                      </a:lnTo>
                      <a:lnTo>
                        <a:pt x="220" y="74"/>
                      </a:lnTo>
                      <a:lnTo>
                        <a:pt x="223" y="74"/>
                      </a:lnTo>
                      <a:lnTo>
                        <a:pt x="220" y="74"/>
                      </a:lnTo>
                      <a:lnTo>
                        <a:pt x="220" y="76"/>
                      </a:lnTo>
                      <a:lnTo>
                        <a:pt x="218" y="76"/>
                      </a:lnTo>
                      <a:lnTo>
                        <a:pt x="216" y="76"/>
                      </a:lnTo>
                      <a:lnTo>
                        <a:pt x="213" y="76"/>
                      </a:lnTo>
                      <a:lnTo>
                        <a:pt x="211" y="76"/>
                      </a:lnTo>
                      <a:lnTo>
                        <a:pt x="211" y="79"/>
                      </a:lnTo>
                      <a:lnTo>
                        <a:pt x="209" y="79"/>
                      </a:lnTo>
                      <a:lnTo>
                        <a:pt x="209" y="81"/>
                      </a:lnTo>
                      <a:lnTo>
                        <a:pt x="206" y="81"/>
                      </a:lnTo>
                      <a:lnTo>
                        <a:pt x="206" y="83"/>
                      </a:lnTo>
                      <a:lnTo>
                        <a:pt x="206" y="86"/>
                      </a:lnTo>
                      <a:lnTo>
                        <a:pt x="204" y="86"/>
                      </a:lnTo>
                      <a:lnTo>
                        <a:pt x="201" y="86"/>
                      </a:lnTo>
                      <a:lnTo>
                        <a:pt x="199" y="86"/>
                      </a:lnTo>
                      <a:lnTo>
                        <a:pt x="199" y="88"/>
                      </a:lnTo>
                      <a:lnTo>
                        <a:pt x="199" y="91"/>
                      </a:lnTo>
                      <a:lnTo>
                        <a:pt x="197" y="91"/>
                      </a:lnTo>
                      <a:lnTo>
                        <a:pt x="197" y="93"/>
                      </a:lnTo>
                      <a:lnTo>
                        <a:pt x="197" y="95"/>
                      </a:lnTo>
                      <a:lnTo>
                        <a:pt x="197" y="98"/>
                      </a:lnTo>
                      <a:lnTo>
                        <a:pt x="194" y="98"/>
                      </a:lnTo>
                      <a:lnTo>
                        <a:pt x="194" y="100"/>
                      </a:lnTo>
                      <a:lnTo>
                        <a:pt x="194" y="98"/>
                      </a:lnTo>
                      <a:lnTo>
                        <a:pt x="192" y="100"/>
                      </a:lnTo>
                      <a:lnTo>
                        <a:pt x="190" y="100"/>
                      </a:lnTo>
                      <a:lnTo>
                        <a:pt x="190" y="102"/>
                      </a:lnTo>
                      <a:lnTo>
                        <a:pt x="190" y="105"/>
                      </a:lnTo>
                      <a:lnTo>
                        <a:pt x="187" y="102"/>
                      </a:lnTo>
                      <a:lnTo>
                        <a:pt x="187" y="105"/>
                      </a:lnTo>
                      <a:lnTo>
                        <a:pt x="185" y="105"/>
                      </a:lnTo>
                      <a:lnTo>
                        <a:pt x="185" y="107"/>
                      </a:lnTo>
                      <a:lnTo>
                        <a:pt x="183" y="107"/>
                      </a:lnTo>
                      <a:lnTo>
                        <a:pt x="180" y="107"/>
                      </a:lnTo>
                      <a:lnTo>
                        <a:pt x="180" y="110"/>
                      </a:lnTo>
                      <a:lnTo>
                        <a:pt x="178" y="110"/>
                      </a:lnTo>
                      <a:lnTo>
                        <a:pt x="178" y="107"/>
                      </a:lnTo>
                      <a:lnTo>
                        <a:pt x="175" y="107"/>
                      </a:lnTo>
                      <a:lnTo>
                        <a:pt x="175" y="110"/>
                      </a:lnTo>
                      <a:lnTo>
                        <a:pt x="173" y="110"/>
                      </a:lnTo>
                      <a:lnTo>
                        <a:pt x="171" y="107"/>
                      </a:lnTo>
                      <a:lnTo>
                        <a:pt x="168" y="107"/>
                      </a:lnTo>
                      <a:lnTo>
                        <a:pt x="166" y="107"/>
                      </a:lnTo>
                      <a:lnTo>
                        <a:pt x="164" y="107"/>
                      </a:lnTo>
                      <a:lnTo>
                        <a:pt x="164" y="110"/>
                      </a:lnTo>
                      <a:lnTo>
                        <a:pt x="164" y="112"/>
                      </a:lnTo>
                      <a:lnTo>
                        <a:pt x="161" y="112"/>
                      </a:lnTo>
                      <a:lnTo>
                        <a:pt x="161" y="114"/>
                      </a:lnTo>
                      <a:lnTo>
                        <a:pt x="159" y="114"/>
                      </a:lnTo>
                      <a:lnTo>
                        <a:pt x="159" y="117"/>
                      </a:lnTo>
                      <a:lnTo>
                        <a:pt x="159" y="119"/>
                      </a:lnTo>
                      <a:lnTo>
                        <a:pt x="159" y="117"/>
                      </a:lnTo>
                      <a:lnTo>
                        <a:pt x="156" y="117"/>
                      </a:lnTo>
                      <a:lnTo>
                        <a:pt x="159" y="114"/>
                      </a:lnTo>
                      <a:lnTo>
                        <a:pt x="156" y="114"/>
                      </a:lnTo>
                      <a:lnTo>
                        <a:pt x="154" y="114"/>
                      </a:lnTo>
                      <a:lnTo>
                        <a:pt x="152" y="114"/>
                      </a:lnTo>
                      <a:lnTo>
                        <a:pt x="152" y="112"/>
                      </a:lnTo>
                      <a:lnTo>
                        <a:pt x="149" y="112"/>
                      </a:lnTo>
                      <a:lnTo>
                        <a:pt x="149" y="110"/>
                      </a:lnTo>
                      <a:lnTo>
                        <a:pt x="147" y="110"/>
                      </a:lnTo>
                      <a:lnTo>
                        <a:pt x="145" y="110"/>
                      </a:lnTo>
                      <a:lnTo>
                        <a:pt x="142" y="110"/>
                      </a:lnTo>
                      <a:lnTo>
                        <a:pt x="142" y="112"/>
                      </a:lnTo>
                      <a:lnTo>
                        <a:pt x="140" y="112"/>
                      </a:lnTo>
                      <a:lnTo>
                        <a:pt x="140" y="114"/>
                      </a:lnTo>
                      <a:lnTo>
                        <a:pt x="140" y="112"/>
                      </a:lnTo>
                      <a:lnTo>
                        <a:pt x="137" y="112"/>
                      </a:lnTo>
                      <a:lnTo>
                        <a:pt x="135" y="112"/>
                      </a:lnTo>
                      <a:lnTo>
                        <a:pt x="133" y="112"/>
                      </a:lnTo>
                      <a:lnTo>
                        <a:pt x="130" y="112"/>
                      </a:lnTo>
                      <a:lnTo>
                        <a:pt x="128" y="112"/>
                      </a:lnTo>
                      <a:lnTo>
                        <a:pt x="126" y="110"/>
                      </a:lnTo>
                      <a:lnTo>
                        <a:pt x="126" y="107"/>
                      </a:lnTo>
                      <a:lnTo>
                        <a:pt x="123" y="107"/>
                      </a:lnTo>
                      <a:lnTo>
                        <a:pt x="126" y="107"/>
                      </a:lnTo>
                      <a:lnTo>
                        <a:pt x="123" y="107"/>
                      </a:lnTo>
                      <a:lnTo>
                        <a:pt x="121" y="107"/>
                      </a:lnTo>
                      <a:lnTo>
                        <a:pt x="118" y="107"/>
                      </a:lnTo>
                      <a:lnTo>
                        <a:pt x="116" y="107"/>
                      </a:lnTo>
                      <a:lnTo>
                        <a:pt x="116" y="105"/>
                      </a:lnTo>
                      <a:lnTo>
                        <a:pt x="114" y="105"/>
                      </a:lnTo>
                      <a:lnTo>
                        <a:pt x="111" y="105"/>
                      </a:lnTo>
                      <a:lnTo>
                        <a:pt x="111" y="102"/>
                      </a:lnTo>
                      <a:lnTo>
                        <a:pt x="109" y="102"/>
                      </a:lnTo>
                      <a:lnTo>
                        <a:pt x="107" y="102"/>
                      </a:lnTo>
                      <a:lnTo>
                        <a:pt x="107" y="100"/>
                      </a:lnTo>
                      <a:lnTo>
                        <a:pt x="104" y="100"/>
                      </a:lnTo>
                      <a:lnTo>
                        <a:pt x="104" y="102"/>
                      </a:lnTo>
                      <a:lnTo>
                        <a:pt x="102" y="102"/>
                      </a:lnTo>
                      <a:lnTo>
                        <a:pt x="99" y="102"/>
                      </a:lnTo>
                      <a:lnTo>
                        <a:pt x="99" y="100"/>
                      </a:lnTo>
                      <a:lnTo>
                        <a:pt x="97" y="100"/>
                      </a:lnTo>
                      <a:lnTo>
                        <a:pt x="95" y="100"/>
                      </a:lnTo>
                      <a:lnTo>
                        <a:pt x="95" y="102"/>
                      </a:lnTo>
                      <a:lnTo>
                        <a:pt x="95" y="105"/>
                      </a:lnTo>
                      <a:lnTo>
                        <a:pt x="95" y="107"/>
                      </a:lnTo>
                      <a:lnTo>
                        <a:pt x="92" y="110"/>
                      </a:lnTo>
                      <a:lnTo>
                        <a:pt x="95" y="110"/>
                      </a:lnTo>
                      <a:lnTo>
                        <a:pt x="95" y="112"/>
                      </a:lnTo>
                      <a:lnTo>
                        <a:pt x="92" y="112"/>
                      </a:lnTo>
                      <a:lnTo>
                        <a:pt x="90" y="110"/>
                      </a:lnTo>
                      <a:lnTo>
                        <a:pt x="90" y="112"/>
                      </a:lnTo>
                      <a:lnTo>
                        <a:pt x="90" y="110"/>
                      </a:lnTo>
                      <a:lnTo>
                        <a:pt x="88" y="110"/>
                      </a:lnTo>
                      <a:lnTo>
                        <a:pt x="88" y="112"/>
                      </a:lnTo>
                      <a:lnTo>
                        <a:pt x="88" y="114"/>
                      </a:lnTo>
                      <a:lnTo>
                        <a:pt x="85" y="114"/>
                      </a:lnTo>
                      <a:lnTo>
                        <a:pt x="85" y="117"/>
                      </a:lnTo>
                      <a:lnTo>
                        <a:pt x="85" y="119"/>
                      </a:lnTo>
                      <a:lnTo>
                        <a:pt x="83" y="119"/>
                      </a:lnTo>
                      <a:lnTo>
                        <a:pt x="80" y="119"/>
                      </a:lnTo>
                      <a:lnTo>
                        <a:pt x="78" y="119"/>
                      </a:lnTo>
                      <a:lnTo>
                        <a:pt x="78" y="117"/>
                      </a:lnTo>
                      <a:lnTo>
                        <a:pt x="76" y="117"/>
                      </a:lnTo>
                      <a:lnTo>
                        <a:pt x="76" y="119"/>
                      </a:lnTo>
                      <a:lnTo>
                        <a:pt x="73" y="119"/>
                      </a:lnTo>
                      <a:lnTo>
                        <a:pt x="73" y="121"/>
                      </a:lnTo>
                      <a:lnTo>
                        <a:pt x="71" y="121"/>
                      </a:lnTo>
                      <a:lnTo>
                        <a:pt x="69" y="121"/>
                      </a:lnTo>
                      <a:lnTo>
                        <a:pt x="69" y="119"/>
                      </a:lnTo>
                      <a:lnTo>
                        <a:pt x="66" y="119"/>
                      </a:lnTo>
                      <a:lnTo>
                        <a:pt x="64" y="119"/>
                      </a:lnTo>
                      <a:lnTo>
                        <a:pt x="62" y="117"/>
                      </a:lnTo>
                      <a:lnTo>
                        <a:pt x="64" y="117"/>
                      </a:lnTo>
                      <a:lnTo>
                        <a:pt x="62" y="114"/>
                      </a:lnTo>
                      <a:lnTo>
                        <a:pt x="59" y="114"/>
                      </a:lnTo>
                      <a:lnTo>
                        <a:pt x="59" y="112"/>
                      </a:lnTo>
                      <a:lnTo>
                        <a:pt x="57" y="112"/>
                      </a:lnTo>
                      <a:lnTo>
                        <a:pt x="54" y="112"/>
                      </a:lnTo>
                      <a:lnTo>
                        <a:pt x="54" y="110"/>
                      </a:lnTo>
                      <a:lnTo>
                        <a:pt x="54" y="107"/>
                      </a:lnTo>
                      <a:lnTo>
                        <a:pt x="52" y="107"/>
                      </a:lnTo>
                      <a:lnTo>
                        <a:pt x="52" y="105"/>
                      </a:lnTo>
                      <a:lnTo>
                        <a:pt x="52" y="107"/>
                      </a:lnTo>
                      <a:lnTo>
                        <a:pt x="52" y="105"/>
                      </a:lnTo>
                      <a:lnTo>
                        <a:pt x="50" y="105"/>
                      </a:lnTo>
                      <a:lnTo>
                        <a:pt x="50" y="102"/>
                      </a:lnTo>
                      <a:lnTo>
                        <a:pt x="47" y="102"/>
                      </a:lnTo>
                      <a:lnTo>
                        <a:pt x="45" y="102"/>
                      </a:lnTo>
                      <a:lnTo>
                        <a:pt x="43" y="102"/>
                      </a:lnTo>
                      <a:lnTo>
                        <a:pt x="43" y="100"/>
                      </a:lnTo>
                      <a:lnTo>
                        <a:pt x="43" y="98"/>
                      </a:lnTo>
                      <a:lnTo>
                        <a:pt x="40" y="98"/>
                      </a:lnTo>
                      <a:lnTo>
                        <a:pt x="40" y="95"/>
                      </a:lnTo>
                      <a:lnTo>
                        <a:pt x="38" y="95"/>
                      </a:lnTo>
                      <a:lnTo>
                        <a:pt x="35" y="95"/>
                      </a:lnTo>
                      <a:lnTo>
                        <a:pt x="35" y="93"/>
                      </a:lnTo>
                      <a:lnTo>
                        <a:pt x="33" y="93"/>
                      </a:lnTo>
                      <a:lnTo>
                        <a:pt x="35" y="93"/>
                      </a:lnTo>
                      <a:lnTo>
                        <a:pt x="33" y="91"/>
                      </a:lnTo>
                      <a:lnTo>
                        <a:pt x="31" y="88"/>
                      </a:lnTo>
                      <a:lnTo>
                        <a:pt x="28" y="86"/>
                      </a:lnTo>
                      <a:lnTo>
                        <a:pt x="31" y="86"/>
                      </a:lnTo>
                      <a:lnTo>
                        <a:pt x="28" y="86"/>
                      </a:lnTo>
                      <a:lnTo>
                        <a:pt x="28" y="83"/>
                      </a:lnTo>
                      <a:lnTo>
                        <a:pt x="26" y="83"/>
                      </a:lnTo>
                      <a:lnTo>
                        <a:pt x="24" y="83"/>
                      </a:lnTo>
                      <a:lnTo>
                        <a:pt x="26" y="83"/>
                      </a:lnTo>
                      <a:lnTo>
                        <a:pt x="24" y="83"/>
                      </a:lnTo>
                      <a:lnTo>
                        <a:pt x="21" y="83"/>
                      </a:lnTo>
                      <a:lnTo>
                        <a:pt x="21" y="81"/>
                      </a:lnTo>
                      <a:lnTo>
                        <a:pt x="19" y="81"/>
                      </a:lnTo>
                      <a:lnTo>
                        <a:pt x="19" y="79"/>
                      </a:lnTo>
                      <a:lnTo>
                        <a:pt x="16" y="79"/>
                      </a:lnTo>
                      <a:lnTo>
                        <a:pt x="16" y="76"/>
                      </a:lnTo>
                      <a:lnTo>
                        <a:pt x="16" y="74"/>
                      </a:lnTo>
                      <a:lnTo>
                        <a:pt x="14" y="74"/>
                      </a:lnTo>
                      <a:lnTo>
                        <a:pt x="14" y="71"/>
                      </a:lnTo>
                      <a:lnTo>
                        <a:pt x="14" y="69"/>
                      </a:lnTo>
                      <a:lnTo>
                        <a:pt x="12" y="69"/>
                      </a:lnTo>
                      <a:lnTo>
                        <a:pt x="14" y="69"/>
                      </a:lnTo>
                      <a:lnTo>
                        <a:pt x="12" y="69"/>
                      </a:lnTo>
                      <a:lnTo>
                        <a:pt x="14" y="67"/>
                      </a:lnTo>
                      <a:lnTo>
                        <a:pt x="12" y="67"/>
                      </a:lnTo>
                      <a:lnTo>
                        <a:pt x="9" y="67"/>
                      </a:lnTo>
                      <a:lnTo>
                        <a:pt x="9" y="64"/>
                      </a:lnTo>
                      <a:lnTo>
                        <a:pt x="12" y="62"/>
                      </a:lnTo>
                      <a:lnTo>
                        <a:pt x="12" y="60"/>
                      </a:lnTo>
                      <a:lnTo>
                        <a:pt x="12" y="57"/>
                      </a:lnTo>
                      <a:lnTo>
                        <a:pt x="14" y="57"/>
                      </a:lnTo>
                      <a:lnTo>
                        <a:pt x="14" y="55"/>
                      </a:lnTo>
                      <a:lnTo>
                        <a:pt x="12" y="55"/>
                      </a:lnTo>
                      <a:lnTo>
                        <a:pt x="12" y="52"/>
                      </a:lnTo>
                      <a:lnTo>
                        <a:pt x="9" y="52"/>
                      </a:lnTo>
                      <a:lnTo>
                        <a:pt x="9" y="50"/>
                      </a:lnTo>
                      <a:lnTo>
                        <a:pt x="7" y="50"/>
                      </a:lnTo>
                      <a:lnTo>
                        <a:pt x="5" y="48"/>
                      </a:lnTo>
                      <a:lnTo>
                        <a:pt x="5" y="50"/>
                      </a:lnTo>
                      <a:lnTo>
                        <a:pt x="5" y="48"/>
                      </a:lnTo>
                      <a:lnTo>
                        <a:pt x="2" y="48"/>
                      </a:lnTo>
                      <a:lnTo>
                        <a:pt x="2" y="45"/>
                      </a:lnTo>
                      <a:lnTo>
                        <a:pt x="2" y="43"/>
                      </a:lnTo>
                      <a:lnTo>
                        <a:pt x="2" y="41"/>
                      </a:lnTo>
                      <a:lnTo>
                        <a:pt x="0" y="41"/>
                      </a:lnTo>
                      <a:lnTo>
                        <a:pt x="2" y="41"/>
                      </a:lnTo>
                      <a:lnTo>
                        <a:pt x="0" y="41"/>
                      </a:lnTo>
                      <a:lnTo>
                        <a:pt x="0" y="38"/>
                      </a:lnTo>
                      <a:lnTo>
                        <a:pt x="0" y="36"/>
                      </a:lnTo>
                      <a:lnTo>
                        <a:pt x="2" y="36"/>
                      </a:lnTo>
                      <a:lnTo>
                        <a:pt x="2" y="38"/>
                      </a:lnTo>
                      <a:lnTo>
                        <a:pt x="5" y="38"/>
                      </a:lnTo>
                      <a:lnTo>
                        <a:pt x="5" y="41"/>
                      </a:lnTo>
                      <a:lnTo>
                        <a:pt x="5" y="38"/>
                      </a:lnTo>
                      <a:lnTo>
                        <a:pt x="5" y="41"/>
                      </a:lnTo>
                      <a:lnTo>
                        <a:pt x="5" y="43"/>
                      </a:lnTo>
                      <a:lnTo>
                        <a:pt x="7" y="43"/>
                      </a:lnTo>
                      <a:lnTo>
                        <a:pt x="7" y="41"/>
                      </a:lnTo>
                      <a:lnTo>
                        <a:pt x="7" y="38"/>
                      </a:lnTo>
                      <a:lnTo>
                        <a:pt x="9" y="38"/>
                      </a:lnTo>
                      <a:lnTo>
                        <a:pt x="9" y="36"/>
                      </a:lnTo>
                      <a:lnTo>
                        <a:pt x="12" y="36"/>
                      </a:lnTo>
                      <a:lnTo>
                        <a:pt x="12" y="33"/>
                      </a:lnTo>
                      <a:lnTo>
                        <a:pt x="14" y="33"/>
                      </a:lnTo>
                      <a:lnTo>
                        <a:pt x="16" y="31"/>
                      </a:lnTo>
                      <a:lnTo>
                        <a:pt x="19" y="31"/>
                      </a:lnTo>
                      <a:lnTo>
                        <a:pt x="19" y="33"/>
                      </a:lnTo>
                      <a:lnTo>
                        <a:pt x="19" y="31"/>
                      </a:lnTo>
                      <a:lnTo>
                        <a:pt x="21" y="31"/>
                      </a:lnTo>
                      <a:lnTo>
                        <a:pt x="24" y="31"/>
                      </a:lnTo>
                      <a:lnTo>
                        <a:pt x="24" y="29"/>
                      </a:lnTo>
                      <a:lnTo>
                        <a:pt x="24" y="31"/>
                      </a:lnTo>
                      <a:lnTo>
                        <a:pt x="26" y="31"/>
                      </a:lnTo>
                      <a:lnTo>
                        <a:pt x="28" y="31"/>
                      </a:lnTo>
                      <a:lnTo>
                        <a:pt x="28" y="29"/>
                      </a:lnTo>
                      <a:lnTo>
                        <a:pt x="31" y="29"/>
                      </a:lnTo>
                      <a:lnTo>
                        <a:pt x="31" y="26"/>
                      </a:lnTo>
                      <a:lnTo>
                        <a:pt x="33" y="26"/>
                      </a:lnTo>
                      <a:lnTo>
                        <a:pt x="35" y="26"/>
                      </a:lnTo>
                      <a:lnTo>
                        <a:pt x="35" y="24"/>
                      </a:lnTo>
                      <a:lnTo>
                        <a:pt x="38" y="24"/>
                      </a:lnTo>
                      <a:lnTo>
                        <a:pt x="38" y="22"/>
                      </a:lnTo>
                      <a:lnTo>
                        <a:pt x="38" y="24"/>
                      </a:lnTo>
                      <a:lnTo>
                        <a:pt x="40" y="24"/>
                      </a:lnTo>
                      <a:lnTo>
                        <a:pt x="40" y="22"/>
                      </a:lnTo>
                      <a:lnTo>
                        <a:pt x="43" y="22"/>
                      </a:lnTo>
                      <a:lnTo>
                        <a:pt x="45" y="22"/>
                      </a:lnTo>
                      <a:lnTo>
                        <a:pt x="45" y="19"/>
                      </a:lnTo>
                      <a:lnTo>
                        <a:pt x="47" y="19"/>
                      </a:lnTo>
                      <a:lnTo>
                        <a:pt x="45" y="17"/>
                      </a:lnTo>
                      <a:lnTo>
                        <a:pt x="47" y="17"/>
                      </a:lnTo>
                      <a:lnTo>
                        <a:pt x="50" y="17"/>
                      </a:lnTo>
                      <a:lnTo>
                        <a:pt x="52" y="17"/>
                      </a:lnTo>
                      <a:lnTo>
                        <a:pt x="54" y="17"/>
                      </a:lnTo>
                      <a:lnTo>
                        <a:pt x="57" y="17"/>
                      </a:lnTo>
                      <a:lnTo>
                        <a:pt x="57" y="14"/>
                      </a:lnTo>
                      <a:lnTo>
                        <a:pt x="57" y="17"/>
                      </a:lnTo>
                      <a:lnTo>
                        <a:pt x="59" y="17"/>
                      </a:lnTo>
                      <a:lnTo>
                        <a:pt x="59" y="14"/>
                      </a:lnTo>
                      <a:lnTo>
                        <a:pt x="59" y="12"/>
                      </a:lnTo>
                      <a:lnTo>
                        <a:pt x="62" y="12"/>
                      </a:lnTo>
                      <a:lnTo>
                        <a:pt x="64" y="12"/>
                      </a:lnTo>
                      <a:lnTo>
                        <a:pt x="66" y="12"/>
                      </a:lnTo>
                      <a:lnTo>
                        <a:pt x="66" y="10"/>
                      </a:lnTo>
                      <a:lnTo>
                        <a:pt x="69" y="10"/>
                      </a:lnTo>
                      <a:lnTo>
                        <a:pt x="69" y="7"/>
                      </a:lnTo>
                      <a:lnTo>
                        <a:pt x="71" y="7"/>
                      </a:lnTo>
                      <a:lnTo>
                        <a:pt x="71" y="10"/>
                      </a:lnTo>
                      <a:lnTo>
                        <a:pt x="73" y="7"/>
                      </a:lnTo>
                      <a:lnTo>
                        <a:pt x="76" y="7"/>
                      </a:lnTo>
                      <a:lnTo>
                        <a:pt x="73" y="7"/>
                      </a:lnTo>
                      <a:lnTo>
                        <a:pt x="76" y="7"/>
                      </a:lnTo>
                      <a:lnTo>
                        <a:pt x="76" y="5"/>
                      </a:lnTo>
                      <a:lnTo>
                        <a:pt x="73" y="5"/>
                      </a:lnTo>
                      <a:lnTo>
                        <a:pt x="71" y="5"/>
                      </a:lnTo>
                      <a:lnTo>
                        <a:pt x="73" y="5"/>
                      </a:lnTo>
                      <a:lnTo>
                        <a:pt x="73" y="3"/>
                      </a:lnTo>
                      <a:lnTo>
                        <a:pt x="71" y="5"/>
                      </a:lnTo>
                      <a:lnTo>
                        <a:pt x="71" y="3"/>
                      </a:lnTo>
                      <a:lnTo>
                        <a:pt x="71" y="0"/>
                      </a:lnTo>
                      <a:lnTo>
                        <a:pt x="7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1" name="Freeform 50287"/>
                <p:cNvSpPr>
                  <a:spLocks noEditPoints="1"/>
                </p:cNvSpPr>
                <p:nvPr/>
              </p:nvSpPr>
              <p:spPr bwMode="auto">
                <a:xfrm>
                  <a:off x="4383300" y="2458716"/>
                  <a:ext cx="773948" cy="366002"/>
                </a:xfrm>
                <a:custGeom>
                  <a:avLst/>
                  <a:gdLst>
                    <a:gd name="T0" fmla="*/ 95 w 218"/>
                    <a:gd name="T1" fmla="*/ 107 h 124"/>
                    <a:gd name="T2" fmla="*/ 100 w 218"/>
                    <a:gd name="T3" fmla="*/ 110 h 124"/>
                    <a:gd name="T4" fmla="*/ 105 w 218"/>
                    <a:gd name="T5" fmla="*/ 107 h 124"/>
                    <a:gd name="T6" fmla="*/ 109 w 218"/>
                    <a:gd name="T7" fmla="*/ 114 h 124"/>
                    <a:gd name="T8" fmla="*/ 107 w 218"/>
                    <a:gd name="T9" fmla="*/ 119 h 124"/>
                    <a:gd name="T10" fmla="*/ 105 w 218"/>
                    <a:gd name="T11" fmla="*/ 119 h 124"/>
                    <a:gd name="T12" fmla="*/ 97 w 218"/>
                    <a:gd name="T13" fmla="*/ 119 h 124"/>
                    <a:gd name="T14" fmla="*/ 95 w 218"/>
                    <a:gd name="T15" fmla="*/ 119 h 124"/>
                    <a:gd name="T16" fmla="*/ 88 w 218"/>
                    <a:gd name="T17" fmla="*/ 114 h 124"/>
                    <a:gd name="T18" fmla="*/ 83 w 218"/>
                    <a:gd name="T19" fmla="*/ 110 h 124"/>
                    <a:gd name="T20" fmla="*/ 83 w 218"/>
                    <a:gd name="T21" fmla="*/ 107 h 124"/>
                    <a:gd name="T22" fmla="*/ 86 w 218"/>
                    <a:gd name="T23" fmla="*/ 102 h 124"/>
                    <a:gd name="T24" fmla="*/ 109 w 218"/>
                    <a:gd name="T25" fmla="*/ 105 h 124"/>
                    <a:gd name="T26" fmla="*/ 119 w 218"/>
                    <a:gd name="T27" fmla="*/ 107 h 124"/>
                    <a:gd name="T28" fmla="*/ 116 w 218"/>
                    <a:gd name="T29" fmla="*/ 112 h 124"/>
                    <a:gd name="T30" fmla="*/ 114 w 218"/>
                    <a:gd name="T31" fmla="*/ 121 h 124"/>
                    <a:gd name="T32" fmla="*/ 109 w 218"/>
                    <a:gd name="T33" fmla="*/ 119 h 124"/>
                    <a:gd name="T34" fmla="*/ 112 w 218"/>
                    <a:gd name="T35" fmla="*/ 114 h 124"/>
                    <a:gd name="T36" fmla="*/ 109 w 218"/>
                    <a:gd name="T37" fmla="*/ 110 h 124"/>
                    <a:gd name="T38" fmla="*/ 107 w 218"/>
                    <a:gd name="T39" fmla="*/ 105 h 124"/>
                    <a:gd name="T40" fmla="*/ 109 w 218"/>
                    <a:gd name="T41" fmla="*/ 105 h 124"/>
                    <a:gd name="T42" fmla="*/ 216 w 218"/>
                    <a:gd name="T43" fmla="*/ 93 h 124"/>
                    <a:gd name="T44" fmla="*/ 218 w 218"/>
                    <a:gd name="T45" fmla="*/ 100 h 124"/>
                    <a:gd name="T46" fmla="*/ 209 w 218"/>
                    <a:gd name="T47" fmla="*/ 100 h 124"/>
                    <a:gd name="T48" fmla="*/ 204 w 218"/>
                    <a:gd name="T49" fmla="*/ 93 h 124"/>
                    <a:gd name="T50" fmla="*/ 207 w 218"/>
                    <a:gd name="T51" fmla="*/ 86 h 124"/>
                    <a:gd name="T52" fmla="*/ 62 w 218"/>
                    <a:gd name="T53" fmla="*/ 69 h 124"/>
                    <a:gd name="T54" fmla="*/ 64 w 218"/>
                    <a:gd name="T55" fmla="*/ 74 h 124"/>
                    <a:gd name="T56" fmla="*/ 64 w 218"/>
                    <a:gd name="T57" fmla="*/ 76 h 124"/>
                    <a:gd name="T58" fmla="*/ 67 w 218"/>
                    <a:gd name="T59" fmla="*/ 76 h 124"/>
                    <a:gd name="T60" fmla="*/ 69 w 218"/>
                    <a:gd name="T61" fmla="*/ 72 h 124"/>
                    <a:gd name="T62" fmla="*/ 71 w 218"/>
                    <a:gd name="T63" fmla="*/ 76 h 124"/>
                    <a:gd name="T64" fmla="*/ 74 w 218"/>
                    <a:gd name="T65" fmla="*/ 83 h 124"/>
                    <a:gd name="T66" fmla="*/ 76 w 218"/>
                    <a:gd name="T67" fmla="*/ 88 h 124"/>
                    <a:gd name="T68" fmla="*/ 74 w 218"/>
                    <a:gd name="T69" fmla="*/ 98 h 124"/>
                    <a:gd name="T70" fmla="*/ 64 w 218"/>
                    <a:gd name="T71" fmla="*/ 98 h 124"/>
                    <a:gd name="T72" fmla="*/ 59 w 218"/>
                    <a:gd name="T73" fmla="*/ 98 h 124"/>
                    <a:gd name="T74" fmla="*/ 57 w 218"/>
                    <a:gd name="T75" fmla="*/ 98 h 124"/>
                    <a:gd name="T76" fmla="*/ 50 w 218"/>
                    <a:gd name="T77" fmla="*/ 95 h 124"/>
                    <a:gd name="T78" fmla="*/ 52 w 218"/>
                    <a:gd name="T79" fmla="*/ 91 h 124"/>
                    <a:gd name="T80" fmla="*/ 50 w 218"/>
                    <a:gd name="T81" fmla="*/ 91 h 124"/>
                    <a:gd name="T82" fmla="*/ 45 w 218"/>
                    <a:gd name="T83" fmla="*/ 88 h 124"/>
                    <a:gd name="T84" fmla="*/ 41 w 218"/>
                    <a:gd name="T85" fmla="*/ 81 h 124"/>
                    <a:gd name="T86" fmla="*/ 43 w 218"/>
                    <a:gd name="T87" fmla="*/ 81 h 124"/>
                    <a:gd name="T88" fmla="*/ 41 w 218"/>
                    <a:gd name="T89" fmla="*/ 79 h 124"/>
                    <a:gd name="T90" fmla="*/ 43 w 218"/>
                    <a:gd name="T91" fmla="*/ 76 h 124"/>
                    <a:gd name="T92" fmla="*/ 41 w 218"/>
                    <a:gd name="T93" fmla="*/ 76 h 124"/>
                    <a:gd name="T94" fmla="*/ 50 w 218"/>
                    <a:gd name="T95" fmla="*/ 74 h 124"/>
                    <a:gd name="T96" fmla="*/ 55 w 218"/>
                    <a:gd name="T97" fmla="*/ 72 h 124"/>
                    <a:gd name="T98" fmla="*/ 59 w 218"/>
                    <a:gd name="T99" fmla="*/ 72 h 124"/>
                    <a:gd name="T100" fmla="*/ 12 w 218"/>
                    <a:gd name="T101" fmla="*/ 3 h 124"/>
                    <a:gd name="T102" fmla="*/ 10 w 218"/>
                    <a:gd name="T103" fmla="*/ 10 h 124"/>
                    <a:gd name="T104" fmla="*/ 7 w 218"/>
                    <a:gd name="T105" fmla="*/ 15 h 124"/>
                    <a:gd name="T106" fmla="*/ 3 w 218"/>
                    <a:gd name="T107" fmla="*/ 12 h 124"/>
                    <a:gd name="T108" fmla="*/ 0 w 218"/>
                    <a:gd name="T109" fmla="*/ 12 h 124"/>
                    <a:gd name="T110" fmla="*/ 3 w 218"/>
                    <a:gd name="T111" fmla="*/ 7 h 124"/>
                    <a:gd name="T112" fmla="*/ 5 w 218"/>
                    <a:gd name="T113" fmla="*/ 5 h 124"/>
                    <a:gd name="T114" fmla="*/ 12 w 218"/>
                    <a:gd name="T11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124">
                      <a:moveTo>
                        <a:pt x="90" y="102"/>
                      </a:moveTo>
                      <a:lnTo>
                        <a:pt x="90" y="105"/>
                      </a:lnTo>
                      <a:lnTo>
                        <a:pt x="93" y="105"/>
                      </a:lnTo>
                      <a:lnTo>
                        <a:pt x="93" y="107"/>
                      </a:lnTo>
                      <a:lnTo>
                        <a:pt x="95" y="107"/>
                      </a:lnTo>
                      <a:lnTo>
                        <a:pt x="97" y="107"/>
                      </a:lnTo>
                      <a:lnTo>
                        <a:pt x="97" y="110"/>
                      </a:lnTo>
                      <a:lnTo>
                        <a:pt x="100" y="110"/>
                      </a:lnTo>
                      <a:lnTo>
                        <a:pt x="102" y="110"/>
                      </a:lnTo>
                      <a:lnTo>
                        <a:pt x="100" y="110"/>
                      </a:lnTo>
                      <a:lnTo>
                        <a:pt x="100" y="107"/>
                      </a:lnTo>
                      <a:lnTo>
                        <a:pt x="102" y="110"/>
                      </a:lnTo>
                      <a:lnTo>
                        <a:pt x="102" y="107"/>
                      </a:lnTo>
                      <a:lnTo>
                        <a:pt x="102" y="105"/>
                      </a:lnTo>
                      <a:lnTo>
                        <a:pt x="105" y="107"/>
                      </a:lnTo>
                      <a:lnTo>
                        <a:pt x="107" y="107"/>
                      </a:lnTo>
                      <a:lnTo>
                        <a:pt x="107" y="110"/>
                      </a:lnTo>
                      <a:lnTo>
                        <a:pt x="107" y="112"/>
                      </a:lnTo>
                      <a:lnTo>
                        <a:pt x="109" y="112"/>
                      </a:lnTo>
                      <a:lnTo>
                        <a:pt x="109" y="114"/>
                      </a:lnTo>
                      <a:lnTo>
                        <a:pt x="109" y="117"/>
                      </a:lnTo>
                      <a:lnTo>
                        <a:pt x="109" y="119"/>
                      </a:lnTo>
                      <a:lnTo>
                        <a:pt x="107" y="119"/>
                      </a:lnTo>
                      <a:lnTo>
                        <a:pt x="105" y="119"/>
                      </a:lnTo>
                      <a:lnTo>
                        <a:pt x="107" y="119"/>
                      </a:lnTo>
                      <a:lnTo>
                        <a:pt x="105" y="117"/>
                      </a:lnTo>
                      <a:lnTo>
                        <a:pt x="105" y="119"/>
                      </a:lnTo>
                      <a:lnTo>
                        <a:pt x="105" y="117"/>
                      </a:lnTo>
                      <a:lnTo>
                        <a:pt x="102" y="119"/>
                      </a:lnTo>
                      <a:lnTo>
                        <a:pt x="105" y="119"/>
                      </a:lnTo>
                      <a:lnTo>
                        <a:pt x="102" y="119"/>
                      </a:lnTo>
                      <a:lnTo>
                        <a:pt x="100" y="119"/>
                      </a:lnTo>
                      <a:lnTo>
                        <a:pt x="102" y="119"/>
                      </a:lnTo>
                      <a:lnTo>
                        <a:pt x="100" y="119"/>
                      </a:lnTo>
                      <a:lnTo>
                        <a:pt x="97" y="119"/>
                      </a:lnTo>
                      <a:lnTo>
                        <a:pt x="97" y="121"/>
                      </a:lnTo>
                      <a:lnTo>
                        <a:pt x="100" y="121"/>
                      </a:lnTo>
                      <a:lnTo>
                        <a:pt x="97" y="121"/>
                      </a:lnTo>
                      <a:lnTo>
                        <a:pt x="95" y="121"/>
                      </a:lnTo>
                      <a:lnTo>
                        <a:pt x="95" y="119"/>
                      </a:lnTo>
                      <a:lnTo>
                        <a:pt x="93" y="119"/>
                      </a:lnTo>
                      <a:lnTo>
                        <a:pt x="93" y="117"/>
                      </a:lnTo>
                      <a:lnTo>
                        <a:pt x="90" y="117"/>
                      </a:lnTo>
                      <a:lnTo>
                        <a:pt x="88" y="117"/>
                      </a:lnTo>
                      <a:lnTo>
                        <a:pt x="88" y="114"/>
                      </a:lnTo>
                      <a:lnTo>
                        <a:pt x="86" y="114"/>
                      </a:lnTo>
                      <a:lnTo>
                        <a:pt x="83" y="114"/>
                      </a:lnTo>
                      <a:lnTo>
                        <a:pt x="81" y="112"/>
                      </a:lnTo>
                      <a:lnTo>
                        <a:pt x="81" y="110"/>
                      </a:lnTo>
                      <a:lnTo>
                        <a:pt x="83" y="110"/>
                      </a:lnTo>
                      <a:lnTo>
                        <a:pt x="83" y="112"/>
                      </a:lnTo>
                      <a:lnTo>
                        <a:pt x="83" y="110"/>
                      </a:lnTo>
                      <a:lnTo>
                        <a:pt x="86" y="110"/>
                      </a:lnTo>
                      <a:lnTo>
                        <a:pt x="83" y="110"/>
                      </a:lnTo>
                      <a:lnTo>
                        <a:pt x="83" y="107"/>
                      </a:lnTo>
                      <a:lnTo>
                        <a:pt x="83" y="105"/>
                      </a:lnTo>
                      <a:lnTo>
                        <a:pt x="86" y="105"/>
                      </a:lnTo>
                      <a:lnTo>
                        <a:pt x="86" y="102"/>
                      </a:lnTo>
                      <a:lnTo>
                        <a:pt x="86" y="105"/>
                      </a:lnTo>
                      <a:lnTo>
                        <a:pt x="86" y="102"/>
                      </a:lnTo>
                      <a:lnTo>
                        <a:pt x="88" y="102"/>
                      </a:lnTo>
                      <a:lnTo>
                        <a:pt x="90" y="102"/>
                      </a:lnTo>
                      <a:close/>
                      <a:moveTo>
                        <a:pt x="109" y="102"/>
                      </a:moveTo>
                      <a:lnTo>
                        <a:pt x="112" y="105"/>
                      </a:lnTo>
                      <a:lnTo>
                        <a:pt x="109" y="105"/>
                      </a:lnTo>
                      <a:lnTo>
                        <a:pt x="112" y="105"/>
                      </a:lnTo>
                      <a:lnTo>
                        <a:pt x="114" y="105"/>
                      </a:lnTo>
                      <a:lnTo>
                        <a:pt x="114" y="107"/>
                      </a:lnTo>
                      <a:lnTo>
                        <a:pt x="116" y="107"/>
                      </a:lnTo>
                      <a:lnTo>
                        <a:pt x="119" y="107"/>
                      </a:lnTo>
                      <a:lnTo>
                        <a:pt x="119" y="110"/>
                      </a:lnTo>
                      <a:lnTo>
                        <a:pt x="121" y="110"/>
                      </a:lnTo>
                      <a:lnTo>
                        <a:pt x="119" y="110"/>
                      </a:lnTo>
                      <a:lnTo>
                        <a:pt x="119" y="112"/>
                      </a:lnTo>
                      <a:lnTo>
                        <a:pt x="116" y="112"/>
                      </a:lnTo>
                      <a:lnTo>
                        <a:pt x="116" y="114"/>
                      </a:lnTo>
                      <a:lnTo>
                        <a:pt x="114" y="114"/>
                      </a:lnTo>
                      <a:lnTo>
                        <a:pt x="114" y="117"/>
                      </a:lnTo>
                      <a:lnTo>
                        <a:pt x="114" y="119"/>
                      </a:lnTo>
                      <a:lnTo>
                        <a:pt x="114" y="121"/>
                      </a:lnTo>
                      <a:lnTo>
                        <a:pt x="114" y="124"/>
                      </a:lnTo>
                      <a:lnTo>
                        <a:pt x="112" y="124"/>
                      </a:lnTo>
                      <a:lnTo>
                        <a:pt x="112" y="121"/>
                      </a:lnTo>
                      <a:lnTo>
                        <a:pt x="112" y="119"/>
                      </a:lnTo>
                      <a:lnTo>
                        <a:pt x="109" y="119"/>
                      </a:lnTo>
                      <a:lnTo>
                        <a:pt x="109" y="117"/>
                      </a:lnTo>
                      <a:lnTo>
                        <a:pt x="112" y="117"/>
                      </a:lnTo>
                      <a:lnTo>
                        <a:pt x="112" y="114"/>
                      </a:lnTo>
                      <a:lnTo>
                        <a:pt x="109" y="114"/>
                      </a:lnTo>
                      <a:lnTo>
                        <a:pt x="112" y="114"/>
                      </a:lnTo>
                      <a:lnTo>
                        <a:pt x="109" y="112"/>
                      </a:lnTo>
                      <a:lnTo>
                        <a:pt x="107" y="110"/>
                      </a:lnTo>
                      <a:lnTo>
                        <a:pt x="109" y="110"/>
                      </a:lnTo>
                      <a:lnTo>
                        <a:pt x="107" y="110"/>
                      </a:lnTo>
                      <a:lnTo>
                        <a:pt x="109" y="110"/>
                      </a:lnTo>
                      <a:lnTo>
                        <a:pt x="107" y="110"/>
                      </a:lnTo>
                      <a:lnTo>
                        <a:pt x="107" y="107"/>
                      </a:lnTo>
                      <a:lnTo>
                        <a:pt x="107" y="105"/>
                      </a:lnTo>
                      <a:lnTo>
                        <a:pt x="105" y="105"/>
                      </a:lnTo>
                      <a:lnTo>
                        <a:pt x="107" y="105"/>
                      </a:lnTo>
                      <a:lnTo>
                        <a:pt x="107" y="102"/>
                      </a:lnTo>
                      <a:lnTo>
                        <a:pt x="105" y="102"/>
                      </a:lnTo>
                      <a:lnTo>
                        <a:pt x="107" y="102"/>
                      </a:lnTo>
                      <a:lnTo>
                        <a:pt x="107" y="105"/>
                      </a:lnTo>
                      <a:lnTo>
                        <a:pt x="109" y="105"/>
                      </a:lnTo>
                      <a:lnTo>
                        <a:pt x="109" y="102"/>
                      </a:lnTo>
                      <a:close/>
                      <a:moveTo>
                        <a:pt x="211" y="91"/>
                      </a:moveTo>
                      <a:lnTo>
                        <a:pt x="214" y="91"/>
                      </a:lnTo>
                      <a:lnTo>
                        <a:pt x="214" y="93"/>
                      </a:lnTo>
                      <a:lnTo>
                        <a:pt x="216" y="93"/>
                      </a:lnTo>
                      <a:lnTo>
                        <a:pt x="218" y="93"/>
                      </a:lnTo>
                      <a:lnTo>
                        <a:pt x="218" y="95"/>
                      </a:lnTo>
                      <a:lnTo>
                        <a:pt x="218" y="98"/>
                      </a:lnTo>
                      <a:lnTo>
                        <a:pt x="216" y="100"/>
                      </a:lnTo>
                      <a:lnTo>
                        <a:pt x="218" y="100"/>
                      </a:lnTo>
                      <a:lnTo>
                        <a:pt x="216" y="100"/>
                      </a:lnTo>
                      <a:lnTo>
                        <a:pt x="216" y="102"/>
                      </a:lnTo>
                      <a:lnTo>
                        <a:pt x="214" y="100"/>
                      </a:lnTo>
                      <a:lnTo>
                        <a:pt x="211" y="100"/>
                      </a:lnTo>
                      <a:lnTo>
                        <a:pt x="209" y="100"/>
                      </a:lnTo>
                      <a:lnTo>
                        <a:pt x="209" y="98"/>
                      </a:lnTo>
                      <a:lnTo>
                        <a:pt x="207" y="98"/>
                      </a:lnTo>
                      <a:lnTo>
                        <a:pt x="204" y="98"/>
                      </a:lnTo>
                      <a:lnTo>
                        <a:pt x="204" y="95"/>
                      </a:lnTo>
                      <a:lnTo>
                        <a:pt x="204" y="93"/>
                      </a:lnTo>
                      <a:lnTo>
                        <a:pt x="204" y="91"/>
                      </a:lnTo>
                      <a:lnTo>
                        <a:pt x="204" y="88"/>
                      </a:lnTo>
                      <a:lnTo>
                        <a:pt x="207" y="86"/>
                      </a:lnTo>
                      <a:lnTo>
                        <a:pt x="204" y="86"/>
                      </a:lnTo>
                      <a:lnTo>
                        <a:pt x="207" y="86"/>
                      </a:lnTo>
                      <a:lnTo>
                        <a:pt x="207" y="88"/>
                      </a:lnTo>
                      <a:lnTo>
                        <a:pt x="209" y="88"/>
                      </a:lnTo>
                      <a:lnTo>
                        <a:pt x="211" y="91"/>
                      </a:lnTo>
                      <a:close/>
                      <a:moveTo>
                        <a:pt x="59" y="69"/>
                      </a:moveTo>
                      <a:lnTo>
                        <a:pt x="62" y="69"/>
                      </a:lnTo>
                      <a:lnTo>
                        <a:pt x="62" y="72"/>
                      </a:lnTo>
                      <a:lnTo>
                        <a:pt x="64" y="72"/>
                      </a:lnTo>
                      <a:lnTo>
                        <a:pt x="64" y="74"/>
                      </a:lnTo>
                      <a:lnTo>
                        <a:pt x="67" y="74"/>
                      </a:lnTo>
                      <a:lnTo>
                        <a:pt x="64" y="74"/>
                      </a:lnTo>
                      <a:lnTo>
                        <a:pt x="64" y="76"/>
                      </a:lnTo>
                      <a:lnTo>
                        <a:pt x="62" y="76"/>
                      </a:lnTo>
                      <a:lnTo>
                        <a:pt x="62" y="79"/>
                      </a:lnTo>
                      <a:lnTo>
                        <a:pt x="62" y="76"/>
                      </a:lnTo>
                      <a:lnTo>
                        <a:pt x="64" y="76"/>
                      </a:lnTo>
                      <a:lnTo>
                        <a:pt x="62" y="76"/>
                      </a:lnTo>
                      <a:lnTo>
                        <a:pt x="62" y="79"/>
                      </a:lnTo>
                      <a:lnTo>
                        <a:pt x="64" y="79"/>
                      </a:lnTo>
                      <a:lnTo>
                        <a:pt x="64" y="76"/>
                      </a:lnTo>
                      <a:lnTo>
                        <a:pt x="67" y="76"/>
                      </a:lnTo>
                      <a:lnTo>
                        <a:pt x="69" y="76"/>
                      </a:lnTo>
                      <a:lnTo>
                        <a:pt x="69" y="74"/>
                      </a:lnTo>
                      <a:lnTo>
                        <a:pt x="67" y="74"/>
                      </a:lnTo>
                      <a:lnTo>
                        <a:pt x="69" y="74"/>
                      </a:lnTo>
                      <a:lnTo>
                        <a:pt x="69" y="72"/>
                      </a:lnTo>
                      <a:lnTo>
                        <a:pt x="69" y="69"/>
                      </a:lnTo>
                      <a:lnTo>
                        <a:pt x="69" y="72"/>
                      </a:lnTo>
                      <a:lnTo>
                        <a:pt x="71" y="72"/>
                      </a:lnTo>
                      <a:lnTo>
                        <a:pt x="71" y="74"/>
                      </a:lnTo>
                      <a:lnTo>
                        <a:pt x="71" y="76"/>
                      </a:lnTo>
                      <a:lnTo>
                        <a:pt x="74" y="76"/>
                      </a:lnTo>
                      <a:lnTo>
                        <a:pt x="71" y="76"/>
                      </a:lnTo>
                      <a:lnTo>
                        <a:pt x="71" y="79"/>
                      </a:lnTo>
                      <a:lnTo>
                        <a:pt x="74" y="81"/>
                      </a:lnTo>
                      <a:lnTo>
                        <a:pt x="74" y="83"/>
                      </a:lnTo>
                      <a:lnTo>
                        <a:pt x="76" y="83"/>
                      </a:lnTo>
                      <a:lnTo>
                        <a:pt x="76" y="86"/>
                      </a:lnTo>
                      <a:lnTo>
                        <a:pt x="74" y="86"/>
                      </a:lnTo>
                      <a:lnTo>
                        <a:pt x="74" y="88"/>
                      </a:lnTo>
                      <a:lnTo>
                        <a:pt x="76" y="88"/>
                      </a:lnTo>
                      <a:lnTo>
                        <a:pt x="76" y="91"/>
                      </a:lnTo>
                      <a:lnTo>
                        <a:pt x="76" y="93"/>
                      </a:lnTo>
                      <a:lnTo>
                        <a:pt x="74" y="93"/>
                      </a:lnTo>
                      <a:lnTo>
                        <a:pt x="74" y="95"/>
                      </a:lnTo>
                      <a:lnTo>
                        <a:pt x="74" y="98"/>
                      </a:lnTo>
                      <a:lnTo>
                        <a:pt x="71" y="98"/>
                      </a:lnTo>
                      <a:lnTo>
                        <a:pt x="69" y="98"/>
                      </a:lnTo>
                      <a:lnTo>
                        <a:pt x="67" y="100"/>
                      </a:lnTo>
                      <a:lnTo>
                        <a:pt x="64" y="100"/>
                      </a:lnTo>
                      <a:lnTo>
                        <a:pt x="64" y="98"/>
                      </a:lnTo>
                      <a:lnTo>
                        <a:pt x="64" y="100"/>
                      </a:lnTo>
                      <a:lnTo>
                        <a:pt x="62" y="98"/>
                      </a:lnTo>
                      <a:lnTo>
                        <a:pt x="62" y="100"/>
                      </a:lnTo>
                      <a:lnTo>
                        <a:pt x="62" y="98"/>
                      </a:lnTo>
                      <a:lnTo>
                        <a:pt x="59" y="98"/>
                      </a:lnTo>
                      <a:lnTo>
                        <a:pt x="57" y="98"/>
                      </a:lnTo>
                      <a:lnTo>
                        <a:pt x="57" y="95"/>
                      </a:lnTo>
                      <a:lnTo>
                        <a:pt x="55" y="95"/>
                      </a:lnTo>
                      <a:lnTo>
                        <a:pt x="57" y="95"/>
                      </a:lnTo>
                      <a:lnTo>
                        <a:pt x="57" y="98"/>
                      </a:lnTo>
                      <a:lnTo>
                        <a:pt x="55" y="98"/>
                      </a:lnTo>
                      <a:lnTo>
                        <a:pt x="52" y="95"/>
                      </a:lnTo>
                      <a:lnTo>
                        <a:pt x="52" y="98"/>
                      </a:lnTo>
                      <a:lnTo>
                        <a:pt x="50" y="98"/>
                      </a:lnTo>
                      <a:lnTo>
                        <a:pt x="50" y="95"/>
                      </a:lnTo>
                      <a:lnTo>
                        <a:pt x="52" y="95"/>
                      </a:lnTo>
                      <a:lnTo>
                        <a:pt x="55" y="95"/>
                      </a:lnTo>
                      <a:lnTo>
                        <a:pt x="55" y="93"/>
                      </a:lnTo>
                      <a:lnTo>
                        <a:pt x="52" y="93"/>
                      </a:lnTo>
                      <a:lnTo>
                        <a:pt x="52" y="91"/>
                      </a:lnTo>
                      <a:lnTo>
                        <a:pt x="52" y="93"/>
                      </a:lnTo>
                      <a:lnTo>
                        <a:pt x="50" y="93"/>
                      </a:lnTo>
                      <a:lnTo>
                        <a:pt x="50" y="91"/>
                      </a:lnTo>
                      <a:lnTo>
                        <a:pt x="50" y="93"/>
                      </a:lnTo>
                      <a:lnTo>
                        <a:pt x="50" y="91"/>
                      </a:lnTo>
                      <a:lnTo>
                        <a:pt x="48" y="91"/>
                      </a:lnTo>
                      <a:lnTo>
                        <a:pt x="50" y="91"/>
                      </a:lnTo>
                      <a:lnTo>
                        <a:pt x="48" y="91"/>
                      </a:lnTo>
                      <a:lnTo>
                        <a:pt x="45" y="91"/>
                      </a:lnTo>
                      <a:lnTo>
                        <a:pt x="45" y="88"/>
                      </a:lnTo>
                      <a:lnTo>
                        <a:pt x="45" y="86"/>
                      </a:lnTo>
                      <a:lnTo>
                        <a:pt x="45" y="83"/>
                      </a:lnTo>
                      <a:lnTo>
                        <a:pt x="43" y="83"/>
                      </a:lnTo>
                      <a:lnTo>
                        <a:pt x="41" y="83"/>
                      </a:lnTo>
                      <a:lnTo>
                        <a:pt x="41" y="81"/>
                      </a:lnTo>
                      <a:lnTo>
                        <a:pt x="43" y="81"/>
                      </a:lnTo>
                      <a:lnTo>
                        <a:pt x="41" y="81"/>
                      </a:lnTo>
                      <a:lnTo>
                        <a:pt x="43" y="81"/>
                      </a:lnTo>
                      <a:lnTo>
                        <a:pt x="43" y="79"/>
                      </a:lnTo>
                      <a:lnTo>
                        <a:pt x="43" y="81"/>
                      </a:lnTo>
                      <a:lnTo>
                        <a:pt x="43" y="79"/>
                      </a:lnTo>
                      <a:lnTo>
                        <a:pt x="41" y="79"/>
                      </a:lnTo>
                      <a:lnTo>
                        <a:pt x="38" y="76"/>
                      </a:lnTo>
                      <a:lnTo>
                        <a:pt x="41" y="76"/>
                      </a:lnTo>
                      <a:lnTo>
                        <a:pt x="41" y="79"/>
                      </a:lnTo>
                      <a:lnTo>
                        <a:pt x="43" y="79"/>
                      </a:lnTo>
                      <a:lnTo>
                        <a:pt x="41" y="79"/>
                      </a:lnTo>
                      <a:lnTo>
                        <a:pt x="41" y="76"/>
                      </a:lnTo>
                      <a:lnTo>
                        <a:pt x="43" y="79"/>
                      </a:lnTo>
                      <a:lnTo>
                        <a:pt x="43" y="76"/>
                      </a:lnTo>
                      <a:lnTo>
                        <a:pt x="41" y="76"/>
                      </a:lnTo>
                      <a:lnTo>
                        <a:pt x="38" y="76"/>
                      </a:lnTo>
                      <a:lnTo>
                        <a:pt x="38" y="74"/>
                      </a:lnTo>
                      <a:lnTo>
                        <a:pt x="41" y="74"/>
                      </a:lnTo>
                      <a:lnTo>
                        <a:pt x="41" y="76"/>
                      </a:lnTo>
                      <a:lnTo>
                        <a:pt x="41" y="74"/>
                      </a:lnTo>
                      <a:lnTo>
                        <a:pt x="43" y="74"/>
                      </a:lnTo>
                      <a:lnTo>
                        <a:pt x="45" y="74"/>
                      </a:lnTo>
                      <a:lnTo>
                        <a:pt x="48" y="74"/>
                      </a:lnTo>
                      <a:lnTo>
                        <a:pt x="50" y="74"/>
                      </a:lnTo>
                      <a:lnTo>
                        <a:pt x="50" y="72"/>
                      </a:lnTo>
                      <a:lnTo>
                        <a:pt x="52" y="72"/>
                      </a:lnTo>
                      <a:lnTo>
                        <a:pt x="50" y="72"/>
                      </a:lnTo>
                      <a:lnTo>
                        <a:pt x="52" y="72"/>
                      </a:lnTo>
                      <a:lnTo>
                        <a:pt x="55" y="72"/>
                      </a:lnTo>
                      <a:lnTo>
                        <a:pt x="57" y="69"/>
                      </a:lnTo>
                      <a:lnTo>
                        <a:pt x="59" y="69"/>
                      </a:lnTo>
                      <a:lnTo>
                        <a:pt x="57" y="69"/>
                      </a:lnTo>
                      <a:lnTo>
                        <a:pt x="57" y="72"/>
                      </a:lnTo>
                      <a:lnTo>
                        <a:pt x="59" y="72"/>
                      </a:lnTo>
                      <a:lnTo>
                        <a:pt x="59" y="69"/>
                      </a:lnTo>
                      <a:lnTo>
                        <a:pt x="57" y="69"/>
                      </a:lnTo>
                      <a:lnTo>
                        <a:pt x="59" y="69"/>
                      </a:lnTo>
                      <a:close/>
                      <a:moveTo>
                        <a:pt x="12" y="0"/>
                      </a:moveTo>
                      <a:lnTo>
                        <a:pt x="12" y="3"/>
                      </a:lnTo>
                      <a:lnTo>
                        <a:pt x="12" y="5"/>
                      </a:lnTo>
                      <a:lnTo>
                        <a:pt x="10" y="5"/>
                      </a:lnTo>
                      <a:lnTo>
                        <a:pt x="10" y="7"/>
                      </a:lnTo>
                      <a:lnTo>
                        <a:pt x="12" y="10"/>
                      </a:lnTo>
                      <a:lnTo>
                        <a:pt x="10" y="10"/>
                      </a:lnTo>
                      <a:lnTo>
                        <a:pt x="12" y="10"/>
                      </a:lnTo>
                      <a:lnTo>
                        <a:pt x="10" y="10"/>
                      </a:lnTo>
                      <a:lnTo>
                        <a:pt x="10" y="12"/>
                      </a:lnTo>
                      <a:lnTo>
                        <a:pt x="10" y="15"/>
                      </a:lnTo>
                      <a:lnTo>
                        <a:pt x="7" y="15"/>
                      </a:lnTo>
                      <a:lnTo>
                        <a:pt x="5" y="15"/>
                      </a:lnTo>
                      <a:lnTo>
                        <a:pt x="5" y="17"/>
                      </a:lnTo>
                      <a:lnTo>
                        <a:pt x="5" y="15"/>
                      </a:lnTo>
                      <a:lnTo>
                        <a:pt x="3" y="15"/>
                      </a:lnTo>
                      <a:lnTo>
                        <a:pt x="3" y="12"/>
                      </a:lnTo>
                      <a:lnTo>
                        <a:pt x="3" y="15"/>
                      </a:lnTo>
                      <a:lnTo>
                        <a:pt x="5" y="15"/>
                      </a:lnTo>
                      <a:lnTo>
                        <a:pt x="3" y="15"/>
                      </a:lnTo>
                      <a:lnTo>
                        <a:pt x="3" y="12"/>
                      </a:lnTo>
                      <a:lnTo>
                        <a:pt x="0" y="12"/>
                      </a:lnTo>
                      <a:lnTo>
                        <a:pt x="0" y="10"/>
                      </a:lnTo>
                      <a:lnTo>
                        <a:pt x="3" y="10"/>
                      </a:lnTo>
                      <a:lnTo>
                        <a:pt x="5" y="10"/>
                      </a:lnTo>
                      <a:lnTo>
                        <a:pt x="5" y="7"/>
                      </a:lnTo>
                      <a:lnTo>
                        <a:pt x="3" y="7"/>
                      </a:lnTo>
                      <a:lnTo>
                        <a:pt x="5" y="7"/>
                      </a:lnTo>
                      <a:lnTo>
                        <a:pt x="3" y="7"/>
                      </a:lnTo>
                      <a:lnTo>
                        <a:pt x="5" y="5"/>
                      </a:lnTo>
                      <a:lnTo>
                        <a:pt x="3" y="5"/>
                      </a:lnTo>
                      <a:lnTo>
                        <a:pt x="5" y="5"/>
                      </a:lnTo>
                      <a:lnTo>
                        <a:pt x="7" y="5"/>
                      </a:lnTo>
                      <a:lnTo>
                        <a:pt x="10" y="3"/>
                      </a:lnTo>
                      <a:lnTo>
                        <a:pt x="12" y="0"/>
                      </a:lnTo>
                      <a:lnTo>
                        <a:pt x="14" y="0"/>
                      </a:lnTo>
                      <a:lnTo>
                        <a:pt x="1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2" name="Freeform 50288"/>
                <p:cNvSpPr>
                  <a:spLocks noEditPoints="1"/>
                </p:cNvSpPr>
                <p:nvPr/>
              </p:nvSpPr>
              <p:spPr bwMode="auto">
                <a:xfrm>
                  <a:off x="4333597" y="2340651"/>
                  <a:ext cx="528984" cy="448648"/>
                </a:xfrm>
                <a:custGeom>
                  <a:avLst/>
                  <a:gdLst>
                    <a:gd name="T0" fmla="*/ 147 w 149"/>
                    <a:gd name="T1" fmla="*/ 95 h 152"/>
                    <a:gd name="T2" fmla="*/ 147 w 149"/>
                    <a:gd name="T3" fmla="*/ 107 h 152"/>
                    <a:gd name="T4" fmla="*/ 135 w 149"/>
                    <a:gd name="T5" fmla="*/ 119 h 152"/>
                    <a:gd name="T6" fmla="*/ 135 w 149"/>
                    <a:gd name="T7" fmla="*/ 128 h 152"/>
                    <a:gd name="T8" fmla="*/ 133 w 149"/>
                    <a:gd name="T9" fmla="*/ 135 h 152"/>
                    <a:gd name="T10" fmla="*/ 126 w 149"/>
                    <a:gd name="T11" fmla="*/ 140 h 152"/>
                    <a:gd name="T12" fmla="*/ 121 w 149"/>
                    <a:gd name="T13" fmla="*/ 133 h 152"/>
                    <a:gd name="T14" fmla="*/ 109 w 149"/>
                    <a:gd name="T15" fmla="*/ 131 h 152"/>
                    <a:gd name="T16" fmla="*/ 97 w 149"/>
                    <a:gd name="T17" fmla="*/ 114 h 152"/>
                    <a:gd name="T18" fmla="*/ 95 w 149"/>
                    <a:gd name="T19" fmla="*/ 104 h 152"/>
                    <a:gd name="T20" fmla="*/ 107 w 149"/>
                    <a:gd name="T21" fmla="*/ 102 h 152"/>
                    <a:gd name="T22" fmla="*/ 109 w 149"/>
                    <a:gd name="T23" fmla="*/ 93 h 152"/>
                    <a:gd name="T24" fmla="*/ 121 w 149"/>
                    <a:gd name="T25" fmla="*/ 90 h 152"/>
                    <a:gd name="T26" fmla="*/ 119 w 149"/>
                    <a:gd name="T27" fmla="*/ 104 h 152"/>
                    <a:gd name="T28" fmla="*/ 128 w 149"/>
                    <a:gd name="T29" fmla="*/ 97 h 152"/>
                    <a:gd name="T30" fmla="*/ 128 w 149"/>
                    <a:gd name="T31" fmla="*/ 107 h 152"/>
                    <a:gd name="T32" fmla="*/ 130 w 149"/>
                    <a:gd name="T33" fmla="*/ 104 h 152"/>
                    <a:gd name="T34" fmla="*/ 128 w 149"/>
                    <a:gd name="T35" fmla="*/ 88 h 152"/>
                    <a:gd name="T36" fmla="*/ 71 w 149"/>
                    <a:gd name="T37" fmla="*/ 40 h 152"/>
                    <a:gd name="T38" fmla="*/ 64 w 149"/>
                    <a:gd name="T39" fmla="*/ 55 h 152"/>
                    <a:gd name="T40" fmla="*/ 73 w 149"/>
                    <a:gd name="T41" fmla="*/ 57 h 152"/>
                    <a:gd name="T42" fmla="*/ 73 w 149"/>
                    <a:gd name="T43" fmla="*/ 59 h 152"/>
                    <a:gd name="T44" fmla="*/ 95 w 149"/>
                    <a:gd name="T45" fmla="*/ 66 h 152"/>
                    <a:gd name="T46" fmla="*/ 83 w 149"/>
                    <a:gd name="T47" fmla="*/ 81 h 152"/>
                    <a:gd name="T48" fmla="*/ 73 w 149"/>
                    <a:gd name="T49" fmla="*/ 81 h 152"/>
                    <a:gd name="T50" fmla="*/ 69 w 149"/>
                    <a:gd name="T51" fmla="*/ 81 h 152"/>
                    <a:gd name="T52" fmla="*/ 66 w 149"/>
                    <a:gd name="T53" fmla="*/ 97 h 152"/>
                    <a:gd name="T54" fmla="*/ 64 w 149"/>
                    <a:gd name="T55" fmla="*/ 102 h 152"/>
                    <a:gd name="T56" fmla="*/ 50 w 149"/>
                    <a:gd name="T57" fmla="*/ 107 h 152"/>
                    <a:gd name="T58" fmla="*/ 50 w 149"/>
                    <a:gd name="T59" fmla="*/ 116 h 152"/>
                    <a:gd name="T60" fmla="*/ 52 w 149"/>
                    <a:gd name="T61" fmla="*/ 126 h 152"/>
                    <a:gd name="T62" fmla="*/ 50 w 149"/>
                    <a:gd name="T63" fmla="*/ 131 h 152"/>
                    <a:gd name="T64" fmla="*/ 47 w 149"/>
                    <a:gd name="T65" fmla="*/ 138 h 152"/>
                    <a:gd name="T66" fmla="*/ 52 w 149"/>
                    <a:gd name="T67" fmla="*/ 147 h 152"/>
                    <a:gd name="T68" fmla="*/ 40 w 149"/>
                    <a:gd name="T69" fmla="*/ 150 h 152"/>
                    <a:gd name="T70" fmla="*/ 17 w 149"/>
                    <a:gd name="T71" fmla="*/ 145 h 152"/>
                    <a:gd name="T72" fmla="*/ 12 w 149"/>
                    <a:gd name="T73" fmla="*/ 135 h 152"/>
                    <a:gd name="T74" fmla="*/ 19 w 149"/>
                    <a:gd name="T75" fmla="*/ 133 h 152"/>
                    <a:gd name="T76" fmla="*/ 9 w 149"/>
                    <a:gd name="T77" fmla="*/ 114 h 152"/>
                    <a:gd name="T78" fmla="*/ 2 w 149"/>
                    <a:gd name="T79" fmla="*/ 102 h 152"/>
                    <a:gd name="T80" fmla="*/ 0 w 149"/>
                    <a:gd name="T81" fmla="*/ 71 h 152"/>
                    <a:gd name="T82" fmla="*/ 5 w 149"/>
                    <a:gd name="T83" fmla="*/ 59 h 152"/>
                    <a:gd name="T84" fmla="*/ 17 w 149"/>
                    <a:gd name="T85" fmla="*/ 59 h 152"/>
                    <a:gd name="T86" fmla="*/ 21 w 149"/>
                    <a:gd name="T87" fmla="*/ 62 h 152"/>
                    <a:gd name="T88" fmla="*/ 28 w 149"/>
                    <a:gd name="T89" fmla="*/ 50 h 152"/>
                    <a:gd name="T90" fmla="*/ 33 w 149"/>
                    <a:gd name="T91" fmla="*/ 59 h 152"/>
                    <a:gd name="T92" fmla="*/ 40 w 149"/>
                    <a:gd name="T93" fmla="*/ 62 h 152"/>
                    <a:gd name="T94" fmla="*/ 38 w 149"/>
                    <a:gd name="T95" fmla="*/ 40 h 152"/>
                    <a:gd name="T96" fmla="*/ 57 w 149"/>
                    <a:gd name="T97" fmla="*/ 36 h 152"/>
                    <a:gd name="T98" fmla="*/ 81 w 149"/>
                    <a:gd name="T99" fmla="*/ 19 h 152"/>
                    <a:gd name="T100" fmla="*/ 73 w 149"/>
                    <a:gd name="T101" fmla="*/ 38 h 152"/>
                    <a:gd name="T102" fmla="*/ 57 w 149"/>
                    <a:gd name="T103" fmla="*/ 33 h 152"/>
                    <a:gd name="T104" fmla="*/ 38 w 149"/>
                    <a:gd name="T105" fmla="*/ 40 h 152"/>
                    <a:gd name="T106" fmla="*/ 21 w 149"/>
                    <a:gd name="T107" fmla="*/ 40 h 152"/>
                    <a:gd name="T108" fmla="*/ 12 w 149"/>
                    <a:gd name="T109" fmla="*/ 55 h 152"/>
                    <a:gd name="T110" fmla="*/ 7 w 149"/>
                    <a:gd name="T111" fmla="*/ 50 h 152"/>
                    <a:gd name="T112" fmla="*/ 19 w 149"/>
                    <a:gd name="T113" fmla="*/ 33 h 152"/>
                    <a:gd name="T114" fmla="*/ 50 w 149"/>
                    <a:gd name="T115" fmla="*/ 24 h 152"/>
                    <a:gd name="T116" fmla="*/ 71 w 149"/>
                    <a:gd name="T117"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 h="152">
                      <a:moveTo>
                        <a:pt x="140" y="83"/>
                      </a:moveTo>
                      <a:lnTo>
                        <a:pt x="140" y="85"/>
                      </a:lnTo>
                      <a:lnTo>
                        <a:pt x="142" y="85"/>
                      </a:lnTo>
                      <a:lnTo>
                        <a:pt x="145" y="85"/>
                      </a:lnTo>
                      <a:lnTo>
                        <a:pt x="147" y="85"/>
                      </a:lnTo>
                      <a:lnTo>
                        <a:pt x="147" y="88"/>
                      </a:lnTo>
                      <a:lnTo>
                        <a:pt x="149" y="88"/>
                      </a:lnTo>
                      <a:lnTo>
                        <a:pt x="149" y="90"/>
                      </a:lnTo>
                      <a:lnTo>
                        <a:pt x="147" y="90"/>
                      </a:lnTo>
                      <a:lnTo>
                        <a:pt x="147" y="93"/>
                      </a:lnTo>
                      <a:lnTo>
                        <a:pt x="145" y="93"/>
                      </a:lnTo>
                      <a:lnTo>
                        <a:pt x="147" y="93"/>
                      </a:lnTo>
                      <a:lnTo>
                        <a:pt x="145" y="95"/>
                      </a:lnTo>
                      <a:lnTo>
                        <a:pt x="147" y="95"/>
                      </a:lnTo>
                      <a:lnTo>
                        <a:pt x="147" y="97"/>
                      </a:lnTo>
                      <a:lnTo>
                        <a:pt x="147" y="100"/>
                      </a:lnTo>
                      <a:lnTo>
                        <a:pt x="149" y="102"/>
                      </a:lnTo>
                      <a:lnTo>
                        <a:pt x="147" y="102"/>
                      </a:lnTo>
                      <a:lnTo>
                        <a:pt x="149" y="102"/>
                      </a:lnTo>
                      <a:lnTo>
                        <a:pt x="147" y="102"/>
                      </a:lnTo>
                      <a:lnTo>
                        <a:pt x="147" y="104"/>
                      </a:lnTo>
                      <a:lnTo>
                        <a:pt x="149" y="104"/>
                      </a:lnTo>
                      <a:lnTo>
                        <a:pt x="147" y="104"/>
                      </a:lnTo>
                      <a:lnTo>
                        <a:pt x="149" y="104"/>
                      </a:lnTo>
                      <a:lnTo>
                        <a:pt x="149" y="107"/>
                      </a:lnTo>
                      <a:lnTo>
                        <a:pt x="147" y="107"/>
                      </a:lnTo>
                      <a:lnTo>
                        <a:pt x="147" y="109"/>
                      </a:lnTo>
                      <a:lnTo>
                        <a:pt x="147" y="107"/>
                      </a:lnTo>
                      <a:lnTo>
                        <a:pt x="147" y="109"/>
                      </a:lnTo>
                      <a:lnTo>
                        <a:pt x="145" y="109"/>
                      </a:lnTo>
                      <a:lnTo>
                        <a:pt x="145" y="112"/>
                      </a:lnTo>
                      <a:lnTo>
                        <a:pt x="142" y="109"/>
                      </a:lnTo>
                      <a:lnTo>
                        <a:pt x="140" y="109"/>
                      </a:lnTo>
                      <a:lnTo>
                        <a:pt x="142" y="109"/>
                      </a:lnTo>
                      <a:lnTo>
                        <a:pt x="140" y="112"/>
                      </a:lnTo>
                      <a:lnTo>
                        <a:pt x="138" y="112"/>
                      </a:lnTo>
                      <a:lnTo>
                        <a:pt x="138" y="114"/>
                      </a:lnTo>
                      <a:lnTo>
                        <a:pt x="135" y="114"/>
                      </a:lnTo>
                      <a:lnTo>
                        <a:pt x="135" y="116"/>
                      </a:lnTo>
                      <a:lnTo>
                        <a:pt x="135" y="114"/>
                      </a:lnTo>
                      <a:lnTo>
                        <a:pt x="135" y="116"/>
                      </a:lnTo>
                      <a:lnTo>
                        <a:pt x="135" y="119"/>
                      </a:lnTo>
                      <a:lnTo>
                        <a:pt x="138" y="119"/>
                      </a:lnTo>
                      <a:lnTo>
                        <a:pt x="138" y="121"/>
                      </a:lnTo>
                      <a:lnTo>
                        <a:pt x="140" y="121"/>
                      </a:lnTo>
                      <a:lnTo>
                        <a:pt x="142" y="121"/>
                      </a:lnTo>
                      <a:lnTo>
                        <a:pt x="142" y="123"/>
                      </a:lnTo>
                      <a:lnTo>
                        <a:pt x="145" y="123"/>
                      </a:lnTo>
                      <a:lnTo>
                        <a:pt x="142" y="123"/>
                      </a:lnTo>
                      <a:lnTo>
                        <a:pt x="142" y="126"/>
                      </a:lnTo>
                      <a:lnTo>
                        <a:pt x="145" y="126"/>
                      </a:lnTo>
                      <a:lnTo>
                        <a:pt x="142" y="126"/>
                      </a:lnTo>
                      <a:lnTo>
                        <a:pt x="142" y="128"/>
                      </a:lnTo>
                      <a:lnTo>
                        <a:pt x="140" y="128"/>
                      </a:lnTo>
                      <a:lnTo>
                        <a:pt x="138" y="128"/>
                      </a:lnTo>
                      <a:lnTo>
                        <a:pt x="135" y="128"/>
                      </a:lnTo>
                      <a:lnTo>
                        <a:pt x="135" y="131"/>
                      </a:lnTo>
                      <a:lnTo>
                        <a:pt x="133" y="131"/>
                      </a:lnTo>
                      <a:lnTo>
                        <a:pt x="133" y="133"/>
                      </a:lnTo>
                      <a:lnTo>
                        <a:pt x="130" y="135"/>
                      </a:lnTo>
                      <a:lnTo>
                        <a:pt x="130" y="133"/>
                      </a:lnTo>
                      <a:lnTo>
                        <a:pt x="133" y="133"/>
                      </a:lnTo>
                      <a:lnTo>
                        <a:pt x="130" y="133"/>
                      </a:lnTo>
                      <a:lnTo>
                        <a:pt x="128" y="133"/>
                      </a:lnTo>
                      <a:lnTo>
                        <a:pt x="130" y="133"/>
                      </a:lnTo>
                      <a:lnTo>
                        <a:pt x="130" y="135"/>
                      </a:lnTo>
                      <a:lnTo>
                        <a:pt x="133" y="135"/>
                      </a:lnTo>
                      <a:lnTo>
                        <a:pt x="135" y="135"/>
                      </a:lnTo>
                      <a:lnTo>
                        <a:pt x="133" y="138"/>
                      </a:lnTo>
                      <a:lnTo>
                        <a:pt x="133" y="135"/>
                      </a:lnTo>
                      <a:lnTo>
                        <a:pt x="133" y="138"/>
                      </a:lnTo>
                      <a:lnTo>
                        <a:pt x="133" y="140"/>
                      </a:lnTo>
                      <a:lnTo>
                        <a:pt x="135" y="140"/>
                      </a:lnTo>
                      <a:lnTo>
                        <a:pt x="135" y="142"/>
                      </a:lnTo>
                      <a:lnTo>
                        <a:pt x="133" y="140"/>
                      </a:lnTo>
                      <a:lnTo>
                        <a:pt x="133" y="142"/>
                      </a:lnTo>
                      <a:lnTo>
                        <a:pt x="133" y="140"/>
                      </a:lnTo>
                      <a:lnTo>
                        <a:pt x="133" y="142"/>
                      </a:lnTo>
                      <a:lnTo>
                        <a:pt x="133" y="140"/>
                      </a:lnTo>
                      <a:lnTo>
                        <a:pt x="133" y="142"/>
                      </a:lnTo>
                      <a:lnTo>
                        <a:pt x="130" y="142"/>
                      </a:lnTo>
                      <a:lnTo>
                        <a:pt x="128" y="142"/>
                      </a:lnTo>
                      <a:lnTo>
                        <a:pt x="128" y="140"/>
                      </a:lnTo>
                      <a:lnTo>
                        <a:pt x="126" y="140"/>
                      </a:lnTo>
                      <a:lnTo>
                        <a:pt x="126" y="142"/>
                      </a:lnTo>
                      <a:lnTo>
                        <a:pt x="126" y="140"/>
                      </a:lnTo>
                      <a:lnTo>
                        <a:pt x="123" y="140"/>
                      </a:lnTo>
                      <a:lnTo>
                        <a:pt x="121" y="138"/>
                      </a:lnTo>
                      <a:lnTo>
                        <a:pt x="119" y="138"/>
                      </a:lnTo>
                      <a:lnTo>
                        <a:pt x="121" y="138"/>
                      </a:lnTo>
                      <a:lnTo>
                        <a:pt x="123" y="138"/>
                      </a:lnTo>
                      <a:lnTo>
                        <a:pt x="121" y="138"/>
                      </a:lnTo>
                      <a:lnTo>
                        <a:pt x="121" y="135"/>
                      </a:lnTo>
                      <a:lnTo>
                        <a:pt x="119" y="135"/>
                      </a:lnTo>
                      <a:lnTo>
                        <a:pt x="121" y="135"/>
                      </a:lnTo>
                      <a:lnTo>
                        <a:pt x="123" y="135"/>
                      </a:lnTo>
                      <a:lnTo>
                        <a:pt x="123" y="133"/>
                      </a:lnTo>
                      <a:lnTo>
                        <a:pt x="121" y="133"/>
                      </a:lnTo>
                      <a:lnTo>
                        <a:pt x="119" y="133"/>
                      </a:lnTo>
                      <a:lnTo>
                        <a:pt x="121" y="133"/>
                      </a:lnTo>
                      <a:lnTo>
                        <a:pt x="121" y="131"/>
                      </a:lnTo>
                      <a:lnTo>
                        <a:pt x="119" y="131"/>
                      </a:lnTo>
                      <a:lnTo>
                        <a:pt x="121" y="131"/>
                      </a:lnTo>
                      <a:lnTo>
                        <a:pt x="119" y="131"/>
                      </a:lnTo>
                      <a:lnTo>
                        <a:pt x="116" y="131"/>
                      </a:lnTo>
                      <a:lnTo>
                        <a:pt x="116" y="133"/>
                      </a:lnTo>
                      <a:lnTo>
                        <a:pt x="119" y="133"/>
                      </a:lnTo>
                      <a:lnTo>
                        <a:pt x="116" y="133"/>
                      </a:lnTo>
                      <a:lnTo>
                        <a:pt x="116" y="131"/>
                      </a:lnTo>
                      <a:lnTo>
                        <a:pt x="114" y="131"/>
                      </a:lnTo>
                      <a:lnTo>
                        <a:pt x="111" y="131"/>
                      </a:lnTo>
                      <a:lnTo>
                        <a:pt x="109" y="131"/>
                      </a:lnTo>
                      <a:lnTo>
                        <a:pt x="107" y="131"/>
                      </a:lnTo>
                      <a:lnTo>
                        <a:pt x="104" y="131"/>
                      </a:lnTo>
                      <a:lnTo>
                        <a:pt x="104" y="128"/>
                      </a:lnTo>
                      <a:lnTo>
                        <a:pt x="104" y="126"/>
                      </a:lnTo>
                      <a:lnTo>
                        <a:pt x="102" y="126"/>
                      </a:lnTo>
                      <a:lnTo>
                        <a:pt x="100" y="126"/>
                      </a:lnTo>
                      <a:lnTo>
                        <a:pt x="100" y="123"/>
                      </a:lnTo>
                      <a:lnTo>
                        <a:pt x="100" y="121"/>
                      </a:lnTo>
                      <a:lnTo>
                        <a:pt x="100" y="123"/>
                      </a:lnTo>
                      <a:lnTo>
                        <a:pt x="102" y="121"/>
                      </a:lnTo>
                      <a:lnTo>
                        <a:pt x="102" y="119"/>
                      </a:lnTo>
                      <a:lnTo>
                        <a:pt x="102" y="116"/>
                      </a:lnTo>
                      <a:lnTo>
                        <a:pt x="100" y="114"/>
                      </a:lnTo>
                      <a:lnTo>
                        <a:pt x="97" y="114"/>
                      </a:lnTo>
                      <a:lnTo>
                        <a:pt x="100" y="114"/>
                      </a:lnTo>
                      <a:lnTo>
                        <a:pt x="102" y="112"/>
                      </a:lnTo>
                      <a:lnTo>
                        <a:pt x="100" y="112"/>
                      </a:lnTo>
                      <a:lnTo>
                        <a:pt x="100" y="109"/>
                      </a:lnTo>
                      <a:lnTo>
                        <a:pt x="97" y="109"/>
                      </a:lnTo>
                      <a:lnTo>
                        <a:pt x="97" y="107"/>
                      </a:lnTo>
                      <a:lnTo>
                        <a:pt x="95" y="107"/>
                      </a:lnTo>
                      <a:lnTo>
                        <a:pt x="92" y="107"/>
                      </a:lnTo>
                      <a:lnTo>
                        <a:pt x="95" y="107"/>
                      </a:lnTo>
                      <a:lnTo>
                        <a:pt x="97" y="107"/>
                      </a:lnTo>
                      <a:lnTo>
                        <a:pt x="100" y="107"/>
                      </a:lnTo>
                      <a:lnTo>
                        <a:pt x="97" y="107"/>
                      </a:lnTo>
                      <a:lnTo>
                        <a:pt x="97" y="104"/>
                      </a:lnTo>
                      <a:lnTo>
                        <a:pt x="95" y="104"/>
                      </a:lnTo>
                      <a:lnTo>
                        <a:pt x="92" y="104"/>
                      </a:lnTo>
                      <a:lnTo>
                        <a:pt x="92" y="102"/>
                      </a:lnTo>
                      <a:lnTo>
                        <a:pt x="95" y="102"/>
                      </a:lnTo>
                      <a:lnTo>
                        <a:pt x="95" y="104"/>
                      </a:lnTo>
                      <a:lnTo>
                        <a:pt x="97" y="104"/>
                      </a:lnTo>
                      <a:lnTo>
                        <a:pt x="100" y="102"/>
                      </a:lnTo>
                      <a:lnTo>
                        <a:pt x="102" y="102"/>
                      </a:lnTo>
                      <a:lnTo>
                        <a:pt x="102" y="104"/>
                      </a:lnTo>
                      <a:lnTo>
                        <a:pt x="102" y="102"/>
                      </a:lnTo>
                      <a:lnTo>
                        <a:pt x="104" y="104"/>
                      </a:lnTo>
                      <a:lnTo>
                        <a:pt x="104" y="102"/>
                      </a:lnTo>
                      <a:lnTo>
                        <a:pt x="107" y="102"/>
                      </a:lnTo>
                      <a:lnTo>
                        <a:pt x="104" y="102"/>
                      </a:lnTo>
                      <a:lnTo>
                        <a:pt x="107" y="102"/>
                      </a:lnTo>
                      <a:lnTo>
                        <a:pt x="109" y="102"/>
                      </a:lnTo>
                      <a:lnTo>
                        <a:pt x="109" y="100"/>
                      </a:lnTo>
                      <a:lnTo>
                        <a:pt x="107" y="97"/>
                      </a:lnTo>
                      <a:lnTo>
                        <a:pt x="109" y="97"/>
                      </a:lnTo>
                      <a:lnTo>
                        <a:pt x="109" y="100"/>
                      </a:lnTo>
                      <a:lnTo>
                        <a:pt x="109" y="97"/>
                      </a:lnTo>
                      <a:lnTo>
                        <a:pt x="111" y="97"/>
                      </a:lnTo>
                      <a:lnTo>
                        <a:pt x="114" y="97"/>
                      </a:lnTo>
                      <a:lnTo>
                        <a:pt x="114" y="95"/>
                      </a:lnTo>
                      <a:lnTo>
                        <a:pt x="114" y="97"/>
                      </a:lnTo>
                      <a:lnTo>
                        <a:pt x="114" y="95"/>
                      </a:lnTo>
                      <a:lnTo>
                        <a:pt x="114" y="93"/>
                      </a:lnTo>
                      <a:lnTo>
                        <a:pt x="111" y="93"/>
                      </a:lnTo>
                      <a:lnTo>
                        <a:pt x="109" y="93"/>
                      </a:lnTo>
                      <a:lnTo>
                        <a:pt x="107" y="93"/>
                      </a:lnTo>
                      <a:lnTo>
                        <a:pt x="107" y="90"/>
                      </a:lnTo>
                      <a:lnTo>
                        <a:pt x="107" y="93"/>
                      </a:lnTo>
                      <a:lnTo>
                        <a:pt x="104" y="93"/>
                      </a:lnTo>
                      <a:lnTo>
                        <a:pt x="104" y="90"/>
                      </a:lnTo>
                      <a:lnTo>
                        <a:pt x="107" y="90"/>
                      </a:lnTo>
                      <a:lnTo>
                        <a:pt x="107" y="93"/>
                      </a:lnTo>
                      <a:lnTo>
                        <a:pt x="109" y="93"/>
                      </a:lnTo>
                      <a:lnTo>
                        <a:pt x="111" y="93"/>
                      </a:lnTo>
                      <a:lnTo>
                        <a:pt x="114" y="93"/>
                      </a:lnTo>
                      <a:lnTo>
                        <a:pt x="116" y="93"/>
                      </a:lnTo>
                      <a:lnTo>
                        <a:pt x="119" y="93"/>
                      </a:lnTo>
                      <a:lnTo>
                        <a:pt x="121" y="93"/>
                      </a:lnTo>
                      <a:lnTo>
                        <a:pt x="121" y="90"/>
                      </a:lnTo>
                      <a:lnTo>
                        <a:pt x="121" y="93"/>
                      </a:lnTo>
                      <a:lnTo>
                        <a:pt x="121" y="95"/>
                      </a:lnTo>
                      <a:lnTo>
                        <a:pt x="119" y="95"/>
                      </a:lnTo>
                      <a:lnTo>
                        <a:pt x="119" y="97"/>
                      </a:lnTo>
                      <a:lnTo>
                        <a:pt x="121" y="100"/>
                      </a:lnTo>
                      <a:lnTo>
                        <a:pt x="119" y="100"/>
                      </a:lnTo>
                      <a:lnTo>
                        <a:pt x="116" y="100"/>
                      </a:lnTo>
                      <a:lnTo>
                        <a:pt x="116" y="102"/>
                      </a:lnTo>
                      <a:lnTo>
                        <a:pt x="119" y="102"/>
                      </a:lnTo>
                      <a:lnTo>
                        <a:pt x="119" y="100"/>
                      </a:lnTo>
                      <a:lnTo>
                        <a:pt x="121" y="100"/>
                      </a:lnTo>
                      <a:lnTo>
                        <a:pt x="121" y="102"/>
                      </a:lnTo>
                      <a:lnTo>
                        <a:pt x="121" y="104"/>
                      </a:lnTo>
                      <a:lnTo>
                        <a:pt x="119" y="104"/>
                      </a:lnTo>
                      <a:lnTo>
                        <a:pt x="116" y="104"/>
                      </a:lnTo>
                      <a:lnTo>
                        <a:pt x="119" y="104"/>
                      </a:lnTo>
                      <a:lnTo>
                        <a:pt x="121" y="104"/>
                      </a:lnTo>
                      <a:lnTo>
                        <a:pt x="123" y="107"/>
                      </a:lnTo>
                      <a:lnTo>
                        <a:pt x="121" y="107"/>
                      </a:lnTo>
                      <a:lnTo>
                        <a:pt x="123" y="107"/>
                      </a:lnTo>
                      <a:lnTo>
                        <a:pt x="121" y="107"/>
                      </a:lnTo>
                      <a:lnTo>
                        <a:pt x="123" y="107"/>
                      </a:lnTo>
                      <a:lnTo>
                        <a:pt x="123" y="104"/>
                      </a:lnTo>
                      <a:lnTo>
                        <a:pt x="123" y="102"/>
                      </a:lnTo>
                      <a:lnTo>
                        <a:pt x="123" y="100"/>
                      </a:lnTo>
                      <a:lnTo>
                        <a:pt x="126" y="100"/>
                      </a:lnTo>
                      <a:lnTo>
                        <a:pt x="128" y="100"/>
                      </a:lnTo>
                      <a:lnTo>
                        <a:pt x="128" y="97"/>
                      </a:lnTo>
                      <a:lnTo>
                        <a:pt x="126" y="97"/>
                      </a:lnTo>
                      <a:lnTo>
                        <a:pt x="126" y="95"/>
                      </a:lnTo>
                      <a:lnTo>
                        <a:pt x="126" y="93"/>
                      </a:lnTo>
                      <a:lnTo>
                        <a:pt x="128" y="93"/>
                      </a:lnTo>
                      <a:lnTo>
                        <a:pt x="128" y="95"/>
                      </a:lnTo>
                      <a:lnTo>
                        <a:pt x="130" y="95"/>
                      </a:lnTo>
                      <a:lnTo>
                        <a:pt x="128" y="95"/>
                      </a:lnTo>
                      <a:lnTo>
                        <a:pt x="128" y="97"/>
                      </a:lnTo>
                      <a:lnTo>
                        <a:pt x="130" y="97"/>
                      </a:lnTo>
                      <a:lnTo>
                        <a:pt x="130" y="100"/>
                      </a:lnTo>
                      <a:lnTo>
                        <a:pt x="130" y="102"/>
                      </a:lnTo>
                      <a:lnTo>
                        <a:pt x="130" y="104"/>
                      </a:lnTo>
                      <a:lnTo>
                        <a:pt x="128" y="104"/>
                      </a:lnTo>
                      <a:lnTo>
                        <a:pt x="128" y="107"/>
                      </a:lnTo>
                      <a:lnTo>
                        <a:pt x="126" y="107"/>
                      </a:lnTo>
                      <a:lnTo>
                        <a:pt x="126" y="109"/>
                      </a:lnTo>
                      <a:lnTo>
                        <a:pt x="126" y="107"/>
                      </a:lnTo>
                      <a:lnTo>
                        <a:pt x="128" y="107"/>
                      </a:lnTo>
                      <a:lnTo>
                        <a:pt x="128" y="104"/>
                      </a:lnTo>
                      <a:lnTo>
                        <a:pt x="128" y="107"/>
                      </a:lnTo>
                      <a:lnTo>
                        <a:pt x="128" y="104"/>
                      </a:lnTo>
                      <a:lnTo>
                        <a:pt x="128" y="107"/>
                      </a:lnTo>
                      <a:lnTo>
                        <a:pt x="130" y="107"/>
                      </a:lnTo>
                      <a:lnTo>
                        <a:pt x="128" y="107"/>
                      </a:lnTo>
                      <a:lnTo>
                        <a:pt x="130" y="107"/>
                      </a:lnTo>
                      <a:lnTo>
                        <a:pt x="133" y="107"/>
                      </a:lnTo>
                      <a:lnTo>
                        <a:pt x="130" y="107"/>
                      </a:lnTo>
                      <a:lnTo>
                        <a:pt x="130" y="104"/>
                      </a:lnTo>
                      <a:lnTo>
                        <a:pt x="133" y="104"/>
                      </a:lnTo>
                      <a:lnTo>
                        <a:pt x="133" y="102"/>
                      </a:lnTo>
                      <a:lnTo>
                        <a:pt x="130" y="102"/>
                      </a:lnTo>
                      <a:lnTo>
                        <a:pt x="130" y="100"/>
                      </a:lnTo>
                      <a:lnTo>
                        <a:pt x="130" y="97"/>
                      </a:lnTo>
                      <a:lnTo>
                        <a:pt x="130" y="95"/>
                      </a:lnTo>
                      <a:lnTo>
                        <a:pt x="130" y="93"/>
                      </a:lnTo>
                      <a:lnTo>
                        <a:pt x="128" y="93"/>
                      </a:lnTo>
                      <a:lnTo>
                        <a:pt x="126" y="93"/>
                      </a:lnTo>
                      <a:lnTo>
                        <a:pt x="123" y="93"/>
                      </a:lnTo>
                      <a:lnTo>
                        <a:pt x="123" y="90"/>
                      </a:lnTo>
                      <a:lnTo>
                        <a:pt x="126" y="90"/>
                      </a:lnTo>
                      <a:lnTo>
                        <a:pt x="128" y="90"/>
                      </a:lnTo>
                      <a:lnTo>
                        <a:pt x="128" y="88"/>
                      </a:lnTo>
                      <a:lnTo>
                        <a:pt x="130" y="88"/>
                      </a:lnTo>
                      <a:lnTo>
                        <a:pt x="133" y="85"/>
                      </a:lnTo>
                      <a:lnTo>
                        <a:pt x="135" y="85"/>
                      </a:lnTo>
                      <a:lnTo>
                        <a:pt x="135" y="83"/>
                      </a:lnTo>
                      <a:lnTo>
                        <a:pt x="138" y="83"/>
                      </a:lnTo>
                      <a:lnTo>
                        <a:pt x="140" y="83"/>
                      </a:lnTo>
                      <a:close/>
                      <a:moveTo>
                        <a:pt x="64" y="36"/>
                      </a:moveTo>
                      <a:lnTo>
                        <a:pt x="66" y="36"/>
                      </a:lnTo>
                      <a:lnTo>
                        <a:pt x="66" y="38"/>
                      </a:lnTo>
                      <a:lnTo>
                        <a:pt x="69" y="38"/>
                      </a:lnTo>
                      <a:lnTo>
                        <a:pt x="69" y="40"/>
                      </a:lnTo>
                      <a:lnTo>
                        <a:pt x="71" y="40"/>
                      </a:lnTo>
                      <a:lnTo>
                        <a:pt x="73" y="40"/>
                      </a:lnTo>
                      <a:lnTo>
                        <a:pt x="71" y="40"/>
                      </a:lnTo>
                      <a:lnTo>
                        <a:pt x="71" y="43"/>
                      </a:lnTo>
                      <a:lnTo>
                        <a:pt x="71" y="45"/>
                      </a:lnTo>
                      <a:lnTo>
                        <a:pt x="71" y="47"/>
                      </a:lnTo>
                      <a:lnTo>
                        <a:pt x="71" y="50"/>
                      </a:lnTo>
                      <a:lnTo>
                        <a:pt x="73" y="52"/>
                      </a:lnTo>
                      <a:lnTo>
                        <a:pt x="73" y="55"/>
                      </a:lnTo>
                      <a:lnTo>
                        <a:pt x="71" y="55"/>
                      </a:lnTo>
                      <a:lnTo>
                        <a:pt x="71" y="52"/>
                      </a:lnTo>
                      <a:lnTo>
                        <a:pt x="69" y="52"/>
                      </a:lnTo>
                      <a:lnTo>
                        <a:pt x="69" y="55"/>
                      </a:lnTo>
                      <a:lnTo>
                        <a:pt x="69" y="52"/>
                      </a:lnTo>
                      <a:lnTo>
                        <a:pt x="66" y="52"/>
                      </a:lnTo>
                      <a:lnTo>
                        <a:pt x="66" y="55"/>
                      </a:lnTo>
                      <a:lnTo>
                        <a:pt x="64" y="55"/>
                      </a:lnTo>
                      <a:lnTo>
                        <a:pt x="62" y="55"/>
                      </a:lnTo>
                      <a:lnTo>
                        <a:pt x="62" y="57"/>
                      </a:lnTo>
                      <a:lnTo>
                        <a:pt x="59" y="57"/>
                      </a:lnTo>
                      <a:lnTo>
                        <a:pt x="57" y="57"/>
                      </a:lnTo>
                      <a:lnTo>
                        <a:pt x="59" y="57"/>
                      </a:lnTo>
                      <a:lnTo>
                        <a:pt x="62" y="57"/>
                      </a:lnTo>
                      <a:lnTo>
                        <a:pt x="64" y="55"/>
                      </a:lnTo>
                      <a:lnTo>
                        <a:pt x="66" y="55"/>
                      </a:lnTo>
                      <a:lnTo>
                        <a:pt x="69" y="55"/>
                      </a:lnTo>
                      <a:lnTo>
                        <a:pt x="66" y="55"/>
                      </a:lnTo>
                      <a:lnTo>
                        <a:pt x="69" y="55"/>
                      </a:lnTo>
                      <a:lnTo>
                        <a:pt x="71" y="55"/>
                      </a:lnTo>
                      <a:lnTo>
                        <a:pt x="73" y="55"/>
                      </a:lnTo>
                      <a:lnTo>
                        <a:pt x="73" y="57"/>
                      </a:lnTo>
                      <a:lnTo>
                        <a:pt x="73" y="59"/>
                      </a:lnTo>
                      <a:lnTo>
                        <a:pt x="71" y="59"/>
                      </a:lnTo>
                      <a:lnTo>
                        <a:pt x="71" y="62"/>
                      </a:lnTo>
                      <a:lnTo>
                        <a:pt x="69" y="62"/>
                      </a:lnTo>
                      <a:lnTo>
                        <a:pt x="69" y="64"/>
                      </a:lnTo>
                      <a:lnTo>
                        <a:pt x="71" y="64"/>
                      </a:lnTo>
                      <a:lnTo>
                        <a:pt x="69" y="66"/>
                      </a:lnTo>
                      <a:lnTo>
                        <a:pt x="71" y="66"/>
                      </a:lnTo>
                      <a:lnTo>
                        <a:pt x="69" y="66"/>
                      </a:lnTo>
                      <a:lnTo>
                        <a:pt x="71" y="66"/>
                      </a:lnTo>
                      <a:lnTo>
                        <a:pt x="71" y="64"/>
                      </a:lnTo>
                      <a:lnTo>
                        <a:pt x="71" y="62"/>
                      </a:lnTo>
                      <a:lnTo>
                        <a:pt x="71" y="59"/>
                      </a:lnTo>
                      <a:lnTo>
                        <a:pt x="73" y="59"/>
                      </a:lnTo>
                      <a:lnTo>
                        <a:pt x="73" y="62"/>
                      </a:lnTo>
                      <a:lnTo>
                        <a:pt x="76" y="62"/>
                      </a:lnTo>
                      <a:lnTo>
                        <a:pt x="76" y="64"/>
                      </a:lnTo>
                      <a:lnTo>
                        <a:pt x="78" y="64"/>
                      </a:lnTo>
                      <a:lnTo>
                        <a:pt x="81" y="64"/>
                      </a:lnTo>
                      <a:lnTo>
                        <a:pt x="83" y="64"/>
                      </a:lnTo>
                      <a:lnTo>
                        <a:pt x="85" y="64"/>
                      </a:lnTo>
                      <a:lnTo>
                        <a:pt x="85" y="62"/>
                      </a:lnTo>
                      <a:lnTo>
                        <a:pt x="88" y="62"/>
                      </a:lnTo>
                      <a:lnTo>
                        <a:pt x="90" y="62"/>
                      </a:lnTo>
                      <a:lnTo>
                        <a:pt x="90" y="64"/>
                      </a:lnTo>
                      <a:lnTo>
                        <a:pt x="92" y="64"/>
                      </a:lnTo>
                      <a:lnTo>
                        <a:pt x="92" y="66"/>
                      </a:lnTo>
                      <a:lnTo>
                        <a:pt x="95" y="66"/>
                      </a:lnTo>
                      <a:lnTo>
                        <a:pt x="95" y="69"/>
                      </a:lnTo>
                      <a:lnTo>
                        <a:pt x="92" y="69"/>
                      </a:lnTo>
                      <a:lnTo>
                        <a:pt x="92" y="71"/>
                      </a:lnTo>
                      <a:lnTo>
                        <a:pt x="92" y="74"/>
                      </a:lnTo>
                      <a:lnTo>
                        <a:pt x="90" y="74"/>
                      </a:lnTo>
                      <a:lnTo>
                        <a:pt x="90" y="76"/>
                      </a:lnTo>
                      <a:lnTo>
                        <a:pt x="90" y="78"/>
                      </a:lnTo>
                      <a:lnTo>
                        <a:pt x="88" y="78"/>
                      </a:lnTo>
                      <a:lnTo>
                        <a:pt x="88" y="81"/>
                      </a:lnTo>
                      <a:lnTo>
                        <a:pt x="85" y="83"/>
                      </a:lnTo>
                      <a:lnTo>
                        <a:pt x="85" y="81"/>
                      </a:lnTo>
                      <a:lnTo>
                        <a:pt x="85" y="83"/>
                      </a:lnTo>
                      <a:lnTo>
                        <a:pt x="85" y="81"/>
                      </a:lnTo>
                      <a:lnTo>
                        <a:pt x="83" y="81"/>
                      </a:lnTo>
                      <a:lnTo>
                        <a:pt x="85" y="81"/>
                      </a:lnTo>
                      <a:lnTo>
                        <a:pt x="85" y="78"/>
                      </a:lnTo>
                      <a:lnTo>
                        <a:pt x="83" y="78"/>
                      </a:lnTo>
                      <a:lnTo>
                        <a:pt x="81" y="78"/>
                      </a:lnTo>
                      <a:lnTo>
                        <a:pt x="81" y="81"/>
                      </a:lnTo>
                      <a:lnTo>
                        <a:pt x="81" y="83"/>
                      </a:lnTo>
                      <a:lnTo>
                        <a:pt x="81" y="85"/>
                      </a:lnTo>
                      <a:lnTo>
                        <a:pt x="78" y="85"/>
                      </a:lnTo>
                      <a:lnTo>
                        <a:pt x="78" y="83"/>
                      </a:lnTo>
                      <a:lnTo>
                        <a:pt x="81" y="83"/>
                      </a:lnTo>
                      <a:lnTo>
                        <a:pt x="81" y="81"/>
                      </a:lnTo>
                      <a:lnTo>
                        <a:pt x="78" y="81"/>
                      </a:lnTo>
                      <a:lnTo>
                        <a:pt x="76" y="81"/>
                      </a:lnTo>
                      <a:lnTo>
                        <a:pt x="73" y="81"/>
                      </a:lnTo>
                      <a:lnTo>
                        <a:pt x="76" y="81"/>
                      </a:lnTo>
                      <a:lnTo>
                        <a:pt x="76" y="78"/>
                      </a:lnTo>
                      <a:lnTo>
                        <a:pt x="78" y="78"/>
                      </a:lnTo>
                      <a:lnTo>
                        <a:pt x="76" y="78"/>
                      </a:lnTo>
                      <a:lnTo>
                        <a:pt x="76" y="81"/>
                      </a:lnTo>
                      <a:lnTo>
                        <a:pt x="78" y="81"/>
                      </a:lnTo>
                      <a:lnTo>
                        <a:pt x="78" y="78"/>
                      </a:lnTo>
                      <a:lnTo>
                        <a:pt x="78" y="76"/>
                      </a:lnTo>
                      <a:lnTo>
                        <a:pt x="76" y="76"/>
                      </a:lnTo>
                      <a:lnTo>
                        <a:pt x="73" y="76"/>
                      </a:lnTo>
                      <a:lnTo>
                        <a:pt x="73" y="78"/>
                      </a:lnTo>
                      <a:lnTo>
                        <a:pt x="71" y="78"/>
                      </a:lnTo>
                      <a:lnTo>
                        <a:pt x="71" y="81"/>
                      </a:lnTo>
                      <a:lnTo>
                        <a:pt x="69" y="81"/>
                      </a:lnTo>
                      <a:lnTo>
                        <a:pt x="69" y="83"/>
                      </a:lnTo>
                      <a:lnTo>
                        <a:pt x="71" y="83"/>
                      </a:lnTo>
                      <a:lnTo>
                        <a:pt x="69" y="83"/>
                      </a:lnTo>
                      <a:lnTo>
                        <a:pt x="71" y="83"/>
                      </a:lnTo>
                      <a:lnTo>
                        <a:pt x="69" y="83"/>
                      </a:lnTo>
                      <a:lnTo>
                        <a:pt x="71" y="83"/>
                      </a:lnTo>
                      <a:lnTo>
                        <a:pt x="71" y="85"/>
                      </a:lnTo>
                      <a:lnTo>
                        <a:pt x="71" y="88"/>
                      </a:lnTo>
                      <a:lnTo>
                        <a:pt x="71" y="90"/>
                      </a:lnTo>
                      <a:lnTo>
                        <a:pt x="71" y="93"/>
                      </a:lnTo>
                      <a:lnTo>
                        <a:pt x="71" y="95"/>
                      </a:lnTo>
                      <a:lnTo>
                        <a:pt x="69" y="95"/>
                      </a:lnTo>
                      <a:lnTo>
                        <a:pt x="69" y="97"/>
                      </a:lnTo>
                      <a:lnTo>
                        <a:pt x="66" y="97"/>
                      </a:lnTo>
                      <a:lnTo>
                        <a:pt x="66" y="95"/>
                      </a:lnTo>
                      <a:lnTo>
                        <a:pt x="64" y="95"/>
                      </a:lnTo>
                      <a:lnTo>
                        <a:pt x="64" y="97"/>
                      </a:lnTo>
                      <a:lnTo>
                        <a:pt x="62" y="97"/>
                      </a:lnTo>
                      <a:lnTo>
                        <a:pt x="59" y="97"/>
                      </a:lnTo>
                      <a:lnTo>
                        <a:pt x="57" y="97"/>
                      </a:lnTo>
                      <a:lnTo>
                        <a:pt x="59" y="97"/>
                      </a:lnTo>
                      <a:lnTo>
                        <a:pt x="62" y="100"/>
                      </a:lnTo>
                      <a:lnTo>
                        <a:pt x="64" y="100"/>
                      </a:lnTo>
                      <a:lnTo>
                        <a:pt x="64" y="97"/>
                      </a:lnTo>
                      <a:lnTo>
                        <a:pt x="64" y="100"/>
                      </a:lnTo>
                      <a:lnTo>
                        <a:pt x="64" y="102"/>
                      </a:lnTo>
                      <a:lnTo>
                        <a:pt x="66" y="102"/>
                      </a:lnTo>
                      <a:lnTo>
                        <a:pt x="64" y="102"/>
                      </a:lnTo>
                      <a:lnTo>
                        <a:pt x="64" y="104"/>
                      </a:lnTo>
                      <a:lnTo>
                        <a:pt x="62" y="104"/>
                      </a:lnTo>
                      <a:lnTo>
                        <a:pt x="64" y="104"/>
                      </a:lnTo>
                      <a:lnTo>
                        <a:pt x="62" y="104"/>
                      </a:lnTo>
                      <a:lnTo>
                        <a:pt x="62" y="107"/>
                      </a:lnTo>
                      <a:lnTo>
                        <a:pt x="59" y="107"/>
                      </a:lnTo>
                      <a:lnTo>
                        <a:pt x="57" y="107"/>
                      </a:lnTo>
                      <a:lnTo>
                        <a:pt x="55" y="107"/>
                      </a:lnTo>
                      <a:lnTo>
                        <a:pt x="55" y="104"/>
                      </a:lnTo>
                      <a:lnTo>
                        <a:pt x="52" y="104"/>
                      </a:lnTo>
                      <a:lnTo>
                        <a:pt x="50" y="104"/>
                      </a:lnTo>
                      <a:lnTo>
                        <a:pt x="47" y="104"/>
                      </a:lnTo>
                      <a:lnTo>
                        <a:pt x="47" y="107"/>
                      </a:lnTo>
                      <a:lnTo>
                        <a:pt x="50" y="107"/>
                      </a:lnTo>
                      <a:lnTo>
                        <a:pt x="52" y="107"/>
                      </a:lnTo>
                      <a:lnTo>
                        <a:pt x="55" y="107"/>
                      </a:lnTo>
                      <a:lnTo>
                        <a:pt x="55" y="109"/>
                      </a:lnTo>
                      <a:lnTo>
                        <a:pt x="57" y="109"/>
                      </a:lnTo>
                      <a:lnTo>
                        <a:pt x="57" y="112"/>
                      </a:lnTo>
                      <a:lnTo>
                        <a:pt x="55" y="112"/>
                      </a:lnTo>
                      <a:lnTo>
                        <a:pt x="55" y="114"/>
                      </a:lnTo>
                      <a:lnTo>
                        <a:pt x="52" y="114"/>
                      </a:lnTo>
                      <a:lnTo>
                        <a:pt x="50" y="114"/>
                      </a:lnTo>
                      <a:lnTo>
                        <a:pt x="47" y="114"/>
                      </a:lnTo>
                      <a:lnTo>
                        <a:pt x="50" y="114"/>
                      </a:lnTo>
                      <a:lnTo>
                        <a:pt x="47" y="114"/>
                      </a:lnTo>
                      <a:lnTo>
                        <a:pt x="50" y="114"/>
                      </a:lnTo>
                      <a:lnTo>
                        <a:pt x="50" y="116"/>
                      </a:lnTo>
                      <a:lnTo>
                        <a:pt x="47" y="116"/>
                      </a:lnTo>
                      <a:lnTo>
                        <a:pt x="45" y="116"/>
                      </a:lnTo>
                      <a:lnTo>
                        <a:pt x="47" y="116"/>
                      </a:lnTo>
                      <a:lnTo>
                        <a:pt x="50" y="116"/>
                      </a:lnTo>
                      <a:lnTo>
                        <a:pt x="52" y="116"/>
                      </a:lnTo>
                      <a:lnTo>
                        <a:pt x="52" y="119"/>
                      </a:lnTo>
                      <a:lnTo>
                        <a:pt x="50" y="119"/>
                      </a:lnTo>
                      <a:lnTo>
                        <a:pt x="50" y="121"/>
                      </a:lnTo>
                      <a:lnTo>
                        <a:pt x="50" y="123"/>
                      </a:lnTo>
                      <a:lnTo>
                        <a:pt x="52" y="123"/>
                      </a:lnTo>
                      <a:lnTo>
                        <a:pt x="50" y="123"/>
                      </a:lnTo>
                      <a:lnTo>
                        <a:pt x="52" y="123"/>
                      </a:lnTo>
                      <a:lnTo>
                        <a:pt x="50" y="126"/>
                      </a:lnTo>
                      <a:lnTo>
                        <a:pt x="52" y="126"/>
                      </a:lnTo>
                      <a:lnTo>
                        <a:pt x="50" y="126"/>
                      </a:lnTo>
                      <a:lnTo>
                        <a:pt x="50" y="128"/>
                      </a:lnTo>
                      <a:lnTo>
                        <a:pt x="47" y="128"/>
                      </a:lnTo>
                      <a:lnTo>
                        <a:pt x="50" y="128"/>
                      </a:lnTo>
                      <a:lnTo>
                        <a:pt x="50" y="126"/>
                      </a:lnTo>
                      <a:lnTo>
                        <a:pt x="52" y="126"/>
                      </a:lnTo>
                      <a:lnTo>
                        <a:pt x="52" y="128"/>
                      </a:lnTo>
                      <a:lnTo>
                        <a:pt x="55" y="128"/>
                      </a:lnTo>
                      <a:lnTo>
                        <a:pt x="52" y="128"/>
                      </a:lnTo>
                      <a:lnTo>
                        <a:pt x="52" y="131"/>
                      </a:lnTo>
                      <a:lnTo>
                        <a:pt x="50" y="133"/>
                      </a:lnTo>
                      <a:lnTo>
                        <a:pt x="50" y="131"/>
                      </a:lnTo>
                      <a:lnTo>
                        <a:pt x="50" y="133"/>
                      </a:lnTo>
                      <a:lnTo>
                        <a:pt x="50" y="131"/>
                      </a:lnTo>
                      <a:lnTo>
                        <a:pt x="47" y="133"/>
                      </a:lnTo>
                      <a:lnTo>
                        <a:pt x="45" y="133"/>
                      </a:lnTo>
                      <a:lnTo>
                        <a:pt x="47" y="133"/>
                      </a:lnTo>
                      <a:lnTo>
                        <a:pt x="47" y="135"/>
                      </a:lnTo>
                      <a:lnTo>
                        <a:pt x="45" y="135"/>
                      </a:lnTo>
                      <a:lnTo>
                        <a:pt x="47" y="135"/>
                      </a:lnTo>
                      <a:lnTo>
                        <a:pt x="47" y="138"/>
                      </a:lnTo>
                      <a:lnTo>
                        <a:pt x="45" y="138"/>
                      </a:lnTo>
                      <a:lnTo>
                        <a:pt x="43" y="138"/>
                      </a:lnTo>
                      <a:lnTo>
                        <a:pt x="43" y="140"/>
                      </a:lnTo>
                      <a:lnTo>
                        <a:pt x="45" y="140"/>
                      </a:lnTo>
                      <a:lnTo>
                        <a:pt x="47" y="140"/>
                      </a:lnTo>
                      <a:lnTo>
                        <a:pt x="50" y="140"/>
                      </a:lnTo>
                      <a:lnTo>
                        <a:pt x="47" y="138"/>
                      </a:lnTo>
                      <a:lnTo>
                        <a:pt x="50" y="138"/>
                      </a:lnTo>
                      <a:lnTo>
                        <a:pt x="50" y="140"/>
                      </a:lnTo>
                      <a:lnTo>
                        <a:pt x="52" y="140"/>
                      </a:lnTo>
                      <a:lnTo>
                        <a:pt x="52" y="142"/>
                      </a:lnTo>
                      <a:lnTo>
                        <a:pt x="55" y="142"/>
                      </a:lnTo>
                      <a:lnTo>
                        <a:pt x="55" y="145"/>
                      </a:lnTo>
                      <a:lnTo>
                        <a:pt x="55" y="147"/>
                      </a:lnTo>
                      <a:lnTo>
                        <a:pt x="55" y="145"/>
                      </a:lnTo>
                      <a:lnTo>
                        <a:pt x="52" y="145"/>
                      </a:lnTo>
                      <a:lnTo>
                        <a:pt x="52" y="147"/>
                      </a:lnTo>
                      <a:lnTo>
                        <a:pt x="55" y="147"/>
                      </a:lnTo>
                      <a:lnTo>
                        <a:pt x="55" y="150"/>
                      </a:lnTo>
                      <a:lnTo>
                        <a:pt x="52" y="150"/>
                      </a:lnTo>
                      <a:lnTo>
                        <a:pt x="52" y="147"/>
                      </a:lnTo>
                      <a:lnTo>
                        <a:pt x="50" y="147"/>
                      </a:lnTo>
                      <a:lnTo>
                        <a:pt x="52" y="147"/>
                      </a:lnTo>
                      <a:lnTo>
                        <a:pt x="50" y="147"/>
                      </a:lnTo>
                      <a:lnTo>
                        <a:pt x="50" y="145"/>
                      </a:lnTo>
                      <a:lnTo>
                        <a:pt x="52" y="145"/>
                      </a:lnTo>
                      <a:lnTo>
                        <a:pt x="50" y="145"/>
                      </a:lnTo>
                      <a:lnTo>
                        <a:pt x="50" y="147"/>
                      </a:lnTo>
                      <a:lnTo>
                        <a:pt x="47" y="147"/>
                      </a:lnTo>
                      <a:lnTo>
                        <a:pt x="45" y="147"/>
                      </a:lnTo>
                      <a:lnTo>
                        <a:pt x="45" y="150"/>
                      </a:lnTo>
                      <a:lnTo>
                        <a:pt x="43" y="150"/>
                      </a:lnTo>
                      <a:lnTo>
                        <a:pt x="40" y="150"/>
                      </a:lnTo>
                      <a:lnTo>
                        <a:pt x="40" y="152"/>
                      </a:lnTo>
                      <a:lnTo>
                        <a:pt x="40" y="150"/>
                      </a:lnTo>
                      <a:lnTo>
                        <a:pt x="40" y="152"/>
                      </a:lnTo>
                      <a:lnTo>
                        <a:pt x="38" y="150"/>
                      </a:lnTo>
                      <a:lnTo>
                        <a:pt x="36" y="147"/>
                      </a:lnTo>
                      <a:lnTo>
                        <a:pt x="33" y="147"/>
                      </a:lnTo>
                      <a:lnTo>
                        <a:pt x="31" y="147"/>
                      </a:lnTo>
                      <a:lnTo>
                        <a:pt x="28" y="147"/>
                      </a:lnTo>
                      <a:lnTo>
                        <a:pt x="28" y="145"/>
                      </a:lnTo>
                      <a:lnTo>
                        <a:pt x="26" y="145"/>
                      </a:lnTo>
                      <a:lnTo>
                        <a:pt x="26" y="147"/>
                      </a:lnTo>
                      <a:lnTo>
                        <a:pt x="24" y="147"/>
                      </a:lnTo>
                      <a:lnTo>
                        <a:pt x="24" y="145"/>
                      </a:lnTo>
                      <a:lnTo>
                        <a:pt x="21" y="147"/>
                      </a:lnTo>
                      <a:lnTo>
                        <a:pt x="19" y="145"/>
                      </a:lnTo>
                      <a:lnTo>
                        <a:pt x="17" y="145"/>
                      </a:lnTo>
                      <a:lnTo>
                        <a:pt x="19" y="142"/>
                      </a:lnTo>
                      <a:lnTo>
                        <a:pt x="19" y="140"/>
                      </a:lnTo>
                      <a:lnTo>
                        <a:pt x="17" y="140"/>
                      </a:lnTo>
                      <a:lnTo>
                        <a:pt x="17" y="138"/>
                      </a:lnTo>
                      <a:lnTo>
                        <a:pt x="19" y="138"/>
                      </a:lnTo>
                      <a:lnTo>
                        <a:pt x="19" y="135"/>
                      </a:lnTo>
                      <a:lnTo>
                        <a:pt x="19" y="133"/>
                      </a:lnTo>
                      <a:lnTo>
                        <a:pt x="17" y="133"/>
                      </a:lnTo>
                      <a:lnTo>
                        <a:pt x="14" y="133"/>
                      </a:lnTo>
                      <a:lnTo>
                        <a:pt x="14" y="135"/>
                      </a:lnTo>
                      <a:lnTo>
                        <a:pt x="17" y="138"/>
                      </a:lnTo>
                      <a:lnTo>
                        <a:pt x="14" y="138"/>
                      </a:lnTo>
                      <a:lnTo>
                        <a:pt x="12" y="138"/>
                      </a:lnTo>
                      <a:lnTo>
                        <a:pt x="12" y="135"/>
                      </a:lnTo>
                      <a:lnTo>
                        <a:pt x="14" y="138"/>
                      </a:lnTo>
                      <a:lnTo>
                        <a:pt x="12" y="135"/>
                      </a:lnTo>
                      <a:lnTo>
                        <a:pt x="12" y="133"/>
                      </a:lnTo>
                      <a:lnTo>
                        <a:pt x="12" y="131"/>
                      </a:lnTo>
                      <a:lnTo>
                        <a:pt x="14" y="131"/>
                      </a:lnTo>
                      <a:lnTo>
                        <a:pt x="12" y="131"/>
                      </a:lnTo>
                      <a:lnTo>
                        <a:pt x="14" y="131"/>
                      </a:lnTo>
                      <a:lnTo>
                        <a:pt x="12" y="131"/>
                      </a:lnTo>
                      <a:lnTo>
                        <a:pt x="14" y="131"/>
                      </a:lnTo>
                      <a:lnTo>
                        <a:pt x="17" y="131"/>
                      </a:lnTo>
                      <a:lnTo>
                        <a:pt x="17" y="133"/>
                      </a:lnTo>
                      <a:lnTo>
                        <a:pt x="14" y="133"/>
                      </a:lnTo>
                      <a:lnTo>
                        <a:pt x="17" y="133"/>
                      </a:lnTo>
                      <a:lnTo>
                        <a:pt x="19" y="133"/>
                      </a:lnTo>
                      <a:lnTo>
                        <a:pt x="19" y="131"/>
                      </a:lnTo>
                      <a:lnTo>
                        <a:pt x="19" y="128"/>
                      </a:lnTo>
                      <a:lnTo>
                        <a:pt x="19" y="126"/>
                      </a:lnTo>
                      <a:lnTo>
                        <a:pt x="19" y="123"/>
                      </a:lnTo>
                      <a:lnTo>
                        <a:pt x="19" y="121"/>
                      </a:lnTo>
                      <a:lnTo>
                        <a:pt x="17" y="121"/>
                      </a:lnTo>
                      <a:lnTo>
                        <a:pt x="19" y="121"/>
                      </a:lnTo>
                      <a:lnTo>
                        <a:pt x="17" y="121"/>
                      </a:lnTo>
                      <a:lnTo>
                        <a:pt x="17" y="119"/>
                      </a:lnTo>
                      <a:lnTo>
                        <a:pt x="14" y="119"/>
                      </a:lnTo>
                      <a:lnTo>
                        <a:pt x="12" y="119"/>
                      </a:lnTo>
                      <a:lnTo>
                        <a:pt x="12" y="116"/>
                      </a:lnTo>
                      <a:lnTo>
                        <a:pt x="9" y="116"/>
                      </a:lnTo>
                      <a:lnTo>
                        <a:pt x="9" y="114"/>
                      </a:lnTo>
                      <a:lnTo>
                        <a:pt x="7" y="114"/>
                      </a:lnTo>
                      <a:lnTo>
                        <a:pt x="7" y="112"/>
                      </a:lnTo>
                      <a:lnTo>
                        <a:pt x="5" y="112"/>
                      </a:lnTo>
                      <a:lnTo>
                        <a:pt x="5" y="114"/>
                      </a:lnTo>
                      <a:lnTo>
                        <a:pt x="7" y="116"/>
                      </a:lnTo>
                      <a:lnTo>
                        <a:pt x="5" y="116"/>
                      </a:lnTo>
                      <a:lnTo>
                        <a:pt x="5" y="114"/>
                      </a:lnTo>
                      <a:lnTo>
                        <a:pt x="2" y="114"/>
                      </a:lnTo>
                      <a:lnTo>
                        <a:pt x="0" y="114"/>
                      </a:lnTo>
                      <a:lnTo>
                        <a:pt x="0" y="112"/>
                      </a:lnTo>
                      <a:lnTo>
                        <a:pt x="0" y="109"/>
                      </a:lnTo>
                      <a:lnTo>
                        <a:pt x="2" y="107"/>
                      </a:lnTo>
                      <a:lnTo>
                        <a:pt x="2" y="104"/>
                      </a:lnTo>
                      <a:lnTo>
                        <a:pt x="2" y="102"/>
                      </a:lnTo>
                      <a:lnTo>
                        <a:pt x="2" y="100"/>
                      </a:lnTo>
                      <a:lnTo>
                        <a:pt x="2" y="97"/>
                      </a:lnTo>
                      <a:lnTo>
                        <a:pt x="2" y="95"/>
                      </a:lnTo>
                      <a:lnTo>
                        <a:pt x="2" y="93"/>
                      </a:lnTo>
                      <a:lnTo>
                        <a:pt x="0" y="93"/>
                      </a:lnTo>
                      <a:lnTo>
                        <a:pt x="0" y="90"/>
                      </a:lnTo>
                      <a:lnTo>
                        <a:pt x="0" y="88"/>
                      </a:lnTo>
                      <a:lnTo>
                        <a:pt x="0" y="85"/>
                      </a:lnTo>
                      <a:lnTo>
                        <a:pt x="0" y="83"/>
                      </a:lnTo>
                      <a:lnTo>
                        <a:pt x="0" y="81"/>
                      </a:lnTo>
                      <a:lnTo>
                        <a:pt x="0" y="78"/>
                      </a:lnTo>
                      <a:lnTo>
                        <a:pt x="0" y="76"/>
                      </a:lnTo>
                      <a:lnTo>
                        <a:pt x="0" y="74"/>
                      </a:lnTo>
                      <a:lnTo>
                        <a:pt x="0" y="71"/>
                      </a:lnTo>
                      <a:lnTo>
                        <a:pt x="0" y="69"/>
                      </a:lnTo>
                      <a:lnTo>
                        <a:pt x="0" y="66"/>
                      </a:lnTo>
                      <a:lnTo>
                        <a:pt x="0" y="64"/>
                      </a:lnTo>
                      <a:lnTo>
                        <a:pt x="0" y="62"/>
                      </a:lnTo>
                      <a:lnTo>
                        <a:pt x="0" y="59"/>
                      </a:lnTo>
                      <a:lnTo>
                        <a:pt x="2" y="59"/>
                      </a:lnTo>
                      <a:lnTo>
                        <a:pt x="2" y="57"/>
                      </a:lnTo>
                      <a:lnTo>
                        <a:pt x="2" y="55"/>
                      </a:lnTo>
                      <a:lnTo>
                        <a:pt x="5" y="55"/>
                      </a:lnTo>
                      <a:lnTo>
                        <a:pt x="2" y="57"/>
                      </a:lnTo>
                      <a:lnTo>
                        <a:pt x="5" y="57"/>
                      </a:lnTo>
                      <a:lnTo>
                        <a:pt x="2" y="57"/>
                      </a:lnTo>
                      <a:lnTo>
                        <a:pt x="5" y="57"/>
                      </a:lnTo>
                      <a:lnTo>
                        <a:pt x="5" y="59"/>
                      </a:lnTo>
                      <a:lnTo>
                        <a:pt x="7" y="59"/>
                      </a:lnTo>
                      <a:lnTo>
                        <a:pt x="7" y="62"/>
                      </a:lnTo>
                      <a:lnTo>
                        <a:pt x="7" y="59"/>
                      </a:lnTo>
                      <a:lnTo>
                        <a:pt x="9" y="62"/>
                      </a:lnTo>
                      <a:lnTo>
                        <a:pt x="9" y="59"/>
                      </a:lnTo>
                      <a:lnTo>
                        <a:pt x="9" y="62"/>
                      </a:lnTo>
                      <a:lnTo>
                        <a:pt x="12" y="62"/>
                      </a:lnTo>
                      <a:lnTo>
                        <a:pt x="14" y="62"/>
                      </a:lnTo>
                      <a:lnTo>
                        <a:pt x="14" y="59"/>
                      </a:lnTo>
                      <a:lnTo>
                        <a:pt x="14" y="62"/>
                      </a:lnTo>
                      <a:lnTo>
                        <a:pt x="17" y="62"/>
                      </a:lnTo>
                      <a:lnTo>
                        <a:pt x="17" y="64"/>
                      </a:lnTo>
                      <a:lnTo>
                        <a:pt x="17" y="62"/>
                      </a:lnTo>
                      <a:lnTo>
                        <a:pt x="17" y="59"/>
                      </a:lnTo>
                      <a:lnTo>
                        <a:pt x="19" y="59"/>
                      </a:lnTo>
                      <a:lnTo>
                        <a:pt x="17" y="62"/>
                      </a:lnTo>
                      <a:lnTo>
                        <a:pt x="19" y="62"/>
                      </a:lnTo>
                      <a:lnTo>
                        <a:pt x="17" y="62"/>
                      </a:lnTo>
                      <a:lnTo>
                        <a:pt x="17" y="64"/>
                      </a:lnTo>
                      <a:lnTo>
                        <a:pt x="14" y="64"/>
                      </a:lnTo>
                      <a:lnTo>
                        <a:pt x="14" y="66"/>
                      </a:lnTo>
                      <a:lnTo>
                        <a:pt x="14" y="64"/>
                      </a:lnTo>
                      <a:lnTo>
                        <a:pt x="17" y="64"/>
                      </a:lnTo>
                      <a:lnTo>
                        <a:pt x="17" y="66"/>
                      </a:lnTo>
                      <a:lnTo>
                        <a:pt x="19" y="66"/>
                      </a:lnTo>
                      <a:lnTo>
                        <a:pt x="21" y="66"/>
                      </a:lnTo>
                      <a:lnTo>
                        <a:pt x="21" y="64"/>
                      </a:lnTo>
                      <a:lnTo>
                        <a:pt x="21" y="62"/>
                      </a:lnTo>
                      <a:lnTo>
                        <a:pt x="19" y="59"/>
                      </a:lnTo>
                      <a:lnTo>
                        <a:pt x="19" y="57"/>
                      </a:lnTo>
                      <a:lnTo>
                        <a:pt x="19" y="59"/>
                      </a:lnTo>
                      <a:lnTo>
                        <a:pt x="21" y="59"/>
                      </a:lnTo>
                      <a:lnTo>
                        <a:pt x="21" y="57"/>
                      </a:lnTo>
                      <a:lnTo>
                        <a:pt x="24" y="55"/>
                      </a:lnTo>
                      <a:lnTo>
                        <a:pt x="26" y="55"/>
                      </a:lnTo>
                      <a:lnTo>
                        <a:pt x="26" y="52"/>
                      </a:lnTo>
                      <a:lnTo>
                        <a:pt x="26" y="55"/>
                      </a:lnTo>
                      <a:lnTo>
                        <a:pt x="24" y="55"/>
                      </a:lnTo>
                      <a:lnTo>
                        <a:pt x="24" y="52"/>
                      </a:lnTo>
                      <a:lnTo>
                        <a:pt x="26" y="52"/>
                      </a:lnTo>
                      <a:lnTo>
                        <a:pt x="26" y="50"/>
                      </a:lnTo>
                      <a:lnTo>
                        <a:pt x="28" y="50"/>
                      </a:lnTo>
                      <a:lnTo>
                        <a:pt x="31" y="50"/>
                      </a:lnTo>
                      <a:lnTo>
                        <a:pt x="33" y="50"/>
                      </a:lnTo>
                      <a:lnTo>
                        <a:pt x="33" y="52"/>
                      </a:lnTo>
                      <a:lnTo>
                        <a:pt x="36" y="52"/>
                      </a:lnTo>
                      <a:lnTo>
                        <a:pt x="36" y="55"/>
                      </a:lnTo>
                      <a:lnTo>
                        <a:pt x="33" y="55"/>
                      </a:lnTo>
                      <a:lnTo>
                        <a:pt x="33" y="57"/>
                      </a:lnTo>
                      <a:lnTo>
                        <a:pt x="31" y="57"/>
                      </a:lnTo>
                      <a:lnTo>
                        <a:pt x="31" y="59"/>
                      </a:lnTo>
                      <a:lnTo>
                        <a:pt x="31" y="62"/>
                      </a:lnTo>
                      <a:lnTo>
                        <a:pt x="33" y="62"/>
                      </a:lnTo>
                      <a:lnTo>
                        <a:pt x="33" y="59"/>
                      </a:lnTo>
                      <a:lnTo>
                        <a:pt x="36" y="59"/>
                      </a:lnTo>
                      <a:lnTo>
                        <a:pt x="33" y="59"/>
                      </a:lnTo>
                      <a:lnTo>
                        <a:pt x="33" y="57"/>
                      </a:lnTo>
                      <a:lnTo>
                        <a:pt x="36" y="57"/>
                      </a:lnTo>
                      <a:lnTo>
                        <a:pt x="36" y="59"/>
                      </a:lnTo>
                      <a:lnTo>
                        <a:pt x="36" y="57"/>
                      </a:lnTo>
                      <a:lnTo>
                        <a:pt x="38" y="57"/>
                      </a:lnTo>
                      <a:lnTo>
                        <a:pt x="38" y="59"/>
                      </a:lnTo>
                      <a:lnTo>
                        <a:pt x="40" y="59"/>
                      </a:lnTo>
                      <a:lnTo>
                        <a:pt x="38" y="59"/>
                      </a:lnTo>
                      <a:lnTo>
                        <a:pt x="38" y="62"/>
                      </a:lnTo>
                      <a:lnTo>
                        <a:pt x="40" y="62"/>
                      </a:lnTo>
                      <a:lnTo>
                        <a:pt x="40" y="64"/>
                      </a:lnTo>
                      <a:lnTo>
                        <a:pt x="40" y="62"/>
                      </a:lnTo>
                      <a:lnTo>
                        <a:pt x="43" y="62"/>
                      </a:lnTo>
                      <a:lnTo>
                        <a:pt x="40" y="62"/>
                      </a:lnTo>
                      <a:lnTo>
                        <a:pt x="40" y="59"/>
                      </a:lnTo>
                      <a:lnTo>
                        <a:pt x="40" y="57"/>
                      </a:lnTo>
                      <a:lnTo>
                        <a:pt x="40" y="55"/>
                      </a:lnTo>
                      <a:lnTo>
                        <a:pt x="38" y="55"/>
                      </a:lnTo>
                      <a:lnTo>
                        <a:pt x="36" y="55"/>
                      </a:lnTo>
                      <a:lnTo>
                        <a:pt x="36" y="57"/>
                      </a:lnTo>
                      <a:lnTo>
                        <a:pt x="36" y="55"/>
                      </a:lnTo>
                      <a:lnTo>
                        <a:pt x="38" y="52"/>
                      </a:lnTo>
                      <a:lnTo>
                        <a:pt x="36" y="50"/>
                      </a:lnTo>
                      <a:lnTo>
                        <a:pt x="36" y="47"/>
                      </a:lnTo>
                      <a:lnTo>
                        <a:pt x="36" y="45"/>
                      </a:lnTo>
                      <a:lnTo>
                        <a:pt x="36" y="43"/>
                      </a:lnTo>
                      <a:lnTo>
                        <a:pt x="38" y="43"/>
                      </a:lnTo>
                      <a:lnTo>
                        <a:pt x="38" y="40"/>
                      </a:lnTo>
                      <a:lnTo>
                        <a:pt x="40" y="40"/>
                      </a:lnTo>
                      <a:lnTo>
                        <a:pt x="40" y="38"/>
                      </a:lnTo>
                      <a:lnTo>
                        <a:pt x="43" y="38"/>
                      </a:lnTo>
                      <a:lnTo>
                        <a:pt x="45" y="38"/>
                      </a:lnTo>
                      <a:lnTo>
                        <a:pt x="47" y="38"/>
                      </a:lnTo>
                      <a:lnTo>
                        <a:pt x="50" y="40"/>
                      </a:lnTo>
                      <a:lnTo>
                        <a:pt x="47" y="40"/>
                      </a:lnTo>
                      <a:lnTo>
                        <a:pt x="47" y="43"/>
                      </a:lnTo>
                      <a:lnTo>
                        <a:pt x="50" y="43"/>
                      </a:lnTo>
                      <a:lnTo>
                        <a:pt x="50" y="40"/>
                      </a:lnTo>
                      <a:lnTo>
                        <a:pt x="52" y="38"/>
                      </a:lnTo>
                      <a:lnTo>
                        <a:pt x="52" y="36"/>
                      </a:lnTo>
                      <a:lnTo>
                        <a:pt x="55" y="36"/>
                      </a:lnTo>
                      <a:lnTo>
                        <a:pt x="57" y="36"/>
                      </a:lnTo>
                      <a:lnTo>
                        <a:pt x="59" y="36"/>
                      </a:lnTo>
                      <a:lnTo>
                        <a:pt x="62" y="36"/>
                      </a:lnTo>
                      <a:lnTo>
                        <a:pt x="64" y="36"/>
                      </a:lnTo>
                      <a:close/>
                      <a:moveTo>
                        <a:pt x="83" y="2"/>
                      </a:moveTo>
                      <a:lnTo>
                        <a:pt x="81" y="2"/>
                      </a:lnTo>
                      <a:lnTo>
                        <a:pt x="78" y="5"/>
                      </a:lnTo>
                      <a:lnTo>
                        <a:pt x="78" y="7"/>
                      </a:lnTo>
                      <a:lnTo>
                        <a:pt x="76" y="7"/>
                      </a:lnTo>
                      <a:lnTo>
                        <a:pt x="76" y="9"/>
                      </a:lnTo>
                      <a:lnTo>
                        <a:pt x="78" y="12"/>
                      </a:lnTo>
                      <a:lnTo>
                        <a:pt x="78" y="14"/>
                      </a:lnTo>
                      <a:lnTo>
                        <a:pt x="81" y="14"/>
                      </a:lnTo>
                      <a:lnTo>
                        <a:pt x="81" y="17"/>
                      </a:lnTo>
                      <a:lnTo>
                        <a:pt x="81" y="19"/>
                      </a:lnTo>
                      <a:lnTo>
                        <a:pt x="81" y="21"/>
                      </a:lnTo>
                      <a:lnTo>
                        <a:pt x="81" y="24"/>
                      </a:lnTo>
                      <a:lnTo>
                        <a:pt x="81" y="26"/>
                      </a:lnTo>
                      <a:lnTo>
                        <a:pt x="81" y="28"/>
                      </a:lnTo>
                      <a:lnTo>
                        <a:pt x="78" y="28"/>
                      </a:lnTo>
                      <a:lnTo>
                        <a:pt x="78" y="31"/>
                      </a:lnTo>
                      <a:lnTo>
                        <a:pt x="76" y="31"/>
                      </a:lnTo>
                      <a:lnTo>
                        <a:pt x="76" y="33"/>
                      </a:lnTo>
                      <a:lnTo>
                        <a:pt x="76" y="36"/>
                      </a:lnTo>
                      <a:lnTo>
                        <a:pt x="73" y="38"/>
                      </a:lnTo>
                      <a:lnTo>
                        <a:pt x="73" y="40"/>
                      </a:lnTo>
                      <a:lnTo>
                        <a:pt x="73" y="38"/>
                      </a:lnTo>
                      <a:lnTo>
                        <a:pt x="73" y="40"/>
                      </a:lnTo>
                      <a:lnTo>
                        <a:pt x="73" y="38"/>
                      </a:lnTo>
                      <a:lnTo>
                        <a:pt x="71" y="38"/>
                      </a:lnTo>
                      <a:lnTo>
                        <a:pt x="71" y="40"/>
                      </a:lnTo>
                      <a:lnTo>
                        <a:pt x="69" y="40"/>
                      </a:lnTo>
                      <a:lnTo>
                        <a:pt x="69" y="38"/>
                      </a:lnTo>
                      <a:lnTo>
                        <a:pt x="66" y="38"/>
                      </a:lnTo>
                      <a:lnTo>
                        <a:pt x="66" y="36"/>
                      </a:lnTo>
                      <a:lnTo>
                        <a:pt x="64" y="36"/>
                      </a:lnTo>
                      <a:lnTo>
                        <a:pt x="64" y="33"/>
                      </a:lnTo>
                      <a:lnTo>
                        <a:pt x="62" y="33"/>
                      </a:lnTo>
                      <a:lnTo>
                        <a:pt x="62" y="36"/>
                      </a:lnTo>
                      <a:lnTo>
                        <a:pt x="59" y="36"/>
                      </a:lnTo>
                      <a:lnTo>
                        <a:pt x="57" y="33"/>
                      </a:lnTo>
                      <a:lnTo>
                        <a:pt x="55" y="33"/>
                      </a:lnTo>
                      <a:lnTo>
                        <a:pt x="57" y="33"/>
                      </a:lnTo>
                      <a:lnTo>
                        <a:pt x="55" y="33"/>
                      </a:lnTo>
                      <a:lnTo>
                        <a:pt x="55" y="36"/>
                      </a:lnTo>
                      <a:lnTo>
                        <a:pt x="52" y="36"/>
                      </a:lnTo>
                      <a:lnTo>
                        <a:pt x="52" y="33"/>
                      </a:lnTo>
                      <a:lnTo>
                        <a:pt x="50" y="33"/>
                      </a:lnTo>
                      <a:lnTo>
                        <a:pt x="50" y="36"/>
                      </a:lnTo>
                      <a:lnTo>
                        <a:pt x="47" y="36"/>
                      </a:lnTo>
                      <a:lnTo>
                        <a:pt x="45" y="36"/>
                      </a:lnTo>
                      <a:lnTo>
                        <a:pt x="45" y="38"/>
                      </a:lnTo>
                      <a:lnTo>
                        <a:pt x="45" y="36"/>
                      </a:lnTo>
                      <a:lnTo>
                        <a:pt x="43" y="38"/>
                      </a:lnTo>
                      <a:lnTo>
                        <a:pt x="40" y="38"/>
                      </a:lnTo>
                      <a:lnTo>
                        <a:pt x="38" y="38"/>
                      </a:lnTo>
                      <a:lnTo>
                        <a:pt x="38" y="40"/>
                      </a:lnTo>
                      <a:lnTo>
                        <a:pt x="38" y="38"/>
                      </a:lnTo>
                      <a:lnTo>
                        <a:pt x="36" y="38"/>
                      </a:lnTo>
                      <a:lnTo>
                        <a:pt x="33" y="38"/>
                      </a:lnTo>
                      <a:lnTo>
                        <a:pt x="33" y="36"/>
                      </a:lnTo>
                      <a:lnTo>
                        <a:pt x="33" y="38"/>
                      </a:lnTo>
                      <a:lnTo>
                        <a:pt x="31" y="38"/>
                      </a:lnTo>
                      <a:lnTo>
                        <a:pt x="28" y="38"/>
                      </a:lnTo>
                      <a:lnTo>
                        <a:pt x="26" y="38"/>
                      </a:lnTo>
                      <a:lnTo>
                        <a:pt x="26" y="40"/>
                      </a:lnTo>
                      <a:lnTo>
                        <a:pt x="26" y="38"/>
                      </a:lnTo>
                      <a:lnTo>
                        <a:pt x="26" y="40"/>
                      </a:lnTo>
                      <a:lnTo>
                        <a:pt x="24" y="38"/>
                      </a:lnTo>
                      <a:lnTo>
                        <a:pt x="24" y="40"/>
                      </a:lnTo>
                      <a:lnTo>
                        <a:pt x="21" y="40"/>
                      </a:lnTo>
                      <a:lnTo>
                        <a:pt x="19" y="40"/>
                      </a:lnTo>
                      <a:lnTo>
                        <a:pt x="19" y="43"/>
                      </a:lnTo>
                      <a:lnTo>
                        <a:pt x="19" y="45"/>
                      </a:lnTo>
                      <a:lnTo>
                        <a:pt x="17" y="45"/>
                      </a:lnTo>
                      <a:lnTo>
                        <a:pt x="17" y="47"/>
                      </a:lnTo>
                      <a:lnTo>
                        <a:pt x="14" y="47"/>
                      </a:lnTo>
                      <a:lnTo>
                        <a:pt x="14" y="50"/>
                      </a:lnTo>
                      <a:lnTo>
                        <a:pt x="12" y="50"/>
                      </a:lnTo>
                      <a:lnTo>
                        <a:pt x="14" y="52"/>
                      </a:lnTo>
                      <a:lnTo>
                        <a:pt x="12" y="52"/>
                      </a:lnTo>
                      <a:lnTo>
                        <a:pt x="12" y="55"/>
                      </a:lnTo>
                      <a:lnTo>
                        <a:pt x="12" y="52"/>
                      </a:lnTo>
                      <a:lnTo>
                        <a:pt x="14" y="55"/>
                      </a:lnTo>
                      <a:lnTo>
                        <a:pt x="12" y="55"/>
                      </a:lnTo>
                      <a:lnTo>
                        <a:pt x="9" y="55"/>
                      </a:lnTo>
                      <a:lnTo>
                        <a:pt x="12" y="55"/>
                      </a:lnTo>
                      <a:lnTo>
                        <a:pt x="12" y="57"/>
                      </a:lnTo>
                      <a:lnTo>
                        <a:pt x="14" y="57"/>
                      </a:lnTo>
                      <a:lnTo>
                        <a:pt x="14" y="55"/>
                      </a:lnTo>
                      <a:lnTo>
                        <a:pt x="17" y="55"/>
                      </a:lnTo>
                      <a:lnTo>
                        <a:pt x="17" y="57"/>
                      </a:lnTo>
                      <a:lnTo>
                        <a:pt x="17" y="59"/>
                      </a:lnTo>
                      <a:lnTo>
                        <a:pt x="14" y="59"/>
                      </a:lnTo>
                      <a:lnTo>
                        <a:pt x="12" y="57"/>
                      </a:lnTo>
                      <a:lnTo>
                        <a:pt x="9" y="55"/>
                      </a:lnTo>
                      <a:lnTo>
                        <a:pt x="7" y="55"/>
                      </a:lnTo>
                      <a:lnTo>
                        <a:pt x="7" y="52"/>
                      </a:lnTo>
                      <a:lnTo>
                        <a:pt x="7" y="50"/>
                      </a:lnTo>
                      <a:lnTo>
                        <a:pt x="5" y="50"/>
                      </a:lnTo>
                      <a:lnTo>
                        <a:pt x="5" y="52"/>
                      </a:lnTo>
                      <a:lnTo>
                        <a:pt x="5" y="55"/>
                      </a:lnTo>
                      <a:lnTo>
                        <a:pt x="5" y="52"/>
                      </a:lnTo>
                      <a:lnTo>
                        <a:pt x="5" y="50"/>
                      </a:lnTo>
                      <a:lnTo>
                        <a:pt x="5" y="47"/>
                      </a:lnTo>
                      <a:lnTo>
                        <a:pt x="7" y="45"/>
                      </a:lnTo>
                      <a:lnTo>
                        <a:pt x="7" y="43"/>
                      </a:lnTo>
                      <a:lnTo>
                        <a:pt x="9" y="40"/>
                      </a:lnTo>
                      <a:lnTo>
                        <a:pt x="12" y="38"/>
                      </a:lnTo>
                      <a:lnTo>
                        <a:pt x="12" y="36"/>
                      </a:lnTo>
                      <a:lnTo>
                        <a:pt x="14" y="36"/>
                      </a:lnTo>
                      <a:lnTo>
                        <a:pt x="17" y="33"/>
                      </a:lnTo>
                      <a:lnTo>
                        <a:pt x="19" y="33"/>
                      </a:lnTo>
                      <a:lnTo>
                        <a:pt x="21" y="33"/>
                      </a:lnTo>
                      <a:lnTo>
                        <a:pt x="24" y="33"/>
                      </a:lnTo>
                      <a:lnTo>
                        <a:pt x="26" y="33"/>
                      </a:lnTo>
                      <a:lnTo>
                        <a:pt x="28" y="31"/>
                      </a:lnTo>
                      <a:lnTo>
                        <a:pt x="31" y="31"/>
                      </a:lnTo>
                      <a:lnTo>
                        <a:pt x="33" y="31"/>
                      </a:lnTo>
                      <a:lnTo>
                        <a:pt x="36" y="31"/>
                      </a:lnTo>
                      <a:lnTo>
                        <a:pt x="38" y="31"/>
                      </a:lnTo>
                      <a:lnTo>
                        <a:pt x="40" y="31"/>
                      </a:lnTo>
                      <a:lnTo>
                        <a:pt x="43" y="31"/>
                      </a:lnTo>
                      <a:lnTo>
                        <a:pt x="45" y="28"/>
                      </a:lnTo>
                      <a:lnTo>
                        <a:pt x="47" y="28"/>
                      </a:lnTo>
                      <a:lnTo>
                        <a:pt x="47" y="26"/>
                      </a:lnTo>
                      <a:lnTo>
                        <a:pt x="50" y="24"/>
                      </a:lnTo>
                      <a:lnTo>
                        <a:pt x="52" y="21"/>
                      </a:lnTo>
                      <a:lnTo>
                        <a:pt x="52" y="19"/>
                      </a:lnTo>
                      <a:lnTo>
                        <a:pt x="55" y="19"/>
                      </a:lnTo>
                      <a:lnTo>
                        <a:pt x="55" y="14"/>
                      </a:lnTo>
                      <a:lnTo>
                        <a:pt x="57" y="14"/>
                      </a:lnTo>
                      <a:lnTo>
                        <a:pt x="57" y="12"/>
                      </a:lnTo>
                      <a:lnTo>
                        <a:pt x="59" y="12"/>
                      </a:lnTo>
                      <a:lnTo>
                        <a:pt x="59" y="9"/>
                      </a:lnTo>
                      <a:lnTo>
                        <a:pt x="62" y="9"/>
                      </a:lnTo>
                      <a:lnTo>
                        <a:pt x="62" y="7"/>
                      </a:lnTo>
                      <a:lnTo>
                        <a:pt x="64" y="7"/>
                      </a:lnTo>
                      <a:lnTo>
                        <a:pt x="66" y="9"/>
                      </a:lnTo>
                      <a:lnTo>
                        <a:pt x="69" y="7"/>
                      </a:lnTo>
                      <a:lnTo>
                        <a:pt x="71" y="7"/>
                      </a:lnTo>
                      <a:lnTo>
                        <a:pt x="73" y="7"/>
                      </a:lnTo>
                      <a:lnTo>
                        <a:pt x="73" y="5"/>
                      </a:lnTo>
                      <a:lnTo>
                        <a:pt x="76" y="5"/>
                      </a:lnTo>
                      <a:lnTo>
                        <a:pt x="78" y="2"/>
                      </a:lnTo>
                      <a:lnTo>
                        <a:pt x="81" y="0"/>
                      </a:lnTo>
                      <a:lnTo>
                        <a:pt x="83" y="0"/>
                      </a:lnTo>
                      <a:lnTo>
                        <a:pt x="83"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3" name="Freeform 50289"/>
                <p:cNvSpPr>
                  <a:spLocks noEditPoints="1"/>
                </p:cNvSpPr>
                <p:nvPr/>
              </p:nvSpPr>
              <p:spPr bwMode="auto">
                <a:xfrm>
                  <a:off x="4358448" y="2376070"/>
                  <a:ext cx="521884" cy="419131"/>
                </a:xfrm>
                <a:custGeom>
                  <a:avLst/>
                  <a:gdLst>
                    <a:gd name="T0" fmla="*/ 55 w 147"/>
                    <a:gd name="T1" fmla="*/ 138 h 142"/>
                    <a:gd name="T2" fmla="*/ 76 w 147"/>
                    <a:gd name="T3" fmla="*/ 135 h 142"/>
                    <a:gd name="T4" fmla="*/ 76 w 147"/>
                    <a:gd name="T5" fmla="*/ 135 h 142"/>
                    <a:gd name="T6" fmla="*/ 121 w 147"/>
                    <a:gd name="T7" fmla="*/ 133 h 142"/>
                    <a:gd name="T8" fmla="*/ 104 w 147"/>
                    <a:gd name="T9" fmla="*/ 130 h 142"/>
                    <a:gd name="T10" fmla="*/ 66 w 147"/>
                    <a:gd name="T11" fmla="*/ 133 h 142"/>
                    <a:gd name="T12" fmla="*/ 74 w 147"/>
                    <a:gd name="T13" fmla="*/ 138 h 142"/>
                    <a:gd name="T14" fmla="*/ 62 w 147"/>
                    <a:gd name="T15" fmla="*/ 130 h 142"/>
                    <a:gd name="T16" fmla="*/ 69 w 147"/>
                    <a:gd name="T17" fmla="*/ 130 h 142"/>
                    <a:gd name="T18" fmla="*/ 116 w 147"/>
                    <a:gd name="T19" fmla="*/ 128 h 142"/>
                    <a:gd name="T20" fmla="*/ 102 w 147"/>
                    <a:gd name="T21" fmla="*/ 128 h 142"/>
                    <a:gd name="T22" fmla="*/ 76 w 147"/>
                    <a:gd name="T23" fmla="*/ 126 h 142"/>
                    <a:gd name="T24" fmla="*/ 78 w 147"/>
                    <a:gd name="T25" fmla="*/ 128 h 142"/>
                    <a:gd name="T26" fmla="*/ 76 w 147"/>
                    <a:gd name="T27" fmla="*/ 128 h 142"/>
                    <a:gd name="T28" fmla="*/ 131 w 147"/>
                    <a:gd name="T29" fmla="*/ 126 h 142"/>
                    <a:gd name="T30" fmla="*/ 138 w 147"/>
                    <a:gd name="T31" fmla="*/ 128 h 142"/>
                    <a:gd name="T32" fmla="*/ 133 w 147"/>
                    <a:gd name="T33" fmla="*/ 130 h 142"/>
                    <a:gd name="T34" fmla="*/ 126 w 147"/>
                    <a:gd name="T35" fmla="*/ 133 h 142"/>
                    <a:gd name="T36" fmla="*/ 59 w 147"/>
                    <a:gd name="T37" fmla="*/ 128 h 142"/>
                    <a:gd name="T38" fmla="*/ 109 w 147"/>
                    <a:gd name="T39" fmla="*/ 126 h 142"/>
                    <a:gd name="T40" fmla="*/ 57 w 147"/>
                    <a:gd name="T41" fmla="*/ 130 h 142"/>
                    <a:gd name="T42" fmla="*/ 50 w 147"/>
                    <a:gd name="T43" fmla="*/ 135 h 142"/>
                    <a:gd name="T44" fmla="*/ 52 w 147"/>
                    <a:gd name="T45" fmla="*/ 130 h 142"/>
                    <a:gd name="T46" fmla="*/ 48 w 147"/>
                    <a:gd name="T47" fmla="*/ 128 h 142"/>
                    <a:gd name="T48" fmla="*/ 43 w 147"/>
                    <a:gd name="T49" fmla="*/ 126 h 142"/>
                    <a:gd name="T50" fmla="*/ 59 w 147"/>
                    <a:gd name="T51" fmla="*/ 123 h 142"/>
                    <a:gd name="T52" fmla="*/ 85 w 147"/>
                    <a:gd name="T53" fmla="*/ 130 h 142"/>
                    <a:gd name="T54" fmla="*/ 78 w 147"/>
                    <a:gd name="T55" fmla="*/ 142 h 142"/>
                    <a:gd name="T56" fmla="*/ 78 w 147"/>
                    <a:gd name="T57" fmla="*/ 133 h 142"/>
                    <a:gd name="T58" fmla="*/ 83 w 147"/>
                    <a:gd name="T59" fmla="*/ 128 h 142"/>
                    <a:gd name="T60" fmla="*/ 95 w 147"/>
                    <a:gd name="T61" fmla="*/ 121 h 142"/>
                    <a:gd name="T62" fmla="*/ 55 w 147"/>
                    <a:gd name="T63" fmla="*/ 121 h 142"/>
                    <a:gd name="T64" fmla="*/ 102 w 147"/>
                    <a:gd name="T65" fmla="*/ 119 h 142"/>
                    <a:gd name="T66" fmla="*/ 5 w 147"/>
                    <a:gd name="T67" fmla="*/ 119 h 142"/>
                    <a:gd name="T68" fmla="*/ 48 w 147"/>
                    <a:gd name="T69" fmla="*/ 116 h 142"/>
                    <a:gd name="T70" fmla="*/ 7 w 147"/>
                    <a:gd name="T71" fmla="*/ 114 h 142"/>
                    <a:gd name="T72" fmla="*/ 2 w 147"/>
                    <a:gd name="T73" fmla="*/ 111 h 142"/>
                    <a:gd name="T74" fmla="*/ 5 w 147"/>
                    <a:gd name="T75" fmla="*/ 111 h 142"/>
                    <a:gd name="T76" fmla="*/ 48 w 147"/>
                    <a:gd name="T77" fmla="*/ 111 h 142"/>
                    <a:gd name="T78" fmla="*/ 7 w 147"/>
                    <a:gd name="T79" fmla="*/ 111 h 142"/>
                    <a:gd name="T80" fmla="*/ 81 w 147"/>
                    <a:gd name="T81" fmla="*/ 104 h 142"/>
                    <a:gd name="T82" fmla="*/ 147 w 147"/>
                    <a:gd name="T83" fmla="*/ 97 h 142"/>
                    <a:gd name="T84" fmla="*/ 147 w 147"/>
                    <a:gd name="T85" fmla="*/ 97 h 142"/>
                    <a:gd name="T86" fmla="*/ 145 w 147"/>
                    <a:gd name="T87" fmla="*/ 100 h 142"/>
                    <a:gd name="T88" fmla="*/ 140 w 147"/>
                    <a:gd name="T89" fmla="*/ 95 h 142"/>
                    <a:gd name="T90" fmla="*/ 123 w 147"/>
                    <a:gd name="T91" fmla="*/ 90 h 142"/>
                    <a:gd name="T92" fmla="*/ 66 w 147"/>
                    <a:gd name="T93" fmla="*/ 90 h 142"/>
                    <a:gd name="T94" fmla="*/ 97 w 147"/>
                    <a:gd name="T95" fmla="*/ 88 h 142"/>
                    <a:gd name="T96" fmla="*/ 116 w 147"/>
                    <a:gd name="T97" fmla="*/ 90 h 142"/>
                    <a:gd name="T98" fmla="*/ 59 w 147"/>
                    <a:gd name="T99" fmla="*/ 88 h 142"/>
                    <a:gd name="T100" fmla="*/ 78 w 147"/>
                    <a:gd name="T101" fmla="*/ 83 h 142"/>
                    <a:gd name="T102" fmla="*/ 93 w 147"/>
                    <a:gd name="T103" fmla="*/ 83 h 142"/>
                    <a:gd name="T104" fmla="*/ 76 w 147"/>
                    <a:gd name="T105" fmla="*/ 83 h 142"/>
                    <a:gd name="T106" fmla="*/ 76 w 147"/>
                    <a:gd name="T107" fmla="*/ 90 h 142"/>
                    <a:gd name="T108" fmla="*/ 74 w 147"/>
                    <a:gd name="T109" fmla="*/ 81 h 142"/>
                    <a:gd name="T110" fmla="*/ 10 w 147"/>
                    <a:gd name="T111" fmla="*/ 45 h 142"/>
                    <a:gd name="T112" fmla="*/ 7 w 147"/>
                    <a:gd name="T113" fmla="*/ 40 h 142"/>
                    <a:gd name="T114" fmla="*/ 104 w 147"/>
                    <a:gd name="T115" fmla="*/ 40 h 142"/>
                    <a:gd name="T116" fmla="*/ 24 w 147"/>
                    <a:gd name="T117" fmla="*/ 35 h 142"/>
                    <a:gd name="T118" fmla="*/ 26 w 147"/>
                    <a:gd name="T119" fmla="*/ 33 h 142"/>
                    <a:gd name="T120" fmla="*/ 95 w 147"/>
                    <a:gd name="T121" fmla="*/ 9 h 142"/>
                    <a:gd name="T122" fmla="*/ 88 w 147"/>
                    <a:gd name="T123" fmla="*/ 16 h 142"/>
                    <a:gd name="T124" fmla="*/ 93 w 147"/>
                    <a:gd name="T125" fmla="*/ 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 h="142">
                      <a:moveTo>
                        <a:pt x="90" y="138"/>
                      </a:moveTo>
                      <a:lnTo>
                        <a:pt x="90" y="135"/>
                      </a:lnTo>
                      <a:lnTo>
                        <a:pt x="90" y="138"/>
                      </a:lnTo>
                      <a:close/>
                      <a:moveTo>
                        <a:pt x="55" y="135"/>
                      </a:moveTo>
                      <a:lnTo>
                        <a:pt x="55" y="138"/>
                      </a:lnTo>
                      <a:lnTo>
                        <a:pt x="55" y="135"/>
                      </a:lnTo>
                      <a:lnTo>
                        <a:pt x="55" y="138"/>
                      </a:lnTo>
                      <a:lnTo>
                        <a:pt x="55" y="135"/>
                      </a:lnTo>
                      <a:lnTo>
                        <a:pt x="52" y="135"/>
                      </a:lnTo>
                      <a:lnTo>
                        <a:pt x="55" y="135"/>
                      </a:lnTo>
                      <a:close/>
                      <a:moveTo>
                        <a:pt x="76" y="135"/>
                      </a:moveTo>
                      <a:lnTo>
                        <a:pt x="74" y="135"/>
                      </a:lnTo>
                      <a:lnTo>
                        <a:pt x="74" y="133"/>
                      </a:lnTo>
                      <a:lnTo>
                        <a:pt x="76" y="135"/>
                      </a:lnTo>
                      <a:close/>
                      <a:moveTo>
                        <a:pt x="104" y="135"/>
                      </a:moveTo>
                      <a:lnTo>
                        <a:pt x="107" y="135"/>
                      </a:lnTo>
                      <a:lnTo>
                        <a:pt x="104" y="135"/>
                      </a:lnTo>
                      <a:lnTo>
                        <a:pt x="104" y="133"/>
                      </a:lnTo>
                      <a:lnTo>
                        <a:pt x="104" y="135"/>
                      </a:lnTo>
                      <a:close/>
                      <a:moveTo>
                        <a:pt x="76" y="133"/>
                      </a:moveTo>
                      <a:lnTo>
                        <a:pt x="76" y="135"/>
                      </a:lnTo>
                      <a:lnTo>
                        <a:pt x="76" y="133"/>
                      </a:lnTo>
                      <a:close/>
                      <a:moveTo>
                        <a:pt x="74" y="133"/>
                      </a:moveTo>
                      <a:lnTo>
                        <a:pt x="71" y="133"/>
                      </a:lnTo>
                      <a:lnTo>
                        <a:pt x="74" y="133"/>
                      </a:lnTo>
                      <a:close/>
                      <a:moveTo>
                        <a:pt x="121" y="133"/>
                      </a:moveTo>
                      <a:lnTo>
                        <a:pt x="123" y="133"/>
                      </a:lnTo>
                      <a:lnTo>
                        <a:pt x="121" y="133"/>
                      </a:lnTo>
                      <a:lnTo>
                        <a:pt x="121" y="130"/>
                      </a:lnTo>
                      <a:lnTo>
                        <a:pt x="121" y="133"/>
                      </a:lnTo>
                      <a:close/>
                      <a:moveTo>
                        <a:pt x="126" y="130"/>
                      </a:moveTo>
                      <a:lnTo>
                        <a:pt x="123" y="130"/>
                      </a:lnTo>
                      <a:lnTo>
                        <a:pt x="126" y="130"/>
                      </a:lnTo>
                      <a:close/>
                      <a:moveTo>
                        <a:pt x="102" y="130"/>
                      </a:moveTo>
                      <a:lnTo>
                        <a:pt x="104" y="130"/>
                      </a:lnTo>
                      <a:lnTo>
                        <a:pt x="104" y="133"/>
                      </a:lnTo>
                      <a:lnTo>
                        <a:pt x="102" y="133"/>
                      </a:lnTo>
                      <a:lnTo>
                        <a:pt x="100" y="133"/>
                      </a:lnTo>
                      <a:lnTo>
                        <a:pt x="100" y="130"/>
                      </a:lnTo>
                      <a:lnTo>
                        <a:pt x="102" y="130"/>
                      </a:lnTo>
                      <a:close/>
                      <a:moveTo>
                        <a:pt x="64" y="133"/>
                      </a:moveTo>
                      <a:lnTo>
                        <a:pt x="66" y="133"/>
                      </a:lnTo>
                      <a:lnTo>
                        <a:pt x="66" y="135"/>
                      </a:lnTo>
                      <a:lnTo>
                        <a:pt x="69" y="135"/>
                      </a:lnTo>
                      <a:lnTo>
                        <a:pt x="69" y="133"/>
                      </a:lnTo>
                      <a:lnTo>
                        <a:pt x="69" y="135"/>
                      </a:lnTo>
                      <a:lnTo>
                        <a:pt x="71" y="135"/>
                      </a:lnTo>
                      <a:lnTo>
                        <a:pt x="74" y="135"/>
                      </a:lnTo>
                      <a:lnTo>
                        <a:pt x="74" y="138"/>
                      </a:lnTo>
                      <a:lnTo>
                        <a:pt x="71" y="138"/>
                      </a:lnTo>
                      <a:lnTo>
                        <a:pt x="69" y="138"/>
                      </a:lnTo>
                      <a:lnTo>
                        <a:pt x="66" y="138"/>
                      </a:lnTo>
                      <a:lnTo>
                        <a:pt x="66" y="135"/>
                      </a:lnTo>
                      <a:lnTo>
                        <a:pt x="64" y="135"/>
                      </a:lnTo>
                      <a:lnTo>
                        <a:pt x="64" y="133"/>
                      </a:lnTo>
                      <a:lnTo>
                        <a:pt x="62" y="130"/>
                      </a:lnTo>
                      <a:lnTo>
                        <a:pt x="64" y="130"/>
                      </a:lnTo>
                      <a:lnTo>
                        <a:pt x="64" y="133"/>
                      </a:lnTo>
                      <a:close/>
                      <a:moveTo>
                        <a:pt x="69" y="130"/>
                      </a:moveTo>
                      <a:lnTo>
                        <a:pt x="71" y="130"/>
                      </a:lnTo>
                      <a:lnTo>
                        <a:pt x="69" y="130"/>
                      </a:lnTo>
                      <a:lnTo>
                        <a:pt x="66" y="130"/>
                      </a:lnTo>
                      <a:lnTo>
                        <a:pt x="69" y="130"/>
                      </a:lnTo>
                      <a:close/>
                      <a:moveTo>
                        <a:pt x="107" y="130"/>
                      </a:moveTo>
                      <a:lnTo>
                        <a:pt x="107" y="133"/>
                      </a:lnTo>
                      <a:lnTo>
                        <a:pt x="107" y="130"/>
                      </a:lnTo>
                      <a:lnTo>
                        <a:pt x="104" y="130"/>
                      </a:lnTo>
                      <a:lnTo>
                        <a:pt x="107" y="130"/>
                      </a:lnTo>
                      <a:close/>
                      <a:moveTo>
                        <a:pt x="119" y="130"/>
                      </a:moveTo>
                      <a:lnTo>
                        <a:pt x="116" y="128"/>
                      </a:lnTo>
                      <a:lnTo>
                        <a:pt x="119" y="128"/>
                      </a:lnTo>
                      <a:lnTo>
                        <a:pt x="119" y="130"/>
                      </a:lnTo>
                      <a:close/>
                      <a:moveTo>
                        <a:pt x="64" y="128"/>
                      </a:moveTo>
                      <a:lnTo>
                        <a:pt x="66" y="128"/>
                      </a:lnTo>
                      <a:lnTo>
                        <a:pt x="64" y="128"/>
                      </a:lnTo>
                      <a:close/>
                      <a:moveTo>
                        <a:pt x="100" y="128"/>
                      </a:moveTo>
                      <a:lnTo>
                        <a:pt x="102" y="128"/>
                      </a:lnTo>
                      <a:lnTo>
                        <a:pt x="100" y="128"/>
                      </a:lnTo>
                      <a:close/>
                      <a:moveTo>
                        <a:pt x="78" y="126"/>
                      </a:moveTo>
                      <a:lnTo>
                        <a:pt x="78" y="128"/>
                      </a:lnTo>
                      <a:lnTo>
                        <a:pt x="78" y="126"/>
                      </a:lnTo>
                      <a:lnTo>
                        <a:pt x="78" y="128"/>
                      </a:lnTo>
                      <a:lnTo>
                        <a:pt x="76" y="128"/>
                      </a:lnTo>
                      <a:lnTo>
                        <a:pt x="76" y="126"/>
                      </a:lnTo>
                      <a:lnTo>
                        <a:pt x="78" y="126"/>
                      </a:lnTo>
                      <a:close/>
                      <a:moveTo>
                        <a:pt x="76" y="128"/>
                      </a:moveTo>
                      <a:lnTo>
                        <a:pt x="78" y="128"/>
                      </a:lnTo>
                      <a:lnTo>
                        <a:pt x="76" y="128"/>
                      </a:lnTo>
                      <a:lnTo>
                        <a:pt x="76" y="130"/>
                      </a:lnTo>
                      <a:lnTo>
                        <a:pt x="78" y="130"/>
                      </a:lnTo>
                      <a:lnTo>
                        <a:pt x="78" y="128"/>
                      </a:lnTo>
                      <a:lnTo>
                        <a:pt x="78" y="130"/>
                      </a:lnTo>
                      <a:lnTo>
                        <a:pt x="76" y="130"/>
                      </a:lnTo>
                      <a:lnTo>
                        <a:pt x="74" y="130"/>
                      </a:lnTo>
                      <a:lnTo>
                        <a:pt x="74" y="133"/>
                      </a:lnTo>
                      <a:lnTo>
                        <a:pt x="74" y="130"/>
                      </a:lnTo>
                      <a:lnTo>
                        <a:pt x="74" y="128"/>
                      </a:lnTo>
                      <a:lnTo>
                        <a:pt x="76" y="128"/>
                      </a:lnTo>
                      <a:lnTo>
                        <a:pt x="76" y="126"/>
                      </a:lnTo>
                      <a:lnTo>
                        <a:pt x="76" y="128"/>
                      </a:lnTo>
                      <a:close/>
                      <a:moveTo>
                        <a:pt x="128" y="128"/>
                      </a:moveTo>
                      <a:lnTo>
                        <a:pt x="128" y="126"/>
                      </a:lnTo>
                      <a:lnTo>
                        <a:pt x="131" y="126"/>
                      </a:lnTo>
                      <a:lnTo>
                        <a:pt x="128" y="126"/>
                      </a:lnTo>
                      <a:lnTo>
                        <a:pt x="131" y="126"/>
                      </a:lnTo>
                      <a:lnTo>
                        <a:pt x="128" y="126"/>
                      </a:lnTo>
                      <a:lnTo>
                        <a:pt x="128" y="128"/>
                      </a:lnTo>
                      <a:close/>
                      <a:moveTo>
                        <a:pt x="131" y="126"/>
                      </a:moveTo>
                      <a:lnTo>
                        <a:pt x="131" y="128"/>
                      </a:lnTo>
                      <a:lnTo>
                        <a:pt x="133" y="128"/>
                      </a:lnTo>
                      <a:lnTo>
                        <a:pt x="135" y="128"/>
                      </a:lnTo>
                      <a:lnTo>
                        <a:pt x="138" y="128"/>
                      </a:lnTo>
                      <a:lnTo>
                        <a:pt x="140" y="128"/>
                      </a:lnTo>
                      <a:lnTo>
                        <a:pt x="140" y="130"/>
                      </a:lnTo>
                      <a:lnTo>
                        <a:pt x="140" y="133"/>
                      </a:lnTo>
                      <a:lnTo>
                        <a:pt x="138" y="133"/>
                      </a:lnTo>
                      <a:lnTo>
                        <a:pt x="138" y="130"/>
                      </a:lnTo>
                      <a:lnTo>
                        <a:pt x="135" y="130"/>
                      </a:lnTo>
                      <a:lnTo>
                        <a:pt x="133" y="130"/>
                      </a:lnTo>
                      <a:lnTo>
                        <a:pt x="131" y="130"/>
                      </a:lnTo>
                      <a:lnTo>
                        <a:pt x="131" y="133"/>
                      </a:lnTo>
                      <a:lnTo>
                        <a:pt x="128" y="135"/>
                      </a:lnTo>
                      <a:lnTo>
                        <a:pt x="126" y="135"/>
                      </a:lnTo>
                      <a:lnTo>
                        <a:pt x="126" y="133"/>
                      </a:lnTo>
                      <a:lnTo>
                        <a:pt x="126" y="135"/>
                      </a:lnTo>
                      <a:lnTo>
                        <a:pt x="126" y="133"/>
                      </a:lnTo>
                      <a:lnTo>
                        <a:pt x="126" y="130"/>
                      </a:lnTo>
                      <a:lnTo>
                        <a:pt x="128" y="130"/>
                      </a:lnTo>
                      <a:lnTo>
                        <a:pt x="131" y="130"/>
                      </a:lnTo>
                      <a:lnTo>
                        <a:pt x="131" y="128"/>
                      </a:lnTo>
                      <a:lnTo>
                        <a:pt x="128" y="126"/>
                      </a:lnTo>
                      <a:lnTo>
                        <a:pt x="131" y="126"/>
                      </a:lnTo>
                      <a:close/>
                      <a:moveTo>
                        <a:pt x="59" y="128"/>
                      </a:moveTo>
                      <a:lnTo>
                        <a:pt x="59" y="126"/>
                      </a:lnTo>
                      <a:lnTo>
                        <a:pt x="62" y="126"/>
                      </a:lnTo>
                      <a:lnTo>
                        <a:pt x="62" y="128"/>
                      </a:lnTo>
                      <a:lnTo>
                        <a:pt x="59" y="128"/>
                      </a:lnTo>
                      <a:close/>
                      <a:moveTo>
                        <a:pt x="109" y="126"/>
                      </a:moveTo>
                      <a:lnTo>
                        <a:pt x="112" y="126"/>
                      </a:lnTo>
                      <a:lnTo>
                        <a:pt x="109" y="126"/>
                      </a:lnTo>
                      <a:close/>
                      <a:moveTo>
                        <a:pt x="48" y="126"/>
                      </a:moveTo>
                      <a:lnTo>
                        <a:pt x="50" y="126"/>
                      </a:lnTo>
                      <a:lnTo>
                        <a:pt x="50" y="128"/>
                      </a:lnTo>
                      <a:lnTo>
                        <a:pt x="52" y="128"/>
                      </a:lnTo>
                      <a:lnTo>
                        <a:pt x="55" y="128"/>
                      </a:lnTo>
                      <a:lnTo>
                        <a:pt x="55" y="130"/>
                      </a:lnTo>
                      <a:lnTo>
                        <a:pt x="57" y="130"/>
                      </a:lnTo>
                      <a:lnTo>
                        <a:pt x="57" y="133"/>
                      </a:lnTo>
                      <a:lnTo>
                        <a:pt x="57" y="135"/>
                      </a:lnTo>
                      <a:lnTo>
                        <a:pt x="55" y="135"/>
                      </a:lnTo>
                      <a:lnTo>
                        <a:pt x="52" y="133"/>
                      </a:lnTo>
                      <a:lnTo>
                        <a:pt x="52" y="135"/>
                      </a:lnTo>
                      <a:lnTo>
                        <a:pt x="52" y="133"/>
                      </a:lnTo>
                      <a:lnTo>
                        <a:pt x="50" y="135"/>
                      </a:lnTo>
                      <a:lnTo>
                        <a:pt x="50" y="133"/>
                      </a:lnTo>
                      <a:lnTo>
                        <a:pt x="48" y="133"/>
                      </a:lnTo>
                      <a:lnTo>
                        <a:pt x="48" y="130"/>
                      </a:lnTo>
                      <a:lnTo>
                        <a:pt x="50" y="130"/>
                      </a:lnTo>
                      <a:lnTo>
                        <a:pt x="50" y="133"/>
                      </a:lnTo>
                      <a:lnTo>
                        <a:pt x="52" y="133"/>
                      </a:lnTo>
                      <a:lnTo>
                        <a:pt x="52" y="130"/>
                      </a:lnTo>
                      <a:lnTo>
                        <a:pt x="52" y="133"/>
                      </a:lnTo>
                      <a:lnTo>
                        <a:pt x="50" y="133"/>
                      </a:lnTo>
                      <a:lnTo>
                        <a:pt x="50" y="130"/>
                      </a:lnTo>
                      <a:lnTo>
                        <a:pt x="48" y="130"/>
                      </a:lnTo>
                      <a:lnTo>
                        <a:pt x="50" y="128"/>
                      </a:lnTo>
                      <a:lnTo>
                        <a:pt x="48" y="130"/>
                      </a:lnTo>
                      <a:lnTo>
                        <a:pt x="48" y="128"/>
                      </a:lnTo>
                      <a:lnTo>
                        <a:pt x="50" y="128"/>
                      </a:lnTo>
                      <a:lnTo>
                        <a:pt x="48" y="128"/>
                      </a:lnTo>
                      <a:lnTo>
                        <a:pt x="45" y="128"/>
                      </a:lnTo>
                      <a:lnTo>
                        <a:pt x="45" y="126"/>
                      </a:lnTo>
                      <a:lnTo>
                        <a:pt x="45" y="128"/>
                      </a:lnTo>
                      <a:lnTo>
                        <a:pt x="43" y="128"/>
                      </a:lnTo>
                      <a:lnTo>
                        <a:pt x="43" y="126"/>
                      </a:lnTo>
                      <a:lnTo>
                        <a:pt x="45" y="126"/>
                      </a:lnTo>
                      <a:lnTo>
                        <a:pt x="48" y="126"/>
                      </a:lnTo>
                      <a:close/>
                      <a:moveTo>
                        <a:pt x="59" y="123"/>
                      </a:moveTo>
                      <a:lnTo>
                        <a:pt x="57" y="123"/>
                      </a:lnTo>
                      <a:lnTo>
                        <a:pt x="59" y="123"/>
                      </a:lnTo>
                      <a:lnTo>
                        <a:pt x="59" y="121"/>
                      </a:lnTo>
                      <a:lnTo>
                        <a:pt x="59" y="123"/>
                      </a:lnTo>
                      <a:close/>
                      <a:moveTo>
                        <a:pt x="112" y="123"/>
                      </a:moveTo>
                      <a:lnTo>
                        <a:pt x="112" y="121"/>
                      </a:lnTo>
                      <a:lnTo>
                        <a:pt x="112" y="123"/>
                      </a:lnTo>
                      <a:close/>
                      <a:moveTo>
                        <a:pt x="88" y="123"/>
                      </a:moveTo>
                      <a:lnTo>
                        <a:pt x="85" y="126"/>
                      </a:lnTo>
                      <a:lnTo>
                        <a:pt x="85" y="128"/>
                      </a:lnTo>
                      <a:lnTo>
                        <a:pt x="85" y="130"/>
                      </a:lnTo>
                      <a:lnTo>
                        <a:pt x="83" y="130"/>
                      </a:lnTo>
                      <a:lnTo>
                        <a:pt x="83" y="133"/>
                      </a:lnTo>
                      <a:lnTo>
                        <a:pt x="83" y="135"/>
                      </a:lnTo>
                      <a:lnTo>
                        <a:pt x="81" y="138"/>
                      </a:lnTo>
                      <a:lnTo>
                        <a:pt x="81" y="140"/>
                      </a:lnTo>
                      <a:lnTo>
                        <a:pt x="81" y="142"/>
                      </a:lnTo>
                      <a:lnTo>
                        <a:pt x="78" y="142"/>
                      </a:lnTo>
                      <a:lnTo>
                        <a:pt x="78" y="140"/>
                      </a:lnTo>
                      <a:lnTo>
                        <a:pt x="76" y="138"/>
                      </a:lnTo>
                      <a:lnTo>
                        <a:pt x="78" y="138"/>
                      </a:lnTo>
                      <a:lnTo>
                        <a:pt x="78" y="135"/>
                      </a:lnTo>
                      <a:lnTo>
                        <a:pt x="81" y="135"/>
                      </a:lnTo>
                      <a:lnTo>
                        <a:pt x="78" y="135"/>
                      </a:lnTo>
                      <a:lnTo>
                        <a:pt x="78" y="133"/>
                      </a:lnTo>
                      <a:lnTo>
                        <a:pt x="78" y="135"/>
                      </a:lnTo>
                      <a:lnTo>
                        <a:pt x="78" y="133"/>
                      </a:lnTo>
                      <a:lnTo>
                        <a:pt x="78" y="135"/>
                      </a:lnTo>
                      <a:lnTo>
                        <a:pt x="78" y="133"/>
                      </a:lnTo>
                      <a:lnTo>
                        <a:pt x="78" y="130"/>
                      </a:lnTo>
                      <a:lnTo>
                        <a:pt x="81" y="130"/>
                      </a:lnTo>
                      <a:lnTo>
                        <a:pt x="83" y="128"/>
                      </a:lnTo>
                      <a:lnTo>
                        <a:pt x="83" y="126"/>
                      </a:lnTo>
                      <a:lnTo>
                        <a:pt x="85" y="126"/>
                      </a:lnTo>
                      <a:lnTo>
                        <a:pt x="85" y="123"/>
                      </a:lnTo>
                      <a:lnTo>
                        <a:pt x="85" y="121"/>
                      </a:lnTo>
                      <a:lnTo>
                        <a:pt x="88" y="121"/>
                      </a:lnTo>
                      <a:lnTo>
                        <a:pt x="88" y="123"/>
                      </a:lnTo>
                      <a:close/>
                      <a:moveTo>
                        <a:pt x="95" y="121"/>
                      </a:moveTo>
                      <a:lnTo>
                        <a:pt x="93" y="121"/>
                      </a:lnTo>
                      <a:lnTo>
                        <a:pt x="95" y="121"/>
                      </a:lnTo>
                      <a:close/>
                      <a:moveTo>
                        <a:pt x="55" y="121"/>
                      </a:moveTo>
                      <a:lnTo>
                        <a:pt x="57" y="121"/>
                      </a:lnTo>
                      <a:lnTo>
                        <a:pt x="57" y="123"/>
                      </a:lnTo>
                      <a:lnTo>
                        <a:pt x="55" y="123"/>
                      </a:lnTo>
                      <a:lnTo>
                        <a:pt x="55" y="121"/>
                      </a:lnTo>
                      <a:close/>
                      <a:moveTo>
                        <a:pt x="100" y="119"/>
                      </a:moveTo>
                      <a:lnTo>
                        <a:pt x="102" y="119"/>
                      </a:lnTo>
                      <a:lnTo>
                        <a:pt x="100" y="119"/>
                      </a:lnTo>
                      <a:close/>
                      <a:moveTo>
                        <a:pt x="112" y="119"/>
                      </a:moveTo>
                      <a:lnTo>
                        <a:pt x="112" y="121"/>
                      </a:lnTo>
                      <a:lnTo>
                        <a:pt x="112" y="119"/>
                      </a:lnTo>
                      <a:close/>
                      <a:moveTo>
                        <a:pt x="102" y="119"/>
                      </a:moveTo>
                      <a:lnTo>
                        <a:pt x="104" y="119"/>
                      </a:lnTo>
                      <a:lnTo>
                        <a:pt x="102" y="119"/>
                      </a:lnTo>
                      <a:close/>
                      <a:moveTo>
                        <a:pt x="95" y="116"/>
                      </a:moveTo>
                      <a:lnTo>
                        <a:pt x="95" y="119"/>
                      </a:lnTo>
                      <a:lnTo>
                        <a:pt x="95" y="116"/>
                      </a:lnTo>
                      <a:close/>
                      <a:moveTo>
                        <a:pt x="7" y="116"/>
                      </a:moveTo>
                      <a:lnTo>
                        <a:pt x="5" y="119"/>
                      </a:lnTo>
                      <a:lnTo>
                        <a:pt x="7" y="119"/>
                      </a:lnTo>
                      <a:lnTo>
                        <a:pt x="5" y="119"/>
                      </a:lnTo>
                      <a:lnTo>
                        <a:pt x="5" y="116"/>
                      </a:lnTo>
                      <a:lnTo>
                        <a:pt x="7" y="116"/>
                      </a:lnTo>
                      <a:lnTo>
                        <a:pt x="7" y="114"/>
                      </a:lnTo>
                      <a:lnTo>
                        <a:pt x="7" y="116"/>
                      </a:lnTo>
                      <a:close/>
                      <a:moveTo>
                        <a:pt x="48" y="116"/>
                      </a:moveTo>
                      <a:lnTo>
                        <a:pt x="48" y="114"/>
                      </a:lnTo>
                      <a:lnTo>
                        <a:pt x="48" y="116"/>
                      </a:lnTo>
                      <a:close/>
                      <a:moveTo>
                        <a:pt x="7" y="114"/>
                      </a:moveTo>
                      <a:lnTo>
                        <a:pt x="10" y="114"/>
                      </a:lnTo>
                      <a:lnTo>
                        <a:pt x="10" y="116"/>
                      </a:lnTo>
                      <a:lnTo>
                        <a:pt x="7" y="116"/>
                      </a:lnTo>
                      <a:lnTo>
                        <a:pt x="7" y="114"/>
                      </a:lnTo>
                      <a:close/>
                      <a:moveTo>
                        <a:pt x="50" y="111"/>
                      </a:moveTo>
                      <a:lnTo>
                        <a:pt x="50" y="114"/>
                      </a:lnTo>
                      <a:lnTo>
                        <a:pt x="48" y="114"/>
                      </a:lnTo>
                      <a:lnTo>
                        <a:pt x="50" y="111"/>
                      </a:lnTo>
                      <a:lnTo>
                        <a:pt x="50" y="114"/>
                      </a:lnTo>
                      <a:lnTo>
                        <a:pt x="50" y="111"/>
                      </a:lnTo>
                      <a:close/>
                      <a:moveTo>
                        <a:pt x="2" y="111"/>
                      </a:moveTo>
                      <a:lnTo>
                        <a:pt x="2" y="114"/>
                      </a:lnTo>
                      <a:lnTo>
                        <a:pt x="5" y="114"/>
                      </a:lnTo>
                      <a:lnTo>
                        <a:pt x="5" y="111"/>
                      </a:lnTo>
                      <a:lnTo>
                        <a:pt x="5" y="114"/>
                      </a:lnTo>
                      <a:lnTo>
                        <a:pt x="2" y="114"/>
                      </a:lnTo>
                      <a:lnTo>
                        <a:pt x="2" y="111"/>
                      </a:lnTo>
                      <a:lnTo>
                        <a:pt x="5" y="111"/>
                      </a:lnTo>
                      <a:lnTo>
                        <a:pt x="2" y="111"/>
                      </a:lnTo>
                      <a:close/>
                      <a:moveTo>
                        <a:pt x="7" y="111"/>
                      </a:moveTo>
                      <a:lnTo>
                        <a:pt x="5" y="114"/>
                      </a:lnTo>
                      <a:lnTo>
                        <a:pt x="5" y="111"/>
                      </a:lnTo>
                      <a:lnTo>
                        <a:pt x="7" y="111"/>
                      </a:lnTo>
                      <a:close/>
                      <a:moveTo>
                        <a:pt x="45" y="111"/>
                      </a:moveTo>
                      <a:lnTo>
                        <a:pt x="48" y="111"/>
                      </a:lnTo>
                      <a:lnTo>
                        <a:pt x="45" y="111"/>
                      </a:lnTo>
                      <a:close/>
                      <a:moveTo>
                        <a:pt x="2" y="104"/>
                      </a:moveTo>
                      <a:lnTo>
                        <a:pt x="2" y="107"/>
                      </a:lnTo>
                      <a:lnTo>
                        <a:pt x="5" y="107"/>
                      </a:lnTo>
                      <a:lnTo>
                        <a:pt x="5" y="109"/>
                      </a:lnTo>
                      <a:lnTo>
                        <a:pt x="5" y="111"/>
                      </a:lnTo>
                      <a:lnTo>
                        <a:pt x="7" y="111"/>
                      </a:lnTo>
                      <a:lnTo>
                        <a:pt x="5" y="111"/>
                      </a:lnTo>
                      <a:lnTo>
                        <a:pt x="2" y="109"/>
                      </a:lnTo>
                      <a:lnTo>
                        <a:pt x="2" y="107"/>
                      </a:lnTo>
                      <a:lnTo>
                        <a:pt x="0" y="107"/>
                      </a:lnTo>
                      <a:lnTo>
                        <a:pt x="2" y="104"/>
                      </a:lnTo>
                      <a:close/>
                      <a:moveTo>
                        <a:pt x="83" y="102"/>
                      </a:moveTo>
                      <a:lnTo>
                        <a:pt x="81" y="104"/>
                      </a:lnTo>
                      <a:lnTo>
                        <a:pt x="81" y="102"/>
                      </a:lnTo>
                      <a:lnTo>
                        <a:pt x="83" y="102"/>
                      </a:lnTo>
                      <a:close/>
                      <a:moveTo>
                        <a:pt x="0" y="102"/>
                      </a:moveTo>
                      <a:lnTo>
                        <a:pt x="0" y="104"/>
                      </a:lnTo>
                      <a:lnTo>
                        <a:pt x="0" y="102"/>
                      </a:lnTo>
                      <a:close/>
                      <a:moveTo>
                        <a:pt x="147" y="100"/>
                      </a:moveTo>
                      <a:lnTo>
                        <a:pt x="147" y="97"/>
                      </a:lnTo>
                      <a:lnTo>
                        <a:pt x="145" y="97"/>
                      </a:lnTo>
                      <a:lnTo>
                        <a:pt x="147" y="97"/>
                      </a:lnTo>
                      <a:lnTo>
                        <a:pt x="147" y="100"/>
                      </a:lnTo>
                      <a:close/>
                      <a:moveTo>
                        <a:pt x="147" y="95"/>
                      </a:moveTo>
                      <a:lnTo>
                        <a:pt x="147" y="97"/>
                      </a:lnTo>
                      <a:lnTo>
                        <a:pt x="145" y="97"/>
                      </a:lnTo>
                      <a:lnTo>
                        <a:pt x="147" y="97"/>
                      </a:lnTo>
                      <a:lnTo>
                        <a:pt x="145" y="97"/>
                      </a:lnTo>
                      <a:lnTo>
                        <a:pt x="145" y="95"/>
                      </a:lnTo>
                      <a:lnTo>
                        <a:pt x="147" y="95"/>
                      </a:lnTo>
                      <a:close/>
                      <a:moveTo>
                        <a:pt x="142" y="95"/>
                      </a:moveTo>
                      <a:lnTo>
                        <a:pt x="142" y="97"/>
                      </a:lnTo>
                      <a:lnTo>
                        <a:pt x="145" y="97"/>
                      </a:lnTo>
                      <a:lnTo>
                        <a:pt x="145" y="100"/>
                      </a:lnTo>
                      <a:lnTo>
                        <a:pt x="142" y="100"/>
                      </a:lnTo>
                      <a:lnTo>
                        <a:pt x="140" y="102"/>
                      </a:lnTo>
                      <a:lnTo>
                        <a:pt x="140" y="100"/>
                      </a:lnTo>
                      <a:lnTo>
                        <a:pt x="138" y="100"/>
                      </a:lnTo>
                      <a:lnTo>
                        <a:pt x="138" y="97"/>
                      </a:lnTo>
                      <a:lnTo>
                        <a:pt x="140" y="97"/>
                      </a:lnTo>
                      <a:lnTo>
                        <a:pt x="140" y="95"/>
                      </a:lnTo>
                      <a:lnTo>
                        <a:pt x="142" y="95"/>
                      </a:lnTo>
                      <a:lnTo>
                        <a:pt x="142" y="92"/>
                      </a:lnTo>
                      <a:lnTo>
                        <a:pt x="142" y="95"/>
                      </a:lnTo>
                      <a:close/>
                      <a:moveTo>
                        <a:pt x="123" y="92"/>
                      </a:moveTo>
                      <a:lnTo>
                        <a:pt x="126" y="92"/>
                      </a:lnTo>
                      <a:lnTo>
                        <a:pt x="123" y="92"/>
                      </a:lnTo>
                      <a:lnTo>
                        <a:pt x="123" y="90"/>
                      </a:lnTo>
                      <a:lnTo>
                        <a:pt x="123" y="92"/>
                      </a:lnTo>
                      <a:close/>
                      <a:moveTo>
                        <a:pt x="116" y="90"/>
                      </a:moveTo>
                      <a:lnTo>
                        <a:pt x="116" y="92"/>
                      </a:lnTo>
                      <a:lnTo>
                        <a:pt x="116" y="90"/>
                      </a:lnTo>
                      <a:lnTo>
                        <a:pt x="114" y="90"/>
                      </a:lnTo>
                      <a:lnTo>
                        <a:pt x="116" y="90"/>
                      </a:lnTo>
                      <a:close/>
                      <a:moveTo>
                        <a:pt x="66" y="90"/>
                      </a:moveTo>
                      <a:lnTo>
                        <a:pt x="64" y="90"/>
                      </a:lnTo>
                      <a:lnTo>
                        <a:pt x="66" y="90"/>
                      </a:lnTo>
                      <a:lnTo>
                        <a:pt x="66" y="88"/>
                      </a:lnTo>
                      <a:lnTo>
                        <a:pt x="66" y="90"/>
                      </a:lnTo>
                      <a:close/>
                      <a:moveTo>
                        <a:pt x="100" y="90"/>
                      </a:moveTo>
                      <a:lnTo>
                        <a:pt x="97" y="90"/>
                      </a:lnTo>
                      <a:lnTo>
                        <a:pt x="97" y="88"/>
                      </a:lnTo>
                      <a:lnTo>
                        <a:pt x="97" y="90"/>
                      </a:lnTo>
                      <a:lnTo>
                        <a:pt x="100" y="90"/>
                      </a:lnTo>
                      <a:close/>
                      <a:moveTo>
                        <a:pt x="116" y="88"/>
                      </a:moveTo>
                      <a:lnTo>
                        <a:pt x="116" y="90"/>
                      </a:lnTo>
                      <a:lnTo>
                        <a:pt x="114" y="90"/>
                      </a:lnTo>
                      <a:lnTo>
                        <a:pt x="114" y="88"/>
                      </a:lnTo>
                      <a:lnTo>
                        <a:pt x="116" y="90"/>
                      </a:lnTo>
                      <a:lnTo>
                        <a:pt x="116" y="88"/>
                      </a:lnTo>
                      <a:close/>
                      <a:moveTo>
                        <a:pt x="59" y="88"/>
                      </a:moveTo>
                      <a:lnTo>
                        <a:pt x="57" y="88"/>
                      </a:lnTo>
                      <a:lnTo>
                        <a:pt x="59" y="88"/>
                      </a:lnTo>
                      <a:lnTo>
                        <a:pt x="57" y="88"/>
                      </a:lnTo>
                      <a:lnTo>
                        <a:pt x="57" y="85"/>
                      </a:lnTo>
                      <a:lnTo>
                        <a:pt x="59" y="88"/>
                      </a:lnTo>
                      <a:close/>
                      <a:moveTo>
                        <a:pt x="59" y="85"/>
                      </a:moveTo>
                      <a:lnTo>
                        <a:pt x="57" y="85"/>
                      </a:lnTo>
                      <a:lnTo>
                        <a:pt x="59" y="85"/>
                      </a:lnTo>
                      <a:close/>
                      <a:moveTo>
                        <a:pt x="55" y="85"/>
                      </a:moveTo>
                      <a:lnTo>
                        <a:pt x="57" y="85"/>
                      </a:lnTo>
                      <a:lnTo>
                        <a:pt x="55" y="85"/>
                      </a:lnTo>
                      <a:close/>
                      <a:moveTo>
                        <a:pt x="78" y="83"/>
                      </a:moveTo>
                      <a:lnTo>
                        <a:pt x="76" y="83"/>
                      </a:lnTo>
                      <a:lnTo>
                        <a:pt x="78" y="83"/>
                      </a:lnTo>
                      <a:close/>
                      <a:moveTo>
                        <a:pt x="93" y="83"/>
                      </a:moveTo>
                      <a:lnTo>
                        <a:pt x="95" y="83"/>
                      </a:lnTo>
                      <a:lnTo>
                        <a:pt x="95" y="85"/>
                      </a:lnTo>
                      <a:lnTo>
                        <a:pt x="93" y="85"/>
                      </a:lnTo>
                      <a:lnTo>
                        <a:pt x="93" y="83"/>
                      </a:lnTo>
                      <a:lnTo>
                        <a:pt x="90" y="83"/>
                      </a:lnTo>
                      <a:lnTo>
                        <a:pt x="93" y="83"/>
                      </a:lnTo>
                      <a:close/>
                      <a:moveTo>
                        <a:pt x="71" y="81"/>
                      </a:moveTo>
                      <a:lnTo>
                        <a:pt x="69" y="81"/>
                      </a:lnTo>
                      <a:lnTo>
                        <a:pt x="71" y="81"/>
                      </a:lnTo>
                      <a:close/>
                      <a:moveTo>
                        <a:pt x="76" y="81"/>
                      </a:moveTo>
                      <a:lnTo>
                        <a:pt x="76" y="83"/>
                      </a:lnTo>
                      <a:lnTo>
                        <a:pt x="76" y="85"/>
                      </a:lnTo>
                      <a:lnTo>
                        <a:pt x="78" y="85"/>
                      </a:lnTo>
                      <a:lnTo>
                        <a:pt x="78" y="83"/>
                      </a:lnTo>
                      <a:lnTo>
                        <a:pt x="78" y="85"/>
                      </a:lnTo>
                      <a:lnTo>
                        <a:pt x="76" y="85"/>
                      </a:lnTo>
                      <a:lnTo>
                        <a:pt x="76" y="88"/>
                      </a:lnTo>
                      <a:lnTo>
                        <a:pt x="76" y="90"/>
                      </a:lnTo>
                      <a:lnTo>
                        <a:pt x="74" y="90"/>
                      </a:lnTo>
                      <a:lnTo>
                        <a:pt x="74" y="88"/>
                      </a:lnTo>
                      <a:lnTo>
                        <a:pt x="74" y="85"/>
                      </a:lnTo>
                      <a:lnTo>
                        <a:pt x="76" y="85"/>
                      </a:lnTo>
                      <a:lnTo>
                        <a:pt x="76" y="83"/>
                      </a:lnTo>
                      <a:lnTo>
                        <a:pt x="76" y="81"/>
                      </a:lnTo>
                      <a:lnTo>
                        <a:pt x="74" y="81"/>
                      </a:lnTo>
                      <a:lnTo>
                        <a:pt x="74" y="78"/>
                      </a:lnTo>
                      <a:lnTo>
                        <a:pt x="74" y="81"/>
                      </a:lnTo>
                      <a:lnTo>
                        <a:pt x="76" y="81"/>
                      </a:lnTo>
                      <a:close/>
                      <a:moveTo>
                        <a:pt x="83" y="71"/>
                      </a:moveTo>
                      <a:lnTo>
                        <a:pt x="81" y="71"/>
                      </a:lnTo>
                      <a:lnTo>
                        <a:pt x="83" y="71"/>
                      </a:lnTo>
                      <a:close/>
                      <a:moveTo>
                        <a:pt x="10" y="45"/>
                      </a:moveTo>
                      <a:lnTo>
                        <a:pt x="12" y="45"/>
                      </a:lnTo>
                      <a:lnTo>
                        <a:pt x="10" y="45"/>
                      </a:lnTo>
                      <a:lnTo>
                        <a:pt x="10" y="47"/>
                      </a:lnTo>
                      <a:lnTo>
                        <a:pt x="10" y="45"/>
                      </a:lnTo>
                      <a:close/>
                      <a:moveTo>
                        <a:pt x="10" y="43"/>
                      </a:moveTo>
                      <a:lnTo>
                        <a:pt x="7" y="43"/>
                      </a:lnTo>
                      <a:lnTo>
                        <a:pt x="7" y="40"/>
                      </a:lnTo>
                      <a:lnTo>
                        <a:pt x="10" y="40"/>
                      </a:lnTo>
                      <a:lnTo>
                        <a:pt x="10" y="43"/>
                      </a:lnTo>
                      <a:close/>
                      <a:moveTo>
                        <a:pt x="109" y="40"/>
                      </a:moveTo>
                      <a:lnTo>
                        <a:pt x="109" y="43"/>
                      </a:lnTo>
                      <a:lnTo>
                        <a:pt x="107" y="43"/>
                      </a:lnTo>
                      <a:lnTo>
                        <a:pt x="104" y="43"/>
                      </a:lnTo>
                      <a:lnTo>
                        <a:pt x="104" y="40"/>
                      </a:lnTo>
                      <a:lnTo>
                        <a:pt x="107" y="40"/>
                      </a:lnTo>
                      <a:lnTo>
                        <a:pt x="109" y="40"/>
                      </a:lnTo>
                      <a:close/>
                      <a:moveTo>
                        <a:pt x="24" y="35"/>
                      </a:moveTo>
                      <a:lnTo>
                        <a:pt x="26" y="35"/>
                      </a:lnTo>
                      <a:lnTo>
                        <a:pt x="24" y="35"/>
                      </a:lnTo>
                      <a:lnTo>
                        <a:pt x="26" y="35"/>
                      </a:lnTo>
                      <a:lnTo>
                        <a:pt x="24" y="35"/>
                      </a:lnTo>
                      <a:lnTo>
                        <a:pt x="24" y="38"/>
                      </a:lnTo>
                      <a:lnTo>
                        <a:pt x="21" y="35"/>
                      </a:lnTo>
                      <a:lnTo>
                        <a:pt x="24" y="35"/>
                      </a:lnTo>
                      <a:close/>
                      <a:moveTo>
                        <a:pt x="26" y="33"/>
                      </a:moveTo>
                      <a:lnTo>
                        <a:pt x="24" y="33"/>
                      </a:lnTo>
                      <a:lnTo>
                        <a:pt x="26" y="31"/>
                      </a:lnTo>
                      <a:lnTo>
                        <a:pt x="26" y="33"/>
                      </a:lnTo>
                      <a:close/>
                      <a:moveTo>
                        <a:pt x="50" y="24"/>
                      </a:moveTo>
                      <a:lnTo>
                        <a:pt x="52" y="24"/>
                      </a:lnTo>
                      <a:lnTo>
                        <a:pt x="50" y="24"/>
                      </a:lnTo>
                      <a:close/>
                      <a:moveTo>
                        <a:pt x="90" y="16"/>
                      </a:moveTo>
                      <a:lnTo>
                        <a:pt x="88" y="16"/>
                      </a:lnTo>
                      <a:lnTo>
                        <a:pt x="90" y="16"/>
                      </a:lnTo>
                      <a:close/>
                      <a:moveTo>
                        <a:pt x="95" y="9"/>
                      </a:moveTo>
                      <a:lnTo>
                        <a:pt x="95" y="12"/>
                      </a:lnTo>
                      <a:lnTo>
                        <a:pt x="93" y="12"/>
                      </a:lnTo>
                      <a:lnTo>
                        <a:pt x="90" y="12"/>
                      </a:lnTo>
                      <a:lnTo>
                        <a:pt x="93" y="12"/>
                      </a:lnTo>
                      <a:lnTo>
                        <a:pt x="93" y="14"/>
                      </a:lnTo>
                      <a:lnTo>
                        <a:pt x="90" y="14"/>
                      </a:lnTo>
                      <a:lnTo>
                        <a:pt x="88" y="16"/>
                      </a:lnTo>
                      <a:lnTo>
                        <a:pt x="88" y="14"/>
                      </a:lnTo>
                      <a:lnTo>
                        <a:pt x="85" y="14"/>
                      </a:lnTo>
                      <a:lnTo>
                        <a:pt x="85" y="12"/>
                      </a:lnTo>
                      <a:lnTo>
                        <a:pt x="88" y="12"/>
                      </a:lnTo>
                      <a:lnTo>
                        <a:pt x="90" y="12"/>
                      </a:lnTo>
                      <a:lnTo>
                        <a:pt x="90" y="9"/>
                      </a:lnTo>
                      <a:lnTo>
                        <a:pt x="93" y="9"/>
                      </a:lnTo>
                      <a:lnTo>
                        <a:pt x="95" y="9"/>
                      </a:lnTo>
                      <a:close/>
                      <a:moveTo>
                        <a:pt x="76" y="2"/>
                      </a:moveTo>
                      <a:lnTo>
                        <a:pt x="76" y="0"/>
                      </a:lnTo>
                      <a:lnTo>
                        <a:pt x="76"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4" name="Freeform 50290"/>
                <p:cNvSpPr>
                  <a:spLocks noEditPoints="1"/>
                </p:cNvSpPr>
                <p:nvPr/>
              </p:nvSpPr>
              <p:spPr bwMode="auto">
                <a:xfrm>
                  <a:off x="4401053" y="2381975"/>
                  <a:ext cx="766848" cy="392568"/>
                </a:xfrm>
                <a:custGeom>
                  <a:avLst/>
                  <a:gdLst>
                    <a:gd name="T0" fmla="*/ 26 w 216"/>
                    <a:gd name="T1" fmla="*/ 133 h 133"/>
                    <a:gd name="T2" fmla="*/ 59 w 216"/>
                    <a:gd name="T3" fmla="*/ 133 h 133"/>
                    <a:gd name="T4" fmla="*/ 59 w 216"/>
                    <a:gd name="T5" fmla="*/ 133 h 133"/>
                    <a:gd name="T6" fmla="*/ 90 w 216"/>
                    <a:gd name="T7" fmla="*/ 133 h 133"/>
                    <a:gd name="T8" fmla="*/ 57 w 216"/>
                    <a:gd name="T9" fmla="*/ 133 h 133"/>
                    <a:gd name="T10" fmla="*/ 57 w 216"/>
                    <a:gd name="T11" fmla="*/ 133 h 133"/>
                    <a:gd name="T12" fmla="*/ 62 w 216"/>
                    <a:gd name="T13" fmla="*/ 128 h 133"/>
                    <a:gd name="T14" fmla="*/ 119 w 216"/>
                    <a:gd name="T15" fmla="*/ 126 h 133"/>
                    <a:gd name="T16" fmla="*/ 119 w 216"/>
                    <a:gd name="T17" fmla="*/ 126 h 133"/>
                    <a:gd name="T18" fmla="*/ 54 w 216"/>
                    <a:gd name="T19" fmla="*/ 124 h 133"/>
                    <a:gd name="T20" fmla="*/ 111 w 216"/>
                    <a:gd name="T21" fmla="*/ 121 h 133"/>
                    <a:gd name="T22" fmla="*/ 111 w 216"/>
                    <a:gd name="T23" fmla="*/ 121 h 133"/>
                    <a:gd name="T24" fmla="*/ 33 w 216"/>
                    <a:gd name="T25" fmla="*/ 112 h 133"/>
                    <a:gd name="T26" fmla="*/ 216 w 216"/>
                    <a:gd name="T27" fmla="*/ 109 h 133"/>
                    <a:gd name="T28" fmla="*/ 213 w 216"/>
                    <a:gd name="T29" fmla="*/ 112 h 133"/>
                    <a:gd name="T30" fmla="*/ 216 w 216"/>
                    <a:gd name="T31" fmla="*/ 109 h 133"/>
                    <a:gd name="T32" fmla="*/ 36 w 216"/>
                    <a:gd name="T33" fmla="*/ 109 h 133"/>
                    <a:gd name="T34" fmla="*/ 36 w 216"/>
                    <a:gd name="T35" fmla="*/ 109 h 133"/>
                    <a:gd name="T36" fmla="*/ 59 w 216"/>
                    <a:gd name="T37" fmla="*/ 105 h 133"/>
                    <a:gd name="T38" fmla="*/ 59 w 216"/>
                    <a:gd name="T39" fmla="*/ 105 h 133"/>
                    <a:gd name="T40" fmla="*/ 78 w 216"/>
                    <a:gd name="T41" fmla="*/ 102 h 133"/>
                    <a:gd name="T42" fmla="*/ 50 w 216"/>
                    <a:gd name="T43" fmla="*/ 95 h 133"/>
                    <a:gd name="T44" fmla="*/ 50 w 216"/>
                    <a:gd name="T45" fmla="*/ 95 h 133"/>
                    <a:gd name="T46" fmla="*/ 50 w 216"/>
                    <a:gd name="T47" fmla="*/ 95 h 133"/>
                    <a:gd name="T48" fmla="*/ 114 w 216"/>
                    <a:gd name="T49" fmla="*/ 88 h 133"/>
                    <a:gd name="T50" fmla="*/ 114 w 216"/>
                    <a:gd name="T51" fmla="*/ 88 h 133"/>
                    <a:gd name="T52" fmla="*/ 52 w 216"/>
                    <a:gd name="T53" fmla="*/ 83 h 133"/>
                    <a:gd name="T54" fmla="*/ 66 w 216"/>
                    <a:gd name="T55" fmla="*/ 81 h 133"/>
                    <a:gd name="T56" fmla="*/ 66 w 216"/>
                    <a:gd name="T57" fmla="*/ 81 h 133"/>
                    <a:gd name="T58" fmla="*/ 66 w 216"/>
                    <a:gd name="T59" fmla="*/ 79 h 133"/>
                    <a:gd name="T60" fmla="*/ 2 w 216"/>
                    <a:gd name="T61" fmla="*/ 45 h 133"/>
                    <a:gd name="T62" fmla="*/ 2 w 216"/>
                    <a:gd name="T63" fmla="*/ 43 h 133"/>
                    <a:gd name="T64" fmla="*/ 36 w 216"/>
                    <a:gd name="T65" fmla="*/ 22 h 133"/>
                    <a:gd name="T66" fmla="*/ 36 w 216"/>
                    <a:gd name="T67" fmla="*/ 22 h 133"/>
                    <a:gd name="T68" fmla="*/ 38 w 216"/>
                    <a:gd name="T69" fmla="*/ 19 h 133"/>
                    <a:gd name="T70" fmla="*/ 78 w 216"/>
                    <a:gd name="T71" fmla="*/ 14 h 133"/>
                    <a:gd name="T72" fmla="*/ 78 w 216"/>
                    <a:gd name="T73" fmla="*/ 14 h 133"/>
                    <a:gd name="T74" fmla="*/ 76 w 216"/>
                    <a:gd name="T75" fmla="*/ 12 h 133"/>
                    <a:gd name="T76" fmla="*/ 73 w 216"/>
                    <a:gd name="T77" fmla="*/ 7 h 133"/>
                    <a:gd name="T78" fmla="*/ 73 w 216"/>
                    <a:gd name="T79" fmla="*/ 7 h 133"/>
                    <a:gd name="T80" fmla="*/ 62 w 216"/>
                    <a:gd name="T8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6" h="133">
                      <a:moveTo>
                        <a:pt x="28" y="133"/>
                      </a:moveTo>
                      <a:lnTo>
                        <a:pt x="26" y="133"/>
                      </a:lnTo>
                      <a:lnTo>
                        <a:pt x="28" y="133"/>
                      </a:lnTo>
                      <a:close/>
                      <a:moveTo>
                        <a:pt x="59" y="133"/>
                      </a:moveTo>
                      <a:lnTo>
                        <a:pt x="57" y="133"/>
                      </a:lnTo>
                      <a:lnTo>
                        <a:pt x="59" y="133"/>
                      </a:lnTo>
                      <a:close/>
                      <a:moveTo>
                        <a:pt x="92" y="133"/>
                      </a:moveTo>
                      <a:lnTo>
                        <a:pt x="90" y="133"/>
                      </a:lnTo>
                      <a:lnTo>
                        <a:pt x="92" y="133"/>
                      </a:lnTo>
                      <a:close/>
                      <a:moveTo>
                        <a:pt x="57" y="133"/>
                      </a:moveTo>
                      <a:lnTo>
                        <a:pt x="57" y="131"/>
                      </a:lnTo>
                      <a:lnTo>
                        <a:pt x="57" y="133"/>
                      </a:lnTo>
                      <a:close/>
                      <a:moveTo>
                        <a:pt x="64" y="128"/>
                      </a:moveTo>
                      <a:lnTo>
                        <a:pt x="62" y="128"/>
                      </a:lnTo>
                      <a:lnTo>
                        <a:pt x="64" y="128"/>
                      </a:lnTo>
                      <a:close/>
                      <a:moveTo>
                        <a:pt x="119" y="126"/>
                      </a:moveTo>
                      <a:lnTo>
                        <a:pt x="116" y="126"/>
                      </a:lnTo>
                      <a:lnTo>
                        <a:pt x="119" y="126"/>
                      </a:lnTo>
                      <a:close/>
                      <a:moveTo>
                        <a:pt x="54" y="126"/>
                      </a:moveTo>
                      <a:lnTo>
                        <a:pt x="54" y="124"/>
                      </a:lnTo>
                      <a:lnTo>
                        <a:pt x="54" y="126"/>
                      </a:lnTo>
                      <a:close/>
                      <a:moveTo>
                        <a:pt x="111" y="121"/>
                      </a:moveTo>
                      <a:lnTo>
                        <a:pt x="111" y="119"/>
                      </a:lnTo>
                      <a:lnTo>
                        <a:pt x="111" y="121"/>
                      </a:lnTo>
                      <a:close/>
                      <a:moveTo>
                        <a:pt x="36" y="112"/>
                      </a:moveTo>
                      <a:lnTo>
                        <a:pt x="33" y="112"/>
                      </a:lnTo>
                      <a:lnTo>
                        <a:pt x="36" y="112"/>
                      </a:lnTo>
                      <a:close/>
                      <a:moveTo>
                        <a:pt x="216" y="109"/>
                      </a:moveTo>
                      <a:lnTo>
                        <a:pt x="216" y="112"/>
                      </a:lnTo>
                      <a:lnTo>
                        <a:pt x="213" y="112"/>
                      </a:lnTo>
                      <a:lnTo>
                        <a:pt x="213" y="109"/>
                      </a:lnTo>
                      <a:lnTo>
                        <a:pt x="216" y="109"/>
                      </a:lnTo>
                      <a:close/>
                      <a:moveTo>
                        <a:pt x="38" y="109"/>
                      </a:moveTo>
                      <a:lnTo>
                        <a:pt x="36" y="109"/>
                      </a:lnTo>
                      <a:lnTo>
                        <a:pt x="38" y="109"/>
                      </a:lnTo>
                      <a:lnTo>
                        <a:pt x="36" y="109"/>
                      </a:lnTo>
                      <a:lnTo>
                        <a:pt x="38" y="109"/>
                      </a:lnTo>
                      <a:close/>
                      <a:moveTo>
                        <a:pt x="59" y="105"/>
                      </a:moveTo>
                      <a:lnTo>
                        <a:pt x="59" y="102"/>
                      </a:lnTo>
                      <a:lnTo>
                        <a:pt x="59" y="105"/>
                      </a:lnTo>
                      <a:close/>
                      <a:moveTo>
                        <a:pt x="81" y="102"/>
                      </a:moveTo>
                      <a:lnTo>
                        <a:pt x="78" y="102"/>
                      </a:lnTo>
                      <a:lnTo>
                        <a:pt x="81" y="102"/>
                      </a:lnTo>
                      <a:close/>
                      <a:moveTo>
                        <a:pt x="50" y="95"/>
                      </a:moveTo>
                      <a:lnTo>
                        <a:pt x="50" y="98"/>
                      </a:lnTo>
                      <a:lnTo>
                        <a:pt x="50" y="95"/>
                      </a:lnTo>
                      <a:close/>
                      <a:moveTo>
                        <a:pt x="50" y="98"/>
                      </a:moveTo>
                      <a:lnTo>
                        <a:pt x="50" y="95"/>
                      </a:lnTo>
                      <a:lnTo>
                        <a:pt x="50" y="98"/>
                      </a:lnTo>
                      <a:close/>
                      <a:moveTo>
                        <a:pt x="114" y="88"/>
                      </a:moveTo>
                      <a:lnTo>
                        <a:pt x="111" y="88"/>
                      </a:lnTo>
                      <a:lnTo>
                        <a:pt x="114" y="88"/>
                      </a:lnTo>
                      <a:close/>
                      <a:moveTo>
                        <a:pt x="52" y="81"/>
                      </a:moveTo>
                      <a:lnTo>
                        <a:pt x="52" y="83"/>
                      </a:lnTo>
                      <a:lnTo>
                        <a:pt x="52" y="81"/>
                      </a:lnTo>
                      <a:close/>
                      <a:moveTo>
                        <a:pt x="66" y="81"/>
                      </a:moveTo>
                      <a:lnTo>
                        <a:pt x="64" y="81"/>
                      </a:lnTo>
                      <a:lnTo>
                        <a:pt x="66" y="81"/>
                      </a:lnTo>
                      <a:close/>
                      <a:moveTo>
                        <a:pt x="66" y="81"/>
                      </a:moveTo>
                      <a:lnTo>
                        <a:pt x="66" y="79"/>
                      </a:lnTo>
                      <a:lnTo>
                        <a:pt x="66" y="81"/>
                      </a:lnTo>
                      <a:close/>
                      <a:moveTo>
                        <a:pt x="2" y="45"/>
                      </a:moveTo>
                      <a:lnTo>
                        <a:pt x="0" y="43"/>
                      </a:lnTo>
                      <a:lnTo>
                        <a:pt x="2" y="43"/>
                      </a:lnTo>
                      <a:lnTo>
                        <a:pt x="2" y="45"/>
                      </a:lnTo>
                      <a:close/>
                      <a:moveTo>
                        <a:pt x="36" y="22"/>
                      </a:moveTo>
                      <a:lnTo>
                        <a:pt x="38" y="22"/>
                      </a:lnTo>
                      <a:lnTo>
                        <a:pt x="36" y="22"/>
                      </a:lnTo>
                      <a:close/>
                      <a:moveTo>
                        <a:pt x="38" y="22"/>
                      </a:moveTo>
                      <a:lnTo>
                        <a:pt x="38" y="19"/>
                      </a:lnTo>
                      <a:lnTo>
                        <a:pt x="38" y="22"/>
                      </a:lnTo>
                      <a:close/>
                      <a:moveTo>
                        <a:pt x="78" y="14"/>
                      </a:moveTo>
                      <a:lnTo>
                        <a:pt x="76" y="14"/>
                      </a:lnTo>
                      <a:lnTo>
                        <a:pt x="78" y="14"/>
                      </a:lnTo>
                      <a:close/>
                      <a:moveTo>
                        <a:pt x="76" y="14"/>
                      </a:moveTo>
                      <a:lnTo>
                        <a:pt x="76" y="12"/>
                      </a:lnTo>
                      <a:lnTo>
                        <a:pt x="76" y="14"/>
                      </a:lnTo>
                      <a:close/>
                      <a:moveTo>
                        <a:pt x="73" y="7"/>
                      </a:moveTo>
                      <a:lnTo>
                        <a:pt x="73" y="5"/>
                      </a:lnTo>
                      <a:lnTo>
                        <a:pt x="73" y="7"/>
                      </a:lnTo>
                      <a:close/>
                      <a:moveTo>
                        <a:pt x="64" y="3"/>
                      </a:moveTo>
                      <a:lnTo>
                        <a:pt x="62" y="0"/>
                      </a:lnTo>
                      <a:lnTo>
                        <a:pt x="64"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5" name="Freeform 50291"/>
                <p:cNvSpPr>
                  <a:spLocks noEditPoints="1"/>
                </p:cNvSpPr>
                <p:nvPr/>
              </p:nvSpPr>
              <p:spPr bwMode="auto">
                <a:xfrm>
                  <a:off x="5941848" y="2131084"/>
                  <a:ext cx="184611" cy="188904"/>
                </a:xfrm>
                <a:custGeom>
                  <a:avLst/>
                  <a:gdLst>
                    <a:gd name="T0" fmla="*/ 50 w 52"/>
                    <a:gd name="T1" fmla="*/ 26 h 64"/>
                    <a:gd name="T2" fmla="*/ 50 w 52"/>
                    <a:gd name="T3" fmla="*/ 30 h 64"/>
                    <a:gd name="T4" fmla="*/ 48 w 52"/>
                    <a:gd name="T5" fmla="*/ 30 h 64"/>
                    <a:gd name="T6" fmla="*/ 45 w 52"/>
                    <a:gd name="T7" fmla="*/ 30 h 64"/>
                    <a:gd name="T8" fmla="*/ 45 w 52"/>
                    <a:gd name="T9" fmla="*/ 33 h 64"/>
                    <a:gd name="T10" fmla="*/ 48 w 52"/>
                    <a:gd name="T11" fmla="*/ 33 h 64"/>
                    <a:gd name="T12" fmla="*/ 45 w 52"/>
                    <a:gd name="T13" fmla="*/ 33 h 64"/>
                    <a:gd name="T14" fmla="*/ 45 w 52"/>
                    <a:gd name="T15" fmla="*/ 35 h 64"/>
                    <a:gd name="T16" fmla="*/ 40 w 52"/>
                    <a:gd name="T17" fmla="*/ 35 h 64"/>
                    <a:gd name="T18" fmla="*/ 38 w 52"/>
                    <a:gd name="T19" fmla="*/ 40 h 64"/>
                    <a:gd name="T20" fmla="*/ 38 w 52"/>
                    <a:gd name="T21" fmla="*/ 40 h 64"/>
                    <a:gd name="T22" fmla="*/ 31 w 52"/>
                    <a:gd name="T23" fmla="*/ 45 h 64"/>
                    <a:gd name="T24" fmla="*/ 31 w 52"/>
                    <a:gd name="T25" fmla="*/ 47 h 64"/>
                    <a:gd name="T26" fmla="*/ 26 w 52"/>
                    <a:gd name="T27" fmla="*/ 45 h 64"/>
                    <a:gd name="T28" fmla="*/ 24 w 52"/>
                    <a:gd name="T29" fmla="*/ 45 h 64"/>
                    <a:gd name="T30" fmla="*/ 21 w 52"/>
                    <a:gd name="T31" fmla="*/ 45 h 64"/>
                    <a:gd name="T32" fmla="*/ 14 w 52"/>
                    <a:gd name="T33" fmla="*/ 52 h 64"/>
                    <a:gd name="T34" fmla="*/ 10 w 52"/>
                    <a:gd name="T35" fmla="*/ 59 h 64"/>
                    <a:gd name="T36" fmla="*/ 5 w 52"/>
                    <a:gd name="T37" fmla="*/ 61 h 64"/>
                    <a:gd name="T38" fmla="*/ 7 w 52"/>
                    <a:gd name="T39" fmla="*/ 57 h 64"/>
                    <a:gd name="T40" fmla="*/ 12 w 52"/>
                    <a:gd name="T41" fmla="*/ 49 h 64"/>
                    <a:gd name="T42" fmla="*/ 7 w 52"/>
                    <a:gd name="T43" fmla="*/ 49 h 64"/>
                    <a:gd name="T44" fmla="*/ 5 w 52"/>
                    <a:gd name="T45" fmla="*/ 45 h 64"/>
                    <a:gd name="T46" fmla="*/ 0 w 52"/>
                    <a:gd name="T47" fmla="*/ 42 h 64"/>
                    <a:gd name="T48" fmla="*/ 0 w 52"/>
                    <a:gd name="T49" fmla="*/ 40 h 64"/>
                    <a:gd name="T50" fmla="*/ 3 w 52"/>
                    <a:gd name="T51" fmla="*/ 40 h 64"/>
                    <a:gd name="T52" fmla="*/ 5 w 52"/>
                    <a:gd name="T53" fmla="*/ 35 h 64"/>
                    <a:gd name="T54" fmla="*/ 0 w 52"/>
                    <a:gd name="T55" fmla="*/ 33 h 64"/>
                    <a:gd name="T56" fmla="*/ 5 w 52"/>
                    <a:gd name="T57" fmla="*/ 30 h 64"/>
                    <a:gd name="T58" fmla="*/ 10 w 52"/>
                    <a:gd name="T59" fmla="*/ 33 h 64"/>
                    <a:gd name="T60" fmla="*/ 12 w 52"/>
                    <a:gd name="T61" fmla="*/ 28 h 64"/>
                    <a:gd name="T62" fmla="*/ 14 w 52"/>
                    <a:gd name="T63" fmla="*/ 33 h 64"/>
                    <a:gd name="T64" fmla="*/ 14 w 52"/>
                    <a:gd name="T65" fmla="*/ 30 h 64"/>
                    <a:gd name="T66" fmla="*/ 21 w 52"/>
                    <a:gd name="T67" fmla="*/ 26 h 64"/>
                    <a:gd name="T68" fmla="*/ 24 w 52"/>
                    <a:gd name="T69" fmla="*/ 23 h 64"/>
                    <a:gd name="T70" fmla="*/ 29 w 52"/>
                    <a:gd name="T71" fmla="*/ 28 h 64"/>
                    <a:gd name="T72" fmla="*/ 33 w 52"/>
                    <a:gd name="T73" fmla="*/ 26 h 64"/>
                    <a:gd name="T74" fmla="*/ 43 w 52"/>
                    <a:gd name="T75" fmla="*/ 28 h 64"/>
                    <a:gd name="T76" fmla="*/ 43 w 52"/>
                    <a:gd name="T77" fmla="*/ 21 h 64"/>
                    <a:gd name="T78" fmla="*/ 29 w 52"/>
                    <a:gd name="T79" fmla="*/ 2 h 64"/>
                    <a:gd name="T80" fmla="*/ 33 w 52"/>
                    <a:gd name="T81" fmla="*/ 4 h 64"/>
                    <a:gd name="T82" fmla="*/ 36 w 52"/>
                    <a:gd name="T83" fmla="*/ 9 h 64"/>
                    <a:gd name="T84" fmla="*/ 40 w 52"/>
                    <a:gd name="T85" fmla="*/ 11 h 64"/>
                    <a:gd name="T86" fmla="*/ 36 w 52"/>
                    <a:gd name="T87" fmla="*/ 14 h 64"/>
                    <a:gd name="T88" fmla="*/ 33 w 52"/>
                    <a:gd name="T89" fmla="*/ 14 h 64"/>
                    <a:gd name="T90" fmla="*/ 31 w 52"/>
                    <a:gd name="T91" fmla="*/ 16 h 64"/>
                    <a:gd name="T92" fmla="*/ 29 w 52"/>
                    <a:gd name="T93" fmla="*/ 21 h 64"/>
                    <a:gd name="T94" fmla="*/ 21 w 52"/>
                    <a:gd name="T95" fmla="*/ 16 h 64"/>
                    <a:gd name="T96" fmla="*/ 21 w 52"/>
                    <a:gd name="T97" fmla="*/ 14 h 64"/>
                    <a:gd name="T98" fmla="*/ 12 w 52"/>
                    <a:gd name="T99" fmla="*/ 11 h 64"/>
                    <a:gd name="T100" fmla="*/ 12 w 52"/>
                    <a:gd name="T101" fmla="*/ 9 h 64"/>
                    <a:gd name="T102" fmla="*/ 21 w 52"/>
                    <a:gd name="T103" fmla="*/ 7 h 64"/>
                    <a:gd name="T104" fmla="*/ 21 w 52"/>
                    <a:gd name="T105" fmla="*/ 4 h 64"/>
                    <a:gd name="T106" fmla="*/ 24 w 52"/>
                    <a:gd name="T10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64">
                      <a:moveTo>
                        <a:pt x="45" y="21"/>
                      </a:moveTo>
                      <a:lnTo>
                        <a:pt x="45" y="23"/>
                      </a:lnTo>
                      <a:lnTo>
                        <a:pt x="48" y="23"/>
                      </a:lnTo>
                      <a:lnTo>
                        <a:pt x="50" y="23"/>
                      </a:lnTo>
                      <a:lnTo>
                        <a:pt x="50" y="26"/>
                      </a:lnTo>
                      <a:lnTo>
                        <a:pt x="52" y="28"/>
                      </a:lnTo>
                      <a:lnTo>
                        <a:pt x="52" y="30"/>
                      </a:lnTo>
                      <a:lnTo>
                        <a:pt x="50" y="30"/>
                      </a:lnTo>
                      <a:lnTo>
                        <a:pt x="52" y="30"/>
                      </a:lnTo>
                      <a:lnTo>
                        <a:pt x="50" y="30"/>
                      </a:lnTo>
                      <a:lnTo>
                        <a:pt x="50" y="28"/>
                      </a:lnTo>
                      <a:lnTo>
                        <a:pt x="50" y="30"/>
                      </a:lnTo>
                      <a:lnTo>
                        <a:pt x="48" y="30"/>
                      </a:lnTo>
                      <a:lnTo>
                        <a:pt x="48" y="28"/>
                      </a:lnTo>
                      <a:lnTo>
                        <a:pt x="48" y="30"/>
                      </a:lnTo>
                      <a:lnTo>
                        <a:pt x="48" y="28"/>
                      </a:lnTo>
                      <a:lnTo>
                        <a:pt x="48" y="30"/>
                      </a:lnTo>
                      <a:lnTo>
                        <a:pt x="45" y="30"/>
                      </a:lnTo>
                      <a:lnTo>
                        <a:pt x="45" y="28"/>
                      </a:lnTo>
                      <a:lnTo>
                        <a:pt x="45" y="30"/>
                      </a:lnTo>
                      <a:lnTo>
                        <a:pt x="45" y="28"/>
                      </a:lnTo>
                      <a:lnTo>
                        <a:pt x="43" y="28"/>
                      </a:lnTo>
                      <a:lnTo>
                        <a:pt x="43" y="30"/>
                      </a:lnTo>
                      <a:lnTo>
                        <a:pt x="45" y="30"/>
                      </a:lnTo>
                      <a:lnTo>
                        <a:pt x="45" y="33"/>
                      </a:lnTo>
                      <a:lnTo>
                        <a:pt x="48" y="33"/>
                      </a:lnTo>
                      <a:lnTo>
                        <a:pt x="50" y="33"/>
                      </a:lnTo>
                      <a:lnTo>
                        <a:pt x="50" y="35"/>
                      </a:lnTo>
                      <a:lnTo>
                        <a:pt x="48" y="35"/>
                      </a:lnTo>
                      <a:lnTo>
                        <a:pt x="48" y="33"/>
                      </a:lnTo>
                      <a:lnTo>
                        <a:pt x="48" y="35"/>
                      </a:lnTo>
                      <a:lnTo>
                        <a:pt x="48" y="33"/>
                      </a:lnTo>
                      <a:lnTo>
                        <a:pt x="48" y="35"/>
                      </a:lnTo>
                      <a:lnTo>
                        <a:pt x="48" y="33"/>
                      </a:lnTo>
                      <a:lnTo>
                        <a:pt x="45" y="33"/>
                      </a:lnTo>
                      <a:lnTo>
                        <a:pt x="45" y="35"/>
                      </a:lnTo>
                      <a:lnTo>
                        <a:pt x="48" y="35"/>
                      </a:lnTo>
                      <a:lnTo>
                        <a:pt x="45" y="35"/>
                      </a:lnTo>
                      <a:lnTo>
                        <a:pt x="45" y="33"/>
                      </a:lnTo>
                      <a:lnTo>
                        <a:pt x="45" y="35"/>
                      </a:lnTo>
                      <a:lnTo>
                        <a:pt x="43" y="35"/>
                      </a:lnTo>
                      <a:lnTo>
                        <a:pt x="45" y="33"/>
                      </a:lnTo>
                      <a:lnTo>
                        <a:pt x="43" y="33"/>
                      </a:lnTo>
                      <a:lnTo>
                        <a:pt x="43" y="35"/>
                      </a:lnTo>
                      <a:lnTo>
                        <a:pt x="40" y="35"/>
                      </a:lnTo>
                      <a:lnTo>
                        <a:pt x="40" y="38"/>
                      </a:lnTo>
                      <a:lnTo>
                        <a:pt x="40" y="40"/>
                      </a:lnTo>
                      <a:lnTo>
                        <a:pt x="38" y="40"/>
                      </a:lnTo>
                      <a:lnTo>
                        <a:pt x="38" y="38"/>
                      </a:lnTo>
                      <a:lnTo>
                        <a:pt x="38" y="40"/>
                      </a:lnTo>
                      <a:lnTo>
                        <a:pt x="38" y="38"/>
                      </a:lnTo>
                      <a:lnTo>
                        <a:pt x="36" y="38"/>
                      </a:lnTo>
                      <a:lnTo>
                        <a:pt x="38" y="38"/>
                      </a:lnTo>
                      <a:lnTo>
                        <a:pt x="36" y="38"/>
                      </a:lnTo>
                      <a:lnTo>
                        <a:pt x="38" y="40"/>
                      </a:lnTo>
                      <a:lnTo>
                        <a:pt x="36" y="40"/>
                      </a:lnTo>
                      <a:lnTo>
                        <a:pt x="36" y="42"/>
                      </a:lnTo>
                      <a:lnTo>
                        <a:pt x="33" y="42"/>
                      </a:lnTo>
                      <a:lnTo>
                        <a:pt x="33" y="45"/>
                      </a:lnTo>
                      <a:lnTo>
                        <a:pt x="31" y="45"/>
                      </a:lnTo>
                      <a:lnTo>
                        <a:pt x="31" y="42"/>
                      </a:lnTo>
                      <a:lnTo>
                        <a:pt x="29" y="42"/>
                      </a:lnTo>
                      <a:lnTo>
                        <a:pt x="29" y="45"/>
                      </a:lnTo>
                      <a:lnTo>
                        <a:pt x="31" y="45"/>
                      </a:lnTo>
                      <a:lnTo>
                        <a:pt x="31" y="47"/>
                      </a:lnTo>
                      <a:lnTo>
                        <a:pt x="29" y="47"/>
                      </a:lnTo>
                      <a:lnTo>
                        <a:pt x="26" y="47"/>
                      </a:lnTo>
                      <a:lnTo>
                        <a:pt x="26" y="45"/>
                      </a:lnTo>
                      <a:lnTo>
                        <a:pt x="26" y="47"/>
                      </a:lnTo>
                      <a:lnTo>
                        <a:pt x="26" y="45"/>
                      </a:lnTo>
                      <a:lnTo>
                        <a:pt x="26" y="47"/>
                      </a:lnTo>
                      <a:lnTo>
                        <a:pt x="24" y="47"/>
                      </a:lnTo>
                      <a:lnTo>
                        <a:pt x="24" y="45"/>
                      </a:lnTo>
                      <a:lnTo>
                        <a:pt x="24" y="47"/>
                      </a:lnTo>
                      <a:lnTo>
                        <a:pt x="24" y="45"/>
                      </a:lnTo>
                      <a:lnTo>
                        <a:pt x="21" y="45"/>
                      </a:lnTo>
                      <a:lnTo>
                        <a:pt x="21" y="47"/>
                      </a:lnTo>
                      <a:lnTo>
                        <a:pt x="21" y="45"/>
                      </a:lnTo>
                      <a:lnTo>
                        <a:pt x="19" y="45"/>
                      </a:lnTo>
                      <a:lnTo>
                        <a:pt x="21" y="45"/>
                      </a:lnTo>
                      <a:lnTo>
                        <a:pt x="19" y="47"/>
                      </a:lnTo>
                      <a:lnTo>
                        <a:pt x="17" y="47"/>
                      </a:lnTo>
                      <a:lnTo>
                        <a:pt x="14" y="47"/>
                      </a:lnTo>
                      <a:lnTo>
                        <a:pt x="14" y="49"/>
                      </a:lnTo>
                      <a:lnTo>
                        <a:pt x="14" y="52"/>
                      </a:lnTo>
                      <a:lnTo>
                        <a:pt x="14" y="54"/>
                      </a:lnTo>
                      <a:lnTo>
                        <a:pt x="12" y="54"/>
                      </a:lnTo>
                      <a:lnTo>
                        <a:pt x="12" y="57"/>
                      </a:lnTo>
                      <a:lnTo>
                        <a:pt x="12" y="59"/>
                      </a:lnTo>
                      <a:lnTo>
                        <a:pt x="10" y="59"/>
                      </a:lnTo>
                      <a:lnTo>
                        <a:pt x="10" y="61"/>
                      </a:lnTo>
                      <a:lnTo>
                        <a:pt x="7" y="61"/>
                      </a:lnTo>
                      <a:lnTo>
                        <a:pt x="7" y="64"/>
                      </a:lnTo>
                      <a:lnTo>
                        <a:pt x="7" y="61"/>
                      </a:lnTo>
                      <a:lnTo>
                        <a:pt x="5" y="61"/>
                      </a:lnTo>
                      <a:lnTo>
                        <a:pt x="5" y="59"/>
                      </a:lnTo>
                      <a:lnTo>
                        <a:pt x="7" y="59"/>
                      </a:lnTo>
                      <a:lnTo>
                        <a:pt x="5" y="59"/>
                      </a:lnTo>
                      <a:lnTo>
                        <a:pt x="5" y="57"/>
                      </a:lnTo>
                      <a:lnTo>
                        <a:pt x="7" y="57"/>
                      </a:lnTo>
                      <a:lnTo>
                        <a:pt x="7" y="54"/>
                      </a:lnTo>
                      <a:lnTo>
                        <a:pt x="10" y="54"/>
                      </a:lnTo>
                      <a:lnTo>
                        <a:pt x="12" y="54"/>
                      </a:lnTo>
                      <a:lnTo>
                        <a:pt x="12" y="52"/>
                      </a:lnTo>
                      <a:lnTo>
                        <a:pt x="12" y="49"/>
                      </a:lnTo>
                      <a:lnTo>
                        <a:pt x="10" y="49"/>
                      </a:lnTo>
                      <a:lnTo>
                        <a:pt x="10" y="47"/>
                      </a:lnTo>
                      <a:lnTo>
                        <a:pt x="7" y="49"/>
                      </a:lnTo>
                      <a:lnTo>
                        <a:pt x="7" y="47"/>
                      </a:lnTo>
                      <a:lnTo>
                        <a:pt x="7" y="49"/>
                      </a:lnTo>
                      <a:lnTo>
                        <a:pt x="7" y="47"/>
                      </a:lnTo>
                      <a:lnTo>
                        <a:pt x="7" y="45"/>
                      </a:lnTo>
                      <a:lnTo>
                        <a:pt x="5" y="45"/>
                      </a:lnTo>
                      <a:lnTo>
                        <a:pt x="7" y="45"/>
                      </a:lnTo>
                      <a:lnTo>
                        <a:pt x="5" y="45"/>
                      </a:lnTo>
                      <a:lnTo>
                        <a:pt x="5" y="47"/>
                      </a:lnTo>
                      <a:lnTo>
                        <a:pt x="5" y="45"/>
                      </a:lnTo>
                      <a:lnTo>
                        <a:pt x="3" y="45"/>
                      </a:lnTo>
                      <a:lnTo>
                        <a:pt x="0" y="45"/>
                      </a:lnTo>
                      <a:lnTo>
                        <a:pt x="0" y="42"/>
                      </a:lnTo>
                      <a:lnTo>
                        <a:pt x="3" y="42"/>
                      </a:lnTo>
                      <a:lnTo>
                        <a:pt x="3" y="40"/>
                      </a:lnTo>
                      <a:lnTo>
                        <a:pt x="0" y="40"/>
                      </a:lnTo>
                      <a:lnTo>
                        <a:pt x="3" y="40"/>
                      </a:lnTo>
                      <a:lnTo>
                        <a:pt x="0" y="40"/>
                      </a:lnTo>
                      <a:lnTo>
                        <a:pt x="3" y="40"/>
                      </a:lnTo>
                      <a:lnTo>
                        <a:pt x="3" y="42"/>
                      </a:lnTo>
                      <a:lnTo>
                        <a:pt x="5" y="42"/>
                      </a:lnTo>
                      <a:lnTo>
                        <a:pt x="5" y="40"/>
                      </a:lnTo>
                      <a:lnTo>
                        <a:pt x="3" y="40"/>
                      </a:lnTo>
                      <a:lnTo>
                        <a:pt x="5" y="40"/>
                      </a:lnTo>
                      <a:lnTo>
                        <a:pt x="5" y="38"/>
                      </a:lnTo>
                      <a:lnTo>
                        <a:pt x="7" y="38"/>
                      </a:lnTo>
                      <a:lnTo>
                        <a:pt x="5" y="38"/>
                      </a:lnTo>
                      <a:lnTo>
                        <a:pt x="5" y="35"/>
                      </a:lnTo>
                      <a:lnTo>
                        <a:pt x="3" y="35"/>
                      </a:lnTo>
                      <a:lnTo>
                        <a:pt x="5" y="35"/>
                      </a:lnTo>
                      <a:lnTo>
                        <a:pt x="3" y="35"/>
                      </a:lnTo>
                      <a:lnTo>
                        <a:pt x="3" y="33"/>
                      </a:lnTo>
                      <a:lnTo>
                        <a:pt x="0" y="33"/>
                      </a:lnTo>
                      <a:lnTo>
                        <a:pt x="3" y="33"/>
                      </a:lnTo>
                      <a:lnTo>
                        <a:pt x="0" y="33"/>
                      </a:lnTo>
                      <a:lnTo>
                        <a:pt x="3" y="33"/>
                      </a:lnTo>
                      <a:lnTo>
                        <a:pt x="3" y="30"/>
                      </a:lnTo>
                      <a:lnTo>
                        <a:pt x="5" y="30"/>
                      </a:lnTo>
                      <a:lnTo>
                        <a:pt x="7" y="30"/>
                      </a:lnTo>
                      <a:lnTo>
                        <a:pt x="7" y="33"/>
                      </a:lnTo>
                      <a:lnTo>
                        <a:pt x="7" y="35"/>
                      </a:lnTo>
                      <a:lnTo>
                        <a:pt x="10" y="35"/>
                      </a:lnTo>
                      <a:lnTo>
                        <a:pt x="10" y="33"/>
                      </a:lnTo>
                      <a:lnTo>
                        <a:pt x="10" y="30"/>
                      </a:lnTo>
                      <a:lnTo>
                        <a:pt x="10" y="33"/>
                      </a:lnTo>
                      <a:lnTo>
                        <a:pt x="10" y="30"/>
                      </a:lnTo>
                      <a:lnTo>
                        <a:pt x="12" y="30"/>
                      </a:lnTo>
                      <a:lnTo>
                        <a:pt x="12" y="28"/>
                      </a:lnTo>
                      <a:lnTo>
                        <a:pt x="12" y="30"/>
                      </a:lnTo>
                      <a:lnTo>
                        <a:pt x="14" y="30"/>
                      </a:lnTo>
                      <a:lnTo>
                        <a:pt x="12" y="30"/>
                      </a:lnTo>
                      <a:lnTo>
                        <a:pt x="14" y="30"/>
                      </a:lnTo>
                      <a:lnTo>
                        <a:pt x="14" y="33"/>
                      </a:lnTo>
                      <a:lnTo>
                        <a:pt x="14" y="30"/>
                      </a:lnTo>
                      <a:lnTo>
                        <a:pt x="17" y="30"/>
                      </a:lnTo>
                      <a:lnTo>
                        <a:pt x="14" y="30"/>
                      </a:lnTo>
                      <a:lnTo>
                        <a:pt x="17" y="30"/>
                      </a:lnTo>
                      <a:lnTo>
                        <a:pt x="14" y="30"/>
                      </a:lnTo>
                      <a:lnTo>
                        <a:pt x="14" y="28"/>
                      </a:lnTo>
                      <a:lnTo>
                        <a:pt x="17" y="28"/>
                      </a:lnTo>
                      <a:lnTo>
                        <a:pt x="19" y="28"/>
                      </a:lnTo>
                      <a:lnTo>
                        <a:pt x="21" y="28"/>
                      </a:lnTo>
                      <a:lnTo>
                        <a:pt x="21" y="26"/>
                      </a:lnTo>
                      <a:lnTo>
                        <a:pt x="24" y="26"/>
                      </a:lnTo>
                      <a:lnTo>
                        <a:pt x="21" y="26"/>
                      </a:lnTo>
                      <a:lnTo>
                        <a:pt x="24" y="23"/>
                      </a:lnTo>
                      <a:lnTo>
                        <a:pt x="24" y="26"/>
                      </a:lnTo>
                      <a:lnTo>
                        <a:pt x="24" y="23"/>
                      </a:lnTo>
                      <a:lnTo>
                        <a:pt x="24" y="26"/>
                      </a:lnTo>
                      <a:lnTo>
                        <a:pt x="24" y="23"/>
                      </a:lnTo>
                      <a:lnTo>
                        <a:pt x="24" y="26"/>
                      </a:lnTo>
                      <a:lnTo>
                        <a:pt x="26" y="28"/>
                      </a:lnTo>
                      <a:lnTo>
                        <a:pt x="29" y="28"/>
                      </a:lnTo>
                      <a:lnTo>
                        <a:pt x="29" y="26"/>
                      </a:lnTo>
                      <a:lnTo>
                        <a:pt x="29" y="28"/>
                      </a:lnTo>
                      <a:lnTo>
                        <a:pt x="31" y="28"/>
                      </a:lnTo>
                      <a:lnTo>
                        <a:pt x="31" y="26"/>
                      </a:lnTo>
                      <a:lnTo>
                        <a:pt x="33" y="26"/>
                      </a:lnTo>
                      <a:lnTo>
                        <a:pt x="36" y="26"/>
                      </a:lnTo>
                      <a:lnTo>
                        <a:pt x="38" y="26"/>
                      </a:lnTo>
                      <a:lnTo>
                        <a:pt x="38" y="28"/>
                      </a:lnTo>
                      <a:lnTo>
                        <a:pt x="40" y="28"/>
                      </a:lnTo>
                      <a:lnTo>
                        <a:pt x="43" y="28"/>
                      </a:lnTo>
                      <a:lnTo>
                        <a:pt x="40" y="28"/>
                      </a:lnTo>
                      <a:lnTo>
                        <a:pt x="40" y="26"/>
                      </a:lnTo>
                      <a:lnTo>
                        <a:pt x="43" y="26"/>
                      </a:lnTo>
                      <a:lnTo>
                        <a:pt x="43" y="23"/>
                      </a:lnTo>
                      <a:lnTo>
                        <a:pt x="43" y="21"/>
                      </a:lnTo>
                      <a:lnTo>
                        <a:pt x="43" y="23"/>
                      </a:lnTo>
                      <a:lnTo>
                        <a:pt x="45" y="23"/>
                      </a:lnTo>
                      <a:lnTo>
                        <a:pt x="45" y="21"/>
                      </a:lnTo>
                      <a:close/>
                      <a:moveTo>
                        <a:pt x="26" y="2"/>
                      </a:moveTo>
                      <a:lnTo>
                        <a:pt x="29" y="2"/>
                      </a:lnTo>
                      <a:lnTo>
                        <a:pt x="29" y="4"/>
                      </a:lnTo>
                      <a:lnTo>
                        <a:pt x="31" y="4"/>
                      </a:lnTo>
                      <a:lnTo>
                        <a:pt x="33" y="4"/>
                      </a:lnTo>
                      <a:lnTo>
                        <a:pt x="33" y="7"/>
                      </a:lnTo>
                      <a:lnTo>
                        <a:pt x="33" y="4"/>
                      </a:lnTo>
                      <a:lnTo>
                        <a:pt x="33" y="7"/>
                      </a:lnTo>
                      <a:lnTo>
                        <a:pt x="36" y="7"/>
                      </a:lnTo>
                      <a:lnTo>
                        <a:pt x="38" y="7"/>
                      </a:lnTo>
                      <a:lnTo>
                        <a:pt x="38" y="9"/>
                      </a:lnTo>
                      <a:lnTo>
                        <a:pt x="36" y="9"/>
                      </a:lnTo>
                      <a:lnTo>
                        <a:pt x="36" y="7"/>
                      </a:lnTo>
                      <a:lnTo>
                        <a:pt x="36" y="9"/>
                      </a:lnTo>
                      <a:lnTo>
                        <a:pt x="38" y="9"/>
                      </a:lnTo>
                      <a:lnTo>
                        <a:pt x="38" y="11"/>
                      </a:lnTo>
                      <a:lnTo>
                        <a:pt x="40" y="11"/>
                      </a:lnTo>
                      <a:lnTo>
                        <a:pt x="38" y="11"/>
                      </a:lnTo>
                      <a:lnTo>
                        <a:pt x="40" y="11"/>
                      </a:lnTo>
                      <a:lnTo>
                        <a:pt x="40" y="14"/>
                      </a:lnTo>
                      <a:lnTo>
                        <a:pt x="38" y="14"/>
                      </a:lnTo>
                      <a:lnTo>
                        <a:pt x="36" y="14"/>
                      </a:lnTo>
                      <a:lnTo>
                        <a:pt x="38" y="14"/>
                      </a:lnTo>
                      <a:lnTo>
                        <a:pt x="36" y="14"/>
                      </a:lnTo>
                      <a:lnTo>
                        <a:pt x="33" y="14"/>
                      </a:lnTo>
                      <a:lnTo>
                        <a:pt x="36" y="14"/>
                      </a:lnTo>
                      <a:lnTo>
                        <a:pt x="33" y="14"/>
                      </a:lnTo>
                      <a:lnTo>
                        <a:pt x="33" y="16"/>
                      </a:lnTo>
                      <a:lnTo>
                        <a:pt x="33" y="19"/>
                      </a:lnTo>
                      <a:lnTo>
                        <a:pt x="31" y="19"/>
                      </a:lnTo>
                      <a:lnTo>
                        <a:pt x="33" y="16"/>
                      </a:lnTo>
                      <a:lnTo>
                        <a:pt x="31" y="16"/>
                      </a:lnTo>
                      <a:lnTo>
                        <a:pt x="31" y="19"/>
                      </a:lnTo>
                      <a:lnTo>
                        <a:pt x="31" y="16"/>
                      </a:lnTo>
                      <a:lnTo>
                        <a:pt x="29" y="16"/>
                      </a:lnTo>
                      <a:lnTo>
                        <a:pt x="29" y="19"/>
                      </a:lnTo>
                      <a:lnTo>
                        <a:pt x="29" y="21"/>
                      </a:lnTo>
                      <a:lnTo>
                        <a:pt x="26" y="21"/>
                      </a:lnTo>
                      <a:lnTo>
                        <a:pt x="24" y="21"/>
                      </a:lnTo>
                      <a:lnTo>
                        <a:pt x="21" y="21"/>
                      </a:lnTo>
                      <a:lnTo>
                        <a:pt x="21" y="19"/>
                      </a:lnTo>
                      <a:lnTo>
                        <a:pt x="21" y="16"/>
                      </a:lnTo>
                      <a:lnTo>
                        <a:pt x="19" y="16"/>
                      </a:lnTo>
                      <a:lnTo>
                        <a:pt x="21" y="16"/>
                      </a:lnTo>
                      <a:lnTo>
                        <a:pt x="19" y="16"/>
                      </a:lnTo>
                      <a:lnTo>
                        <a:pt x="21" y="16"/>
                      </a:lnTo>
                      <a:lnTo>
                        <a:pt x="21" y="14"/>
                      </a:lnTo>
                      <a:lnTo>
                        <a:pt x="19" y="14"/>
                      </a:lnTo>
                      <a:lnTo>
                        <a:pt x="19" y="11"/>
                      </a:lnTo>
                      <a:lnTo>
                        <a:pt x="17" y="11"/>
                      </a:lnTo>
                      <a:lnTo>
                        <a:pt x="14" y="11"/>
                      </a:lnTo>
                      <a:lnTo>
                        <a:pt x="12" y="11"/>
                      </a:lnTo>
                      <a:lnTo>
                        <a:pt x="10" y="11"/>
                      </a:lnTo>
                      <a:lnTo>
                        <a:pt x="10" y="9"/>
                      </a:lnTo>
                      <a:lnTo>
                        <a:pt x="7" y="9"/>
                      </a:lnTo>
                      <a:lnTo>
                        <a:pt x="10" y="9"/>
                      </a:lnTo>
                      <a:lnTo>
                        <a:pt x="12" y="9"/>
                      </a:lnTo>
                      <a:lnTo>
                        <a:pt x="14" y="9"/>
                      </a:lnTo>
                      <a:lnTo>
                        <a:pt x="17" y="9"/>
                      </a:lnTo>
                      <a:lnTo>
                        <a:pt x="19" y="9"/>
                      </a:lnTo>
                      <a:lnTo>
                        <a:pt x="19" y="7"/>
                      </a:lnTo>
                      <a:lnTo>
                        <a:pt x="21" y="7"/>
                      </a:lnTo>
                      <a:lnTo>
                        <a:pt x="19" y="7"/>
                      </a:lnTo>
                      <a:lnTo>
                        <a:pt x="21" y="7"/>
                      </a:lnTo>
                      <a:lnTo>
                        <a:pt x="19" y="7"/>
                      </a:lnTo>
                      <a:lnTo>
                        <a:pt x="21" y="7"/>
                      </a:lnTo>
                      <a:lnTo>
                        <a:pt x="21" y="4"/>
                      </a:lnTo>
                      <a:lnTo>
                        <a:pt x="24" y="4"/>
                      </a:lnTo>
                      <a:lnTo>
                        <a:pt x="21" y="4"/>
                      </a:lnTo>
                      <a:lnTo>
                        <a:pt x="24" y="4"/>
                      </a:lnTo>
                      <a:lnTo>
                        <a:pt x="24" y="2"/>
                      </a:lnTo>
                      <a:lnTo>
                        <a:pt x="24" y="0"/>
                      </a:lnTo>
                      <a:lnTo>
                        <a:pt x="26" y="0"/>
                      </a:lnTo>
                      <a:lnTo>
                        <a:pt x="26"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6" name="Freeform 50292"/>
                <p:cNvSpPr>
                  <a:spLocks/>
                </p:cNvSpPr>
                <p:nvPr/>
              </p:nvSpPr>
              <p:spPr bwMode="auto">
                <a:xfrm>
                  <a:off x="6126458" y="2039584"/>
                  <a:ext cx="564486" cy="336489"/>
                </a:xfrm>
                <a:custGeom>
                  <a:avLst/>
                  <a:gdLst>
                    <a:gd name="T0" fmla="*/ 81 w 159"/>
                    <a:gd name="T1" fmla="*/ 4 h 114"/>
                    <a:gd name="T2" fmla="*/ 86 w 159"/>
                    <a:gd name="T3" fmla="*/ 2 h 114"/>
                    <a:gd name="T4" fmla="*/ 86 w 159"/>
                    <a:gd name="T5" fmla="*/ 4 h 114"/>
                    <a:gd name="T6" fmla="*/ 100 w 159"/>
                    <a:gd name="T7" fmla="*/ 7 h 114"/>
                    <a:gd name="T8" fmla="*/ 109 w 159"/>
                    <a:gd name="T9" fmla="*/ 9 h 114"/>
                    <a:gd name="T10" fmla="*/ 121 w 159"/>
                    <a:gd name="T11" fmla="*/ 14 h 114"/>
                    <a:gd name="T12" fmla="*/ 138 w 159"/>
                    <a:gd name="T13" fmla="*/ 14 h 114"/>
                    <a:gd name="T14" fmla="*/ 150 w 159"/>
                    <a:gd name="T15" fmla="*/ 14 h 114"/>
                    <a:gd name="T16" fmla="*/ 159 w 159"/>
                    <a:gd name="T17" fmla="*/ 16 h 114"/>
                    <a:gd name="T18" fmla="*/ 157 w 159"/>
                    <a:gd name="T19" fmla="*/ 21 h 114"/>
                    <a:gd name="T20" fmla="*/ 147 w 159"/>
                    <a:gd name="T21" fmla="*/ 28 h 114"/>
                    <a:gd name="T22" fmla="*/ 136 w 159"/>
                    <a:gd name="T23" fmla="*/ 42 h 114"/>
                    <a:gd name="T24" fmla="*/ 136 w 159"/>
                    <a:gd name="T25" fmla="*/ 71 h 114"/>
                    <a:gd name="T26" fmla="*/ 140 w 159"/>
                    <a:gd name="T27" fmla="*/ 88 h 114"/>
                    <a:gd name="T28" fmla="*/ 145 w 159"/>
                    <a:gd name="T29" fmla="*/ 95 h 114"/>
                    <a:gd name="T30" fmla="*/ 136 w 159"/>
                    <a:gd name="T31" fmla="*/ 102 h 114"/>
                    <a:gd name="T32" fmla="*/ 131 w 159"/>
                    <a:gd name="T33" fmla="*/ 114 h 114"/>
                    <a:gd name="T34" fmla="*/ 117 w 159"/>
                    <a:gd name="T35" fmla="*/ 109 h 114"/>
                    <a:gd name="T36" fmla="*/ 107 w 159"/>
                    <a:gd name="T37" fmla="*/ 111 h 114"/>
                    <a:gd name="T38" fmla="*/ 95 w 159"/>
                    <a:gd name="T39" fmla="*/ 111 h 114"/>
                    <a:gd name="T40" fmla="*/ 90 w 159"/>
                    <a:gd name="T41" fmla="*/ 104 h 114"/>
                    <a:gd name="T42" fmla="*/ 88 w 159"/>
                    <a:gd name="T43" fmla="*/ 97 h 114"/>
                    <a:gd name="T44" fmla="*/ 79 w 159"/>
                    <a:gd name="T45" fmla="*/ 95 h 114"/>
                    <a:gd name="T46" fmla="*/ 67 w 159"/>
                    <a:gd name="T47" fmla="*/ 90 h 114"/>
                    <a:gd name="T48" fmla="*/ 60 w 159"/>
                    <a:gd name="T49" fmla="*/ 88 h 114"/>
                    <a:gd name="T50" fmla="*/ 45 w 159"/>
                    <a:gd name="T51" fmla="*/ 90 h 114"/>
                    <a:gd name="T52" fmla="*/ 38 w 159"/>
                    <a:gd name="T53" fmla="*/ 92 h 114"/>
                    <a:gd name="T54" fmla="*/ 34 w 159"/>
                    <a:gd name="T55" fmla="*/ 88 h 114"/>
                    <a:gd name="T56" fmla="*/ 34 w 159"/>
                    <a:gd name="T57" fmla="*/ 78 h 114"/>
                    <a:gd name="T58" fmla="*/ 36 w 159"/>
                    <a:gd name="T59" fmla="*/ 69 h 114"/>
                    <a:gd name="T60" fmla="*/ 34 w 159"/>
                    <a:gd name="T61" fmla="*/ 69 h 114"/>
                    <a:gd name="T62" fmla="*/ 24 w 159"/>
                    <a:gd name="T63" fmla="*/ 76 h 114"/>
                    <a:gd name="T64" fmla="*/ 17 w 159"/>
                    <a:gd name="T65" fmla="*/ 73 h 114"/>
                    <a:gd name="T66" fmla="*/ 10 w 159"/>
                    <a:gd name="T67" fmla="*/ 66 h 114"/>
                    <a:gd name="T68" fmla="*/ 3 w 159"/>
                    <a:gd name="T69" fmla="*/ 59 h 114"/>
                    <a:gd name="T70" fmla="*/ 3 w 159"/>
                    <a:gd name="T71" fmla="*/ 52 h 114"/>
                    <a:gd name="T72" fmla="*/ 10 w 159"/>
                    <a:gd name="T73" fmla="*/ 50 h 114"/>
                    <a:gd name="T74" fmla="*/ 3 w 159"/>
                    <a:gd name="T75" fmla="*/ 50 h 114"/>
                    <a:gd name="T76" fmla="*/ 3 w 159"/>
                    <a:gd name="T77" fmla="*/ 45 h 114"/>
                    <a:gd name="T78" fmla="*/ 3 w 159"/>
                    <a:gd name="T79" fmla="*/ 40 h 114"/>
                    <a:gd name="T80" fmla="*/ 7 w 159"/>
                    <a:gd name="T81" fmla="*/ 38 h 114"/>
                    <a:gd name="T82" fmla="*/ 3 w 159"/>
                    <a:gd name="T83" fmla="*/ 38 h 114"/>
                    <a:gd name="T84" fmla="*/ 3 w 159"/>
                    <a:gd name="T85" fmla="*/ 31 h 114"/>
                    <a:gd name="T86" fmla="*/ 10 w 159"/>
                    <a:gd name="T87" fmla="*/ 21 h 114"/>
                    <a:gd name="T88" fmla="*/ 22 w 159"/>
                    <a:gd name="T89" fmla="*/ 21 h 114"/>
                    <a:gd name="T90" fmla="*/ 26 w 159"/>
                    <a:gd name="T91" fmla="*/ 19 h 114"/>
                    <a:gd name="T92" fmla="*/ 29 w 159"/>
                    <a:gd name="T93" fmla="*/ 14 h 114"/>
                    <a:gd name="T94" fmla="*/ 38 w 159"/>
                    <a:gd name="T95" fmla="*/ 12 h 114"/>
                    <a:gd name="T96" fmla="*/ 45 w 159"/>
                    <a:gd name="T97" fmla="*/ 14 h 114"/>
                    <a:gd name="T98" fmla="*/ 48 w 159"/>
                    <a:gd name="T99" fmla="*/ 7 h 114"/>
                    <a:gd name="T100" fmla="*/ 55 w 159"/>
                    <a:gd name="T101" fmla="*/ 12 h 114"/>
                    <a:gd name="T102" fmla="*/ 64 w 159"/>
                    <a:gd name="T103" fmla="*/ 9 h 114"/>
                    <a:gd name="T104" fmla="*/ 69 w 159"/>
                    <a:gd name="T105" fmla="*/ 7 h 114"/>
                    <a:gd name="T106" fmla="*/ 74 w 159"/>
                    <a:gd name="T107" fmla="*/ 7 h 114"/>
                    <a:gd name="T108" fmla="*/ 76 w 159"/>
                    <a:gd name="T109"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114">
                      <a:moveTo>
                        <a:pt x="76" y="2"/>
                      </a:moveTo>
                      <a:lnTo>
                        <a:pt x="79" y="2"/>
                      </a:lnTo>
                      <a:lnTo>
                        <a:pt x="76" y="2"/>
                      </a:lnTo>
                      <a:lnTo>
                        <a:pt x="79" y="4"/>
                      </a:lnTo>
                      <a:lnTo>
                        <a:pt x="79" y="7"/>
                      </a:lnTo>
                      <a:lnTo>
                        <a:pt x="81" y="7"/>
                      </a:lnTo>
                      <a:lnTo>
                        <a:pt x="81" y="4"/>
                      </a:lnTo>
                      <a:lnTo>
                        <a:pt x="83" y="4"/>
                      </a:lnTo>
                      <a:lnTo>
                        <a:pt x="83" y="7"/>
                      </a:lnTo>
                      <a:lnTo>
                        <a:pt x="83" y="4"/>
                      </a:lnTo>
                      <a:lnTo>
                        <a:pt x="86" y="4"/>
                      </a:lnTo>
                      <a:lnTo>
                        <a:pt x="83" y="4"/>
                      </a:lnTo>
                      <a:lnTo>
                        <a:pt x="83" y="2"/>
                      </a:lnTo>
                      <a:lnTo>
                        <a:pt x="86" y="2"/>
                      </a:lnTo>
                      <a:lnTo>
                        <a:pt x="86" y="4"/>
                      </a:lnTo>
                      <a:lnTo>
                        <a:pt x="86" y="2"/>
                      </a:lnTo>
                      <a:lnTo>
                        <a:pt x="86" y="4"/>
                      </a:lnTo>
                      <a:lnTo>
                        <a:pt x="88" y="4"/>
                      </a:lnTo>
                      <a:lnTo>
                        <a:pt x="88" y="2"/>
                      </a:lnTo>
                      <a:lnTo>
                        <a:pt x="88" y="4"/>
                      </a:lnTo>
                      <a:lnTo>
                        <a:pt x="86" y="4"/>
                      </a:lnTo>
                      <a:lnTo>
                        <a:pt x="88" y="4"/>
                      </a:lnTo>
                      <a:lnTo>
                        <a:pt x="90" y="4"/>
                      </a:lnTo>
                      <a:lnTo>
                        <a:pt x="93" y="4"/>
                      </a:lnTo>
                      <a:lnTo>
                        <a:pt x="95" y="4"/>
                      </a:lnTo>
                      <a:lnTo>
                        <a:pt x="95" y="7"/>
                      </a:lnTo>
                      <a:lnTo>
                        <a:pt x="98" y="7"/>
                      </a:lnTo>
                      <a:lnTo>
                        <a:pt x="100" y="7"/>
                      </a:lnTo>
                      <a:lnTo>
                        <a:pt x="100" y="9"/>
                      </a:lnTo>
                      <a:lnTo>
                        <a:pt x="102" y="9"/>
                      </a:lnTo>
                      <a:lnTo>
                        <a:pt x="105" y="9"/>
                      </a:lnTo>
                      <a:lnTo>
                        <a:pt x="105" y="7"/>
                      </a:lnTo>
                      <a:lnTo>
                        <a:pt x="107" y="7"/>
                      </a:lnTo>
                      <a:lnTo>
                        <a:pt x="107" y="9"/>
                      </a:lnTo>
                      <a:lnTo>
                        <a:pt x="109" y="9"/>
                      </a:lnTo>
                      <a:lnTo>
                        <a:pt x="112" y="9"/>
                      </a:lnTo>
                      <a:lnTo>
                        <a:pt x="112" y="12"/>
                      </a:lnTo>
                      <a:lnTo>
                        <a:pt x="114" y="12"/>
                      </a:lnTo>
                      <a:lnTo>
                        <a:pt x="114" y="14"/>
                      </a:lnTo>
                      <a:lnTo>
                        <a:pt x="117" y="14"/>
                      </a:lnTo>
                      <a:lnTo>
                        <a:pt x="119" y="14"/>
                      </a:lnTo>
                      <a:lnTo>
                        <a:pt x="121" y="14"/>
                      </a:lnTo>
                      <a:lnTo>
                        <a:pt x="124" y="14"/>
                      </a:lnTo>
                      <a:lnTo>
                        <a:pt x="126" y="14"/>
                      </a:lnTo>
                      <a:lnTo>
                        <a:pt x="128" y="14"/>
                      </a:lnTo>
                      <a:lnTo>
                        <a:pt x="131" y="14"/>
                      </a:lnTo>
                      <a:lnTo>
                        <a:pt x="133" y="14"/>
                      </a:lnTo>
                      <a:lnTo>
                        <a:pt x="136" y="14"/>
                      </a:lnTo>
                      <a:lnTo>
                        <a:pt x="138" y="14"/>
                      </a:lnTo>
                      <a:lnTo>
                        <a:pt x="140" y="14"/>
                      </a:lnTo>
                      <a:lnTo>
                        <a:pt x="143" y="14"/>
                      </a:lnTo>
                      <a:lnTo>
                        <a:pt x="143" y="16"/>
                      </a:lnTo>
                      <a:lnTo>
                        <a:pt x="145" y="16"/>
                      </a:lnTo>
                      <a:lnTo>
                        <a:pt x="147" y="14"/>
                      </a:lnTo>
                      <a:lnTo>
                        <a:pt x="147" y="16"/>
                      </a:lnTo>
                      <a:lnTo>
                        <a:pt x="150" y="14"/>
                      </a:lnTo>
                      <a:lnTo>
                        <a:pt x="152" y="14"/>
                      </a:lnTo>
                      <a:lnTo>
                        <a:pt x="152" y="12"/>
                      </a:lnTo>
                      <a:lnTo>
                        <a:pt x="155" y="12"/>
                      </a:lnTo>
                      <a:lnTo>
                        <a:pt x="155" y="14"/>
                      </a:lnTo>
                      <a:lnTo>
                        <a:pt x="157" y="14"/>
                      </a:lnTo>
                      <a:lnTo>
                        <a:pt x="157" y="16"/>
                      </a:lnTo>
                      <a:lnTo>
                        <a:pt x="159" y="16"/>
                      </a:lnTo>
                      <a:lnTo>
                        <a:pt x="157" y="16"/>
                      </a:lnTo>
                      <a:lnTo>
                        <a:pt x="159" y="16"/>
                      </a:lnTo>
                      <a:lnTo>
                        <a:pt x="157" y="16"/>
                      </a:lnTo>
                      <a:lnTo>
                        <a:pt x="159" y="16"/>
                      </a:lnTo>
                      <a:lnTo>
                        <a:pt x="159" y="19"/>
                      </a:lnTo>
                      <a:lnTo>
                        <a:pt x="157" y="19"/>
                      </a:lnTo>
                      <a:lnTo>
                        <a:pt x="157" y="21"/>
                      </a:lnTo>
                      <a:lnTo>
                        <a:pt x="155" y="21"/>
                      </a:lnTo>
                      <a:lnTo>
                        <a:pt x="152" y="21"/>
                      </a:lnTo>
                      <a:lnTo>
                        <a:pt x="150" y="21"/>
                      </a:lnTo>
                      <a:lnTo>
                        <a:pt x="150" y="23"/>
                      </a:lnTo>
                      <a:lnTo>
                        <a:pt x="147" y="23"/>
                      </a:lnTo>
                      <a:lnTo>
                        <a:pt x="147" y="26"/>
                      </a:lnTo>
                      <a:lnTo>
                        <a:pt x="147" y="28"/>
                      </a:lnTo>
                      <a:lnTo>
                        <a:pt x="145" y="28"/>
                      </a:lnTo>
                      <a:lnTo>
                        <a:pt x="145" y="31"/>
                      </a:lnTo>
                      <a:lnTo>
                        <a:pt x="145" y="33"/>
                      </a:lnTo>
                      <a:lnTo>
                        <a:pt x="143" y="33"/>
                      </a:lnTo>
                      <a:lnTo>
                        <a:pt x="143" y="35"/>
                      </a:lnTo>
                      <a:lnTo>
                        <a:pt x="143" y="38"/>
                      </a:lnTo>
                      <a:lnTo>
                        <a:pt x="136" y="42"/>
                      </a:lnTo>
                      <a:lnTo>
                        <a:pt x="133" y="45"/>
                      </a:lnTo>
                      <a:lnTo>
                        <a:pt x="131" y="47"/>
                      </a:lnTo>
                      <a:lnTo>
                        <a:pt x="131" y="52"/>
                      </a:lnTo>
                      <a:lnTo>
                        <a:pt x="133" y="57"/>
                      </a:lnTo>
                      <a:lnTo>
                        <a:pt x="136" y="64"/>
                      </a:lnTo>
                      <a:lnTo>
                        <a:pt x="136" y="69"/>
                      </a:lnTo>
                      <a:lnTo>
                        <a:pt x="136" y="71"/>
                      </a:lnTo>
                      <a:lnTo>
                        <a:pt x="136" y="73"/>
                      </a:lnTo>
                      <a:lnTo>
                        <a:pt x="136" y="78"/>
                      </a:lnTo>
                      <a:lnTo>
                        <a:pt x="138" y="83"/>
                      </a:lnTo>
                      <a:lnTo>
                        <a:pt x="140" y="83"/>
                      </a:lnTo>
                      <a:lnTo>
                        <a:pt x="138" y="85"/>
                      </a:lnTo>
                      <a:lnTo>
                        <a:pt x="138" y="88"/>
                      </a:lnTo>
                      <a:lnTo>
                        <a:pt x="140" y="88"/>
                      </a:lnTo>
                      <a:lnTo>
                        <a:pt x="140" y="90"/>
                      </a:lnTo>
                      <a:lnTo>
                        <a:pt x="140" y="88"/>
                      </a:lnTo>
                      <a:lnTo>
                        <a:pt x="140" y="90"/>
                      </a:lnTo>
                      <a:lnTo>
                        <a:pt x="140" y="92"/>
                      </a:lnTo>
                      <a:lnTo>
                        <a:pt x="143" y="92"/>
                      </a:lnTo>
                      <a:lnTo>
                        <a:pt x="143" y="95"/>
                      </a:lnTo>
                      <a:lnTo>
                        <a:pt x="145" y="95"/>
                      </a:lnTo>
                      <a:lnTo>
                        <a:pt x="145" y="97"/>
                      </a:lnTo>
                      <a:lnTo>
                        <a:pt x="143" y="97"/>
                      </a:lnTo>
                      <a:lnTo>
                        <a:pt x="140" y="97"/>
                      </a:lnTo>
                      <a:lnTo>
                        <a:pt x="138" y="97"/>
                      </a:lnTo>
                      <a:lnTo>
                        <a:pt x="136" y="97"/>
                      </a:lnTo>
                      <a:lnTo>
                        <a:pt x="136" y="100"/>
                      </a:lnTo>
                      <a:lnTo>
                        <a:pt x="136" y="102"/>
                      </a:lnTo>
                      <a:lnTo>
                        <a:pt x="136" y="104"/>
                      </a:lnTo>
                      <a:lnTo>
                        <a:pt x="133" y="104"/>
                      </a:lnTo>
                      <a:lnTo>
                        <a:pt x="131" y="104"/>
                      </a:lnTo>
                      <a:lnTo>
                        <a:pt x="131" y="107"/>
                      </a:lnTo>
                      <a:lnTo>
                        <a:pt x="131" y="109"/>
                      </a:lnTo>
                      <a:lnTo>
                        <a:pt x="128" y="111"/>
                      </a:lnTo>
                      <a:lnTo>
                        <a:pt x="131" y="114"/>
                      </a:lnTo>
                      <a:lnTo>
                        <a:pt x="128" y="114"/>
                      </a:lnTo>
                      <a:lnTo>
                        <a:pt x="126" y="111"/>
                      </a:lnTo>
                      <a:lnTo>
                        <a:pt x="124" y="111"/>
                      </a:lnTo>
                      <a:lnTo>
                        <a:pt x="121" y="111"/>
                      </a:lnTo>
                      <a:lnTo>
                        <a:pt x="119" y="111"/>
                      </a:lnTo>
                      <a:lnTo>
                        <a:pt x="119" y="109"/>
                      </a:lnTo>
                      <a:lnTo>
                        <a:pt x="117" y="109"/>
                      </a:lnTo>
                      <a:lnTo>
                        <a:pt x="117" y="107"/>
                      </a:lnTo>
                      <a:lnTo>
                        <a:pt x="114" y="109"/>
                      </a:lnTo>
                      <a:lnTo>
                        <a:pt x="112" y="111"/>
                      </a:lnTo>
                      <a:lnTo>
                        <a:pt x="109" y="111"/>
                      </a:lnTo>
                      <a:lnTo>
                        <a:pt x="112" y="111"/>
                      </a:lnTo>
                      <a:lnTo>
                        <a:pt x="109" y="111"/>
                      </a:lnTo>
                      <a:lnTo>
                        <a:pt x="107" y="111"/>
                      </a:lnTo>
                      <a:lnTo>
                        <a:pt x="107" y="114"/>
                      </a:lnTo>
                      <a:lnTo>
                        <a:pt x="105" y="114"/>
                      </a:lnTo>
                      <a:lnTo>
                        <a:pt x="102" y="114"/>
                      </a:lnTo>
                      <a:lnTo>
                        <a:pt x="102" y="111"/>
                      </a:lnTo>
                      <a:lnTo>
                        <a:pt x="100" y="111"/>
                      </a:lnTo>
                      <a:lnTo>
                        <a:pt x="98" y="111"/>
                      </a:lnTo>
                      <a:lnTo>
                        <a:pt x="95" y="111"/>
                      </a:lnTo>
                      <a:lnTo>
                        <a:pt x="95" y="109"/>
                      </a:lnTo>
                      <a:lnTo>
                        <a:pt x="95" y="111"/>
                      </a:lnTo>
                      <a:lnTo>
                        <a:pt x="95" y="109"/>
                      </a:lnTo>
                      <a:lnTo>
                        <a:pt x="93" y="109"/>
                      </a:lnTo>
                      <a:lnTo>
                        <a:pt x="93" y="107"/>
                      </a:lnTo>
                      <a:lnTo>
                        <a:pt x="93" y="104"/>
                      </a:lnTo>
                      <a:lnTo>
                        <a:pt x="90" y="104"/>
                      </a:lnTo>
                      <a:lnTo>
                        <a:pt x="93" y="104"/>
                      </a:lnTo>
                      <a:lnTo>
                        <a:pt x="90" y="104"/>
                      </a:lnTo>
                      <a:lnTo>
                        <a:pt x="90" y="102"/>
                      </a:lnTo>
                      <a:lnTo>
                        <a:pt x="88" y="102"/>
                      </a:lnTo>
                      <a:lnTo>
                        <a:pt x="86" y="102"/>
                      </a:lnTo>
                      <a:lnTo>
                        <a:pt x="86" y="100"/>
                      </a:lnTo>
                      <a:lnTo>
                        <a:pt x="88" y="97"/>
                      </a:lnTo>
                      <a:lnTo>
                        <a:pt x="86" y="97"/>
                      </a:lnTo>
                      <a:lnTo>
                        <a:pt x="83" y="97"/>
                      </a:lnTo>
                      <a:lnTo>
                        <a:pt x="81" y="97"/>
                      </a:lnTo>
                      <a:lnTo>
                        <a:pt x="81" y="95"/>
                      </a:lnTo>
                      <a:lnTo>
                        <a:pt x="81" y="97"/>
                      </a:lnTo>
                      <a:lnTo>
                        <a:pt x="79" y="97"/>
                      </a:lnTo>
                      <a:lnTo>
                        <a:pt x="79" y="95"/>
                      </a:lnTo>
                      <a:lnTo>
                        <a:pt x="76" y="92"/>
                      </a:lnTo>
                      <a:lnTo>
                        <a:pt x="76" y="95"/>
                      </a:lnTo>
                      <a:lnTo>
                        <a:pt x="74" y="92"/>
                      </a:lnTo>
                      <a:lnTo>
                        <a:pt x="72" y="92"/>
                      </a:lnTo>
                      <a:lnTo>
                        <a:pt x="72" y="90"/>
                      </a:lnTo>
                      <a:lnTo>
                        <a:pt x="69" y="90"/>
                      </a:lnTo>
                      <a:lnTo>
                        <a:pt x="67" y="90"/>
                      </a:lnTo>
                      <a:lnTo>
                        <a:pt x="67" y="88"/>
                      </a:lnTo>
                      <a:lnTo>
                        <a:pt x="64" y="88"/>
                      </a:lnTo>
                      <a:lnTo>
                        <a:pt x="64" y="85"/>
                      </a:lnTo>
                      <a:lnTo>
                        <a:pt x="62" y="85"/>
                      </a:lnTo>
                      <a:lnTo>
                        <a:pt x="62" y="88"/>
                      </a:lnTo>
                      <a:lnTo>
                        <a:pt x="62" y="90"/>
                      </a:lnTo>
                      <a:lnTo>
                        <a:pt x="60" y="88"/>
                      </a:lnTo>
                      <a:lnTo>
                        <a:pt x="60" y="85"/>
                      </a:lnTo>
                      <a:lnTo>
                        <a:pt x="57" y="85"/>
                      </a:lnTo>
                      <a:lnTo>
                        <a:pt x="55" y="85"/>
                      </a:lnTo>
                      <a:lnTo>
                        <a:pt x="53" y="88"/>
                      </a:lnTo>
                      <a:lnTo>
                        <a:pt x="50" y="88"/>
                      </a:lnTo>
                      <a:lnTo>
                        <a:pt x="48" y="90"/>
                      </a:lnTo>
                      <a:lnTo>
                        <a:pt x="45" y="90"/>
                      </a:lnTo>
                      <a:lnTo>
                        <a:pt x="43" y="90"/>
                      </a:lnTo>
                      <a:lnTo>
                        <a:pt x="43" y="92"/>
                      </a:lnTo>
                      <a:lnTo>
                        <a:pt x="41" y="90"/>
                      </a:lnTo>
                      <a:lnTo>
                        <a:pt x="41" y="92"/>
                      </a:lnTo>
                      <a:lnTo>
                        <a:pt x="38" y="92"/>
                      </a:lnTo>
                      <a:lnTo>
                        <a:pt x="38" y="90"/>
                      </a:lnTo>
                      <a:lnTo>
                        <a:pt x="38" y="92"/>
                      </a:lnTo>
                      <a:lnTo>
                        <a:pt x="36" y="92"/>
                      </a:lnTo>
                      <a:lnTo>
                        <a:pt x="34" y="92"/>
                      </a:lnTo>
                      <a:lnTo>
                        <a:pt x="34" y="95"/>
                      </a:lnTo>
                      <a:lnTo>
                        <a:pt x="31" y="95"/>
                      </a:lnTo>
                      <a:lnTo>
                        <a:pt x="31" y="92"/>
                      </a:lnTo>
                      <a:lnTo>
                        <a:pt x="34" y="90"/>
                      </a:lnTo>
                      <a:lnTo>
                        <a:pt x="34" y="88"/>
                      </a:lnTo>
                      <a:lnTo>
                        <a:pt x="36" y="85"/>
                      </a:lnTo>
                      <a:lnTo>
                        <a:pt x="36" y="83"/>
                      </a:lnTo>
                      <a:lnTo>
                        <a:pt x="34" y="83"/>
                      </a:lnTo>
                      <a:lnTo>
                        <a:pt x="36" y="83"/>
                      </a:lnTo>
                      <a:lnTo>
                        <a:pt x="36" y="80"/>
                      </a:lnTo>
                      <a:lnTo>
                        <a:pt x="34" y="80"/>
                      </a:lnTo>
                      <a:lnTo>
                        <a:pt x="34" y="78"/>
                      </a:lnTo>
                      <a:lnTo>
                        <a:pt x="36" y="78"/>
                      </a:lnTo>
                      <a:lnTo>
                        <a:pt x="34" y="78"/>
                      </a:lnTo>
                      <a:lnTo>
                        <a:pt x="36" y="78"/>
                      </a:lnTo>
                      <a:lnTo>
                        <a:pt x="36" y="76"/>
                      </a:lnTo>
                      <a:lnTo>
                        <a:pt x="38" y="73"/>
                      </a:lnTo>
                      <a:lnTo>
                        <a:pt x="38" y="71"/>
                      </a:lnTo>
                      <a:lnTo>
                        <a:pt x="36" y="69"/>
                      </a:lnTo>
                      <a:lnTo>
                        <a:pt x="38" y="69"/>
                      </a:lnTo>
                      <a:lnTo>
                        <a:pt x="38" y="71"/>
                      </a:lnTo>
                      <a:lnTo>
                        <a:pt x="38" y="69"/>
                      </a:lnTo>
                      <a:lnTo>
                        <a:pt x="41" y="69"/>
                      </a:lnTo>
                      <a:lnTo>
                        <a:pt x="38" y="69"/>
                      </a:lnTo>
                      <a:lnTo>
                        <a:pt x="36" y="69"/>
                      </a:lnTo>
                      <a:lnTo>
                        <a:pt x="34" y="69"/>
                      </a:lnTo>
                      <a:lnTo>
                        <a:pt x="31" y="69"/>
                      </a:lnTo>
                      <a:lnTo>
                        <a:pt x="29" y="69"/>
                      </a:lnTo>
                      <a:lnTo>
                        <a:pt x="29" y="71"/>
                      </a:lnTo>
                      <a:lnTo>
                        <a:pt x="29" y="73"/>
                      </a:lnTo>
                      <a:lnTo>
                        <a:pt x="26" y="73"/>
                      </a:lnTo>
                      <a:lnTo>
                        <a:pt x="26" y="76"/>
                      </a:lnTo>
                      <a:lnTo>
                        <a:pt x="24" y="76"/>
                      </a:lnTo>
                      <a:lnTo>
                        <a:pt x="22" y="76"/>
                      </a:lnTo>
                      <a:lnTo>
                        <a:pt x="22" y="73"/>
                      </a:lnTo>
                      <a:lnTo>
                        <a:pt x="19" y="73"/>
                      </a:lnTo>
                      <a:lnTo>
                        <a:pt x="19" y="71"/>
                      </a:lnTo>
                      <a:lnTo>
                        <a:pt x="19" y="73"/>
                      </a:lnTo>
                      <a:lnTo>
                        <a:pt x="17" y="71"/>
                      </a:lnTo>
                      <a:lnTo>
                        <a:pt x="17" y="73"/>
                      </a:lnTo>
                      <a:lnTo>
                        <a:pt x="15" y="71"/>
                      </a:lnTo>
                      <a:lnTo>
                        <a:pt x="12" y="71"/>
                      </a:lnTo>
                      <a:lnTo>
                        <a:pt x="10" y="71"/>
                      </a:lnTo>
                      <a:lnTo>
                        <a:pt x="12" y="71"/>
                      </a:lnTo>
                      <a:lnTo>
                        <a:pt x="10" y="71"/>
                      </a:lnTo>
                      <a:lnTo>
                        <a:pt x="10" y="69"/>
                      </a:lnTo>
                      <a:lnTo>
                        <a:pt x="10" y="66"/>
                      </a:lnTo>
                      <a:lnTo>
                        <a:pt x="10" y="64"/>
                      </a:lnTo>
                      <a:lnTo>
                        <a:pt x="10" y="61"/>
                      </a:lnTo>
                      <a:lnTo>
                        <a:pt x="7" y="61"/>
                      </a:lnTo>
                      <a:lnTo>
                        <a:pt x="10" y="61"/>
                      </a:lnTo>
                      <a:lnTo>
                        <a:pt x="7" y="61"/>
                      </a:lnTo>
                      <a:lnTo>
                        <a:pt x="5" y="59"/>
                      </a:lnTo>
                      <a:lnTo>
                        <a:pt x="3" y="59"/>
                      </a:lnTo>
                      <a:lnTo>
                        <a:pt x="3" y="57"/>
                      </a:lnTo>
                      <a:lnTo>
                        <a:pt x="5" y="57"/>
                      </a:lnTo>
                      <a:lnTo>
                        <a:pt x="5" y="59"/>
                      </a:lnTo>
                      <a:lnTo>
                        <a:pt x="5" y="57"/>
                      </a:lnTo>
                      <a:lnTo>
                        <a:pt x="3" y="57"/>
                      </a:lnTo>
                      <a:lnTo>
                        <a:pt x="3" y="54"/>
                      </a:lnTo>
                      <a:lnTo>
                        <a:pt x="3" y="52"/>
                      </a:lnTo>
                      <a:lnTo>
                        <a:pt x="5" y="52"/>
                      </a:lnTo>
                      <a:lnTo>
                        <a:pt x="3" y="52"/>
                      </a:lnTo>
                      <a:lnTo>
                        <a:pt x="5" y="50"/>
                      </a:lnTo>
                      <a:lnTo>
                        <a:pt x="3" y="50"/>
                      </a:lnTo>
                      <a:lnTo>
                        <a:pt x="5" y="50"/>
                      </a:lnTo>
                      <a:lnTo>
                        <a:pt x="7" y="50"/>
                      </a:lnTo>
                      <a:lnTo>
                        <a:pt x="10" y="50"/>
                      </a:lnTo>
                      <a:lnTo>
                        <a:pt x="10" y="47"/>
                      </a:lnTo>
                      <a:lnTo>
                        <a:pt x="7" y="47"/>
                      </a:lnTo>
                      <a:lnTo>
                        <a:pt x="5" y="47"/>
                      </a:lnTo>
                      <a:lnTo>
                        <a:pt x="5" y="50"/>
                      </a:lnTo>
                      <a:lnTo>
                        <a:pt x="5" y="47"/>
                      </a:lnTo>
                      <a:lnTo>
                        <a:pt x="3" y="47"/>
                      </a:lnTo>
                      <a:lnTo>
                        <a:pt x="3" y="50"/>
                      </a:lnTo>
                      <a:lnTo>
                        <a:pt x="3" y="47"/>
                      </a:lnTo>
                      <a:lnTo>
                        <a:pt x="3" y="50"/>
                      </a:lnTo>
                      <a:lnTo>
                        <a:pt x="0" y="50"/>
                      </a:lnTo>
                      <a:lnTo>
                        <a:pt x="3" y="47"/>
                      </a:lnTo>
                      <a:lnTo>
                        <a:pt x="0" y="47"/>
                      </a:lnTo>
                      <a:lnTo>
                        <a:pt x="3" y="47"/>
                      </a:lnTo>
                      <a:lnTo>
                        <a:pt x="3" y="45"/>
                      </a:lnTo>
                      <a:lnTo>
                        <a:pt x="3" y="47"/>
                      </a:lnTo>
                      <a:lnTo>
                        <a:pt x="5" y="47"/>
                      </a:lnTo>
                      <a:lnTo>
                        <a:pt x="3" y="45"/>
                      </a:lnTo>
                      <a:lnTo>
                        <a:pt x="3" y="42"/>
                      </a:lnTo>
                      <a:lnTo>
                        <a:pt x="0" y="42"/>
                      </a:lnTo>
                      <a:lnTo>
                        <a:pt x="0" y="40"/>
                      </a:lnTo>
                      <a:lnTo>
                        <a:pt x="3" y="40"/>
                      </a:lnTo>
                      <a:lnTo>
                        <a:pt x="5" y="40"/>
                      </a:lnTo>
                      <a:lnTo>
                        <a:pt x="3" y="38"/>
                      </a:lnTo>
                      <a:lnTo>
                        <a:pt x="3" y="40"/>
                      </a:lnTo>
                      <a:lnTo>
                        <a:pt x="3" y="38"/>
                      </a:lnTo>
                      <a:lnTo>
                        <a:pt x="5" y="40"/>
                      </a:lnTo>
                      <a:lnTo>
                        <a:pt x="5" y="38"/>
                      </a:lnTo>
                      <a:lnTo>
                        <a:pt x="7" y="38"/>
                      </a:lnTo>
                      <a:lnTo>
                        <a:pt x="7" y="35"/>
                      </a:lnTo>
                      <a:lnTo>
                        <a:pt x="7" y="38"/>
                      </a:lnTo>
                      <a:lnTo>
                        <a:pt x="5" y="35"/>
                      </a:lnTo>
                      <a:lnTo>
                        <a:pt x="5" y="38"/>
                      </a:lnTo>
                      <a:lnTo>
                        <a:pt x="5" y="35"/>
                      </a:lnTo>
                      <a:lnTo>
                        <a:pt x="5" y="38"/>
                      </a:lnTo>
                      <a:lnTo>
                        <a:pt x="3" y="38"/>
                      </a:lnTo>
                      <a:lnTo>
                        <a:pt x="0" y="38"/>
                      </a:lnTo>
                      <a:lnTo>
                        <a:pt x="0" y="35"/>
                      </a:lnTo>
                      <a:lnTo>
                        <a:pt x="0" y="33"/>
                      </a:lnTo>
                      <a:lnTo>
                        <a:pt x="3" y="33"/>
                      </a:lnTo>
                      <a:lnTo>
                        <a:pt x="3" y="31"/>
                      </a:lnTo>
                      <a:lnTo>
                        <a:pt x="5" y="31"/>
                      </a:lnTo>
                      <a:lnTo>
                        <a:pt x="3" y="31"/>
                      </a:lnTo>
                      <a:lnTo>
                        <a:pt x="3" y="28"/>
                      </a:lnTo>
                      <a:lnTo>
                        <a:pt x="3" y="26"/>
                      </a:lnTo>
                      <a:lnTo>
                        <a:pt x="3" y="23"/>
                      </a:lnTo>
                      <a:lnTo>
                        <a:pt x="5" y="26"/>
                      </a:lnTo>
                      <a:lnTo>
                        <a:pt x="7" y="23"/>
                      </a:lnTo>
                      <a:lnTo>
                        <a:pt x="10" y="23"/>
                      </a:lnTo>
                      <a:lnTo>
                        <a:pt x="10" y="21"/>
                      </a:lnTo>
                      <a:lnTo>
                        <a:pt x="12" y="21"/>
                      </a:lnTo>
                      <a:lnTo>
                        <a:pt x="15" y="21"/>
                      </a:lnTo>
                      <a:lnTo>
                        <a:pt x="17" y="21"/>
                      </a:lnTo>
                      <a:lnTo>
                        <a:pt x="19" y="21"/>
                      </a:lnTo>
                      <a:lnTo>
                        <a:pt x="22" y="21"/>
                      </a:lnTo>
                      <a:lnTo>
                        <a:pt x="24" y="21"/>
                      </a:lnTo>
                      <a:lnTo>
                        <a:pt x="22" y="21"/>
                      </a:lnTo>
                      <a:lnTo>
                        <a:pt x="24" y="21"/>
                      </a:lnTo>
                      <a:lnTo>
                        <a:pt x="24" y="19"/>
                      </a:lnTo>
                      <a:lnTo>
                        <a:pt x="22" y="19"/>
                      </a:lnTo>
                      <a:lnTo>
                        <a:pt x="22" y="16"/>
                      </a:lnTo>
                      <a:lnTo>
                        <a:pt x="24" y="16"/>
                      </a:lnTo>
                      <a:lnTo>
                        <a:pt x="24" y="19"/>
                      </a:lnTo>
                      <a:lnTo>
                        <a:pt x="26" y="19"/>
                      </a:lnTo>
                      <a:lnTo>
                        <a:pt x="26" y="16"/>
                      </a:lnTo>
                      <a:lnTo>
                        <a:pt x="24" y="16"/>
                      </a:lnTo>
                      <a:lnTo>
                        <a:pt x="26" y="16"/>
                      </a:lnTo>
                      <a:lnTo>
                        <a:pt x="26" y="14"/>
                      </a:lnTo>
                      <a:lnTo>
                        <a:pt x="26" y="16"/>
                      </a:lnTo>
                      <a:lnTo>
                        <a:pt x="29" y="16"/>
                      </a:lnTo>
                      <a:lnTo>
                        <a:pt x="29" y="14"/>
                      </a:lnTo>
                      <a:lnTo>
                        <a:pt x="31" y="14"/>
                      </a:lnTo>
                      <a:lnTo>
                        <a:pt x="31" y="12"/>
                      </a:lnTo>
                      <a:lnTo>
                        <a:pt x="34" y="12"/>
                      </a:lnTo>
                      <a:lnTo>
                        <a:pt x="36" y="12"/>
                      </a:lnTo>
                      <a:lnTo>
                        <a:pt x="36" y="14"/>
                      </a:lnTo>
                      <a:lnTo>
                        <a:pt x="38" y="14"/>
                      </a:lnTo>
                      <a:lnTo>
                        <a:pt x="38" y="12"/>
                      </a:lnTo>
                      <a:lnTo>
                        <a:pt x="41" y="14"/>
                      </a:lnTo>
                      <a:lnTo>
                        <a:pt x="43" y="12"/>
                      </a:lnTo>
                      <a:lnTo>
                        <a:pt x="41" y="12"/>
                      </a:lnTo>
                      <a:lnTo>
                        <a:pt x="43" y="12"/>
                      </a:lnTo>
                      <a:lnTo>
                        <a:pt x="43" y="14"/>
                      </a:lnTo>
                      <a:lnTo>
                        <a:pt x="45" y="12"/>
                      </a:lnTo>
                      <a:lnTo>
                        <a:pt x="45" y="14"/>
                      </a:lnTo>
                      <a:lnTo>
                        <a:pt x="45" y="12"/>
                      </a:lnTo>
                      <a:lnTo>
                        <a:pt x="45" y="14"/>
                      </a:lnTo>
                      <a:lnTo>
                        <a:pt x="45" y="12"/>
                      </a:lnTo>
                      <a:lnTo>
                        <a:pt x="48" y="12"/>
                      </a:lnTo>
                      <a:lnTo>
                        <a:pt x="45" y="9"/>
                      </a:lnTo>
                      <a:lnTo>
                        <a:pt x="45" y="7"/>
                      </a:lnTo>
                      <a:lnTo>
                        <a:pt x="48" y="7"/>
                      </a:lnTo>
                      <a:lnTo>
                        <a:pt x="48" y="9"/>
                      </a:lnTo>
                      <a:lnTo>
                        <a:pt x="50" y="9"/>
                      </a:lnTo>
                      <a:lnTo>
                        <a:pt x="50" y="12"/>
                      </a:lnTo>
                      <a:lnTo>
                        <a:pt x="53" y="12"/>
                      </a:lnTo>
                      <a:lnTo>
                        <a:pt x="53" y="9"/>
                      </a:lnTo>
                      <a:lnTo>
                        <a:pt x="55" y="9"/>
                      </a:lnTo>
                      <a:lnTo>
                        <a:pt x="55" y="12"/>
                      </a:lnTo>
                      <a:lnTo>
                        <a:pt x="57" y="12"/>
                      </a:lnTo>
                      <a:lnTo>
                        <a:pt x="57" y="9"/>
                      </a:lnTo>
                      <a:lnTo>
                        <a:pt x="57" y="7"/>
                      </a:lnTo>
                      <a:lnTo>
                        <a:pt x="57" y="9"/>
                      </a:lnTo>
                      <a:lnTo>
                        <a:pt x="60" y="9"/>
                      </a:lnTo>
                      <a:lnTo>
                        <a:pt x="62" y="9"/>
                      </a:lnTo>
                      <a:lnTo>
                        <a:pt x="64" y="9"/>
                      </a:lnTo>
                      <a:lnTo>
                        <a:pt x="64" y="12"/>
                      </a:lnTo>
                      <a:lnTo>
                        <a:pt x="67" y="12"/>
                      </a:lnTo>
                      <a:lnTo>
                        <a:pt x="67" y="9"/>
                      </a:lnTo>
                      <a:lnTo>
                        <a:pt x="69" y="9"/>
                      </a:lnTo>
                      <a:lnTo>
                        <a:pt x="72" y="9"/>
                      </a:lnTo>
                      <a:lnTo>
                        <a:pt x="72" y="7"/>
                      </a:lnTo>
                      <a:lnTo>
                        <a:pt x="69" y="7"/>
                      </a:lnTo>
                      <a:lnTo>
                        <a:pt x="69" y="4"/>
                      </a:lnTo>
                      <a:lnTo>
                        <a:pt x="69" y="2"/>
                      </a:lnTo>
                      <a:lnTo>
                        <a:pt x="69" y="4"/>
                      </a:lnTo>
                      <a:lnTo>
                        <a:pt x="72" y="4"/>
                      </a:lnTo>
                      <a:lnTo>
                        <a:pt x="74" y="4"/>
                      </a:lnTo>
                      <a:lnTo>
                        <a:pt x="72" y="4"/>
                      </a:lnTo>
                      <a:lnTo>
                        <a:pt x="74" y="7"/>
                      </a:lnTo>
                      <a:lnTo>
                        <a:pt x="76" y="7"/>
                      </a:lnTo>
                      <a:lnTo>
                        <a:pt x="76" y="4"/>
                      </a:lnTo>
                      <a:lnTo>
                        <a:pt x="74" y="4"/>
                      </a:lnTo>
                      <a:lnTo>
                        <a:pt x="74" y="2"/>
                      </a:lnTo>
                      <a:lnTo>
                        <a:pt x="76" y="2"/>
                      </a:lnTo>
                      <a:lnTo>
                        <a:pt x="74" y="2"/>
                      </a:lnTo>
                      <a:lnTo>
                        <a:pt x="76" y="2"/>
                      </a:lnTo>
                      <a:lnTo>
                        <a:pt x="76" y="0"/>
                      </a:lnTo>
                      <a:lnTo>
                        <a:pt x="76"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7" name="Freeform 50293"/>
                <p:cNvSpPr>
                  <a:spLocks noEditPoints="1"/>
                </p:cNvSpPr>
                <p:nvPr/>
              </p:nvSpPr>
              <p:spPr bwMode="auto">
                <a:xfrm>
                  <a:off x="5934748" y="2039584"/>
                  <a:ext cx="472181" cy="295163"/>
                </a:xfrm>
                <a:custGeom>
                  <a:avLst/>
                  <a:gdLst>
                    <a:gd name="T0" fmla="*/ 47 w 133"/>
                    <a:gd name="T1" fmla="*/ 97 h 100"/>
                    <a:gd name="T2" fmla="*/ 26 w 133"/>
                    <a:gd name="T3" fmla="*/ 80 h 100"/>
                    <a:gd name="T4" fmla="*/ 23 w 133"/>
                    <a:gd name="T5" fmla="*/ 80 h 100"/>
                    <a:gd name="T6" fmla="*/ 73 w 133"/>
                    <a:gd name="T7" fmla="*/ 80 h 100"/>
                    <a:gd name="T8" fmla="*/ 73 w 133"/>
                    <a:gd name="T9" fmla="*/ 80 h 100"/>
                    <a:gd name="T10" fmla="*/ 71 w 133"/>
                    <a:gd name="T11" fmla="*/ 80 h 100"/>
                    <a:gd name="T12" fmla="*/ 26 w 133"/>
                    <a:gd name="T13" fmla="*/ 80 h 100"/>
                    <a:gd name="T14" fmla="*/ 23 w 133"/>
                    <a:gd name="T15" fmla="*/ 83 h 100"/>
                    <a:gd name="T16" fmla="*/ 28 w 133"/>
                    <a:gd name="T17" fmla="*/ 78 h 100"/>
                    <a:gd name="T18" fmla="*/ 76 w 133"/>
                    <a:gd name="T19" fmla="*/ 78 h 100"/>
                    <a:gd name="T20" fmla="*/ 78 w 133"/>
                    <a:gd name="T21" fmla="*/ 78 h 100"/>
                    <a:gd name="T22" fmla="*/ 0 w 133"/>
                    <a:gd name="T23" fmla="*/ 73 h 100"/>
                    <a:gd name="T24" fmla="*/ 0 w 133"/>
                    <a:gd name="T25" fmla="*/ 71 h 100"/>
                    <a:gd name="T26" fmla="*/ 5 w 133"/>
                    <a:gd name="T27" fmla="*/ 71 h 100"/>
                    <a:gd name="T28" fmla="*/ 5 w 133"/>
                    <a:gd name="T29" fmla="*/ 69 h 100"/>
                    <a:gd name="T30" fmla="*/ 54 w 133"/>
                    <a:gd name="T31" fmla="*/ 61 h 100"/>
                    <a:gd name="T32" fmla="*/ 54 w 133"/>
                    <a:gd name="T33" fmla="*/ 54 h 100"/>
                    <a:gd name="T34" fmla="*/ 40 w 133"/>
                    <a:gd name="T35" fmla="*/ 54 h 100"/>
                    <a:gd name="T36" fmla="*/ 40 w 133"/>
                    <a:gd name="T37" fmla="*/ 57 h 100"/>
                    <a:gd name="T38" fmla="*/ 61 w 133"/>
                    <a:gd name="T39" fmla="*/ 50 h 100"/>
                    <a:gd name="T40" fmla="*/ 64 w 133"/>
                    <a:gd name="T41" fmla="*/ 50 h 100"/>
                    <a:gd name="T42" fmla="*/ 42 w 133"/>
                    <a:gd name="T43" fmla="*/ 47 h 100"/>
                    <a:gd name="T44" fmla="*/ 38 w 133"/>
                    <a:gd name="T45" fmla="*/ 47 h 100"/>
                    <a:gd name="T46" fmla="*/ 40 w 133"/>
                    <a:gd name="T47" fmla="*/ 47 h 100"/>
                    <a:gd name="T48" fmla="*/ 42 w 133"/>
                    <a:gd name="T49" fmla="*/ 47 h 100"/>
                    <a:gd name="T50" fmla="*/ 54 w 133"/>
                    <a:gd name="T51" fmla="*/ 45 h 100"/>
                    <a:gd name="T52" fmla="*/ 54 w 133"/>
                    <a:gd name="T53" fmla="*/ 45 h 100"/>
                    <a:gd name="T54" fmla="*/ 42 w 133"/>
                    <a:gd name="T55" fmla="*/ 42 h 100"/>
                    <a:gd name="T56" fmla="*/ 42 w 133"/>
                    <a:gd name="T57" fmla="*/ 42 h 100"/>
                    <a:gd name="T58" fmla="*/ 52 w 133"/>
                    <a:gd name="T59" fmla="*/ 40 h 100"/>
                    <a:gd name="T60" fmla="*/ 54 w 133"/>
                    <a:gd name="T61" fmla="*/ 40 h 100"/>
                    <a:gd name="T62" fmla="*/ 50 w 133"/>
                    <a:gd name="T63" fmla="*/ 33 h 100"/>
                    <a:gd name="T64" fmla="*/ 47 w 133"/>
                    <a:gd name="T65" fmla="*/ 35 h 100"/>
                    <a:gd name="T66" fmla="*/ 54 w 133"/>
                    <a:gd name="T67" fmla="*/ 38 h 100"/>
                    <a:gd name="T68" fmla="*/ 47 w 133"/>
                    <a:gd name="T69" fmla="*/ 38 h 100"/>
                    <a:gd name="T70" fmla="*/ 45 w 133"/>
                    <a:gd name="T71" fmla="*/ 33 h 100"/>
                    <a:gd name="T72" fmla="*/ 52 w 133"/>
                    <a:gd name="T73" fmla="*/ 21 h 100"/>
                    <a:gd name="T74" fmla="*/ 71 w 133"/>
                    <a:gd name="T75" fmla="*/ 21 h 100"/>
                    <a:gd name="T76" fmla="*/ 71 w 133"/>
                    <a:gd name="T77" fmla="*/ 19 h 100"/>
                    <a:gd name="T78" fmla="*/ 71 w 133"/>
                    <a:gd name="T79" fmla="*/ 16 h 100"/>
                    <a:gd name="T80" fmla="*/ 99 w 133"/>
                    <a:gd name="T81" fmla="*/ 4 h 100"/>
                    <a:gd name="T82" fmla="*/ 97 w 133"/>
                    <a:gd name="T83" fmla="*/ 4 h 100"/>
                    <a:gd name="T84" fmla="*/ 92 w 133"/>
                    <a:gd name="T85" fmla="*/ 9 h 100"/>
                    <a:gd name="T86" fmla="*/ 90 w 133"/>
                    <a:gd name="T87" fmla="*/ 4 h 100"/>
                    <a:gd name="T88" fmla="*/ 107 w 133"/>
                    <a:gd name="T89" fmla="*/ 4 h 100"/>
                    <a:gd name="T90" fmla="*/ 107 w 133"/>
                    <a:gd name="T91" fmla="*/ 2 h 100"/>
                    <a:gd name="T92" fmla="*/ 104 w 133"/>
                    <a:gd name="T93" fmla="*/ 2 h 100"/>
                    <a:gd name="T94" fmla="*/ 133 w 133"/>
                    <a:gd name="T95" fmla="*/ 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100">
                      <a:moveTo>
                        <a:pt x="50" y="100"/>
                      </a:moveTo>
                      <a:lnTo>
                        <a:pt x="47" y="100"/>
                      </a:lnTo>
                      <a:lnTo>
                        <a:pt x="47" y="97"/>
                      </a:lnTo>
                      <a:lnTo>
                        <a:pt x="50" y="97"/>
                      </a:lnTo>
                      <a:lnTo>
                        <a:pt x="50" y="100"/>
                      </a:lnTo>
                      <a:close/>
                      <a:moveTo>
                        <a:pt x="26" y="80"/>
                      </a:moveTo>
                      <a:lnTo>
                        <a:pt x="26" y="83"/>
                      </a:lnTo>
                      <a:lnTo>
                        <a:pt x="26" y="80"/>
                      </a:lnTo>
                      <a:close/>
                      <a:moveTo>
                        <a:pt x="23" y="80"/>
                      </a:moveTo>
                      <a:lnTo>
                        <a:pt x="23" y="83"/>
                      </a:lnTo>
                      <a:lnTo>
                        <a:pt x="23" y="80"/>
                      </a:lnTo>
                      <a:close/>
                      <a:moveTo>
                        <a:pt x="73" y="80"/>
                      </a:moveTo>
                      <a:lnTo>
                        <a:pt x="73" y="83"/>
                      </a:lnTo>
                      <a:lnTo>
                        <a:pt x="71" y="83"/>
                      </a:lnTo>
                      <a:lnTo>
                        <a:pt x="73" y="80"/>
                      </a:lnTo>
                      <a:lnTo>
                        <a:pt x="71" y="80"/>
                      </a:lnTo>
                      <a:lnTo>
                        <a:pt x="73" y="80"/>
                      </a:lnTo>
                      <a:lnTo>
                        <a:pt x="71" y="80"/>
                      </a:lnTo>
                      <a:lnTo>
                        <a:pt x="73" y="80"/>
                      </a:lnTo>
                      <a:close/>
                      <a:moveTo>
                        <a:pt x="23" y="80"/>
                      </a:moveTo>
                      <a:lnTo>
                        <a:pt x="26" y="80"/>
                      </a:lnTo>
                      <a:lnTo>
                        <a:pt x="23" y="80"/>
                      </a:lnTo>
                      <a:lnTo>
                        <a:pt x="26" y="80"/>
                      </a:lnTo>
                      <a:lnTo>
                        <a:pt x="23" y="83"/>
                      </a:lnTo>
                      <a:lnTo>
                        <a:pt x="23" y="80"/>
                      </a:lnTo>
                      <a:close/>
                      <a:moveTo>
                        <a:pt x="26" y="78"/>
                      </a:moveTo>
                      <a:lnTo>
                        <a:pt x="28" y="78"/>
                      </a:lnTo>
                      <a:lnTo>
                        <a:pt x="26" y="78"/>
                      </a:lnTo>
                      <a:close/>
                      <a:moveTo>
                        <a:pt x="78" y="78"/>
                      </a:moveTo>
                      <a:lnTo>
                        <a:pt x="76" y="78"/>
                      </a:lnTo>
                      <a:lnTo>
                        <a:pt x="78" y="78"/>
                      </a:lnTo>
                      <a:lnTo>
                        <a:pt x="78" y="76"/>
                      </a:lnTo>
                      <a:lnTo>
                        <a:pt x="78" y="78"/>
                      </a:lnTo>
                      <a:close/>
                      <a:moveTo>
                        <a:pt x="0" y="73"/>
                      </a:moveTo>
                      <a:lnTo>
                        <a:pt x="0" y="71"/>
                      </a:lnTo>
                      <a:lnTo>
                        <a:pt x="0" y="73"/>
                      </a:lnTo>
                      <a:close/>
                      <a:moveTo>
                        <a:pt x="0" y="71"/>
                      </a:moveTo>
                      <a:lnTo>
                        <a:pt x="2" y="71"/>
                      </a:lnTo>
                      <a:lnTo>
                        <a:pt x="0" y="71"/>
                      </a:lnTo>
                      <a:close/>
                      <a:moveTo>
                        <a:pt x="5" y="71"/>
                      </a:moveTo>
                      <a:lnTo>
                        <a:pt x="5" y="69"/>
                      </a:lnTo>
                      <a:lnTo>
                        <a:pt x="5" y="71"/>
                      </a:lnTo>
                      <a:close/>
                      <a:moveTo>
                        <a:pt x="5" y="69"/>
                      </a:moveTo>
                      <a:lnTo>
                        <a:pt x="2" y="69"/>
                      </a:lnTo>
                      <a:lnTo>
                        <a:pt x="5" y="69"/>
                      </a:lnTo>
                      <a:lnTo>
                        <a:pt x="2" y="69"/>
                      </a:lnTo>
                      <a:lnTo>
                        <a:pt x="5" y="69"/>
                      </a:lnTo>
                      <a:close/>
                      <a:moveTo>
                        <a:pt x="54" y="61"/>
                      </a:moveTo>
                      <a:lnTo>
                        <a:pt x="54" y="59"/>
                      </a:lnTo>
                      <a:lnTo>
                        <a:pt x="54" y="61"/>
                      </a:lnTo>
                      <a:close/>
                      <a:moveTo>
                        <a:pt x="54" y="54"/>
                      </a:moveTo>
                      <a:lnTo>
                        <a:pt x="54" y="57"/>
                      </a:lnTo>
                      <a:lnTo>
                        <a:pt x="54" y="54"/>
                      </a:lnTo>
                      <a:close/>
                      <a:moveTo>
                        <a:pt x="40" y="54"/>
                      </a:moveTo>
                      <a:lnTo>
                        <a:pt x="42" y="54"/>
                      </a:lnTo>
                      <a:lnTo>
                        <a:pt x="42" y="57"/>
                      </a:lnTo>
                      <a:lnTo>
                        <a:pt x="40" y="57"/>
                      </a:lnTo>
                      <a:lnTo>
                        <a:pt x="40" y="54"/>
                      </a:lnTo>
                      <a:close/>
                      <a:moveTo>
                        <a:pt x="64" y="50"/>
                      </a:moveTo>
                      <a:lnTo>
                        <a:pt x="61" y="50"/>
                      </a:lnTo>
                      <a:lnTo>
                        <a:pt x="61" y="47"/>
                      </a:lnTo>
                      <a:lnTo>
                        <a:pt x="61" y="50"/>
                      </a:lnTo>
                      <a:lnTo>
                        <a:pt x="64" y="50"/>
                      </a:lnTo>
                      <a:close/>
                      <a:moveTo>
                        <a:pt x="42" y="47"/>
                      </a:moveTo>
                      <a:lnTo>
                        <a:pt x="42" y="50"/>
                      </a:lnTo>
                      <a:lnTo>
                        <a:pt x="42" y="47"/>
                      </a:lnTo>
                      <a:close/>
                      <a:moveTo>
                        <a:pt x="38" y="47"/>
                      </a:moveTo>
                      <a:lnTo>
                        <a:pt x="35" y="47"/>
                      </a:lnTo>
                      <a:lnTo>
                        <a:pt x="38" y="47"/>
                      </a:lnTo>
                      <a:close/>
                      <a:moveTo>
                        <a:pt x="40" y="47"/>
                      </a:moveTo>
                      <a:lnTo>
                        <a:pt x="40" y="45"/>
                      </a:lnTo>
                      <a:lnTo>
                        <a:pt x="40" y="47"/>
                      </a:lnTo>
                      <a:close/>
                      <a:moveTo>
                        <a:pt x="42" y="47"/>
                      </a:moveTo>
                      <a:lnTo>
                        <a:pt x="42" y="45"/>
                      </a:lnTo>
                      <a:lnTo>
                        <a:pt x="42" y="47"/>
                      </a:lnTo>
                      <a:close/>
                      <a:moveTo>
                        <a:pt x="57" y="47"/>
                      </a:moveTo>
                      <a:lnTo>
                        <a:pt x="54" y="47"/>
                      </a:lnTo>
                      <a:lnTo>
                        <a:pt x="54" y="45"/>
                      </a:lnTo>
                      <a:lnTo>
                        <a:pt x="57" y="45"/>
                      </a:lnTo>
                      <a:lnTo>
                        <a:pt x="57" y="47"/>
                      </a:lnTo>
                      <a:close/>
                      <a:moveTo>
                        <a:pt x="54" y="45"/>
                      </a:moveTo>
                      <a:lnTo>
                        <a:pt x="52" y="45"/>
                      </a:lnTo>
                      <a:lnTo>
                        <a:pt x="54" y="45"/>
                      </a:lnTo>
                      <a:close/>
                      <a:moveTo>
                        <a:pt x="42" y="42"/>
                      </a:moveTo>
                      <a:lnTo>
                        <a:pt x="40" y="40"/>
                      </a:lnTo>
                      <a:lnTo>
                        <a:pt x="42" y="40"/>
                      </a:lnTo>
                      <a:lnTo>
                        <a:pt x="42" y="42"/>
                      </a:lnTo>
                      <a:close/>
                      <a:moveTo>
                        <a:pt x="52" y="40"/>
                      </a:moveTo>
                      <a:lnTo>
                        <a:pt x="54" y="40"/>
                      </a:lnTo>
                      <a:lnTo>
                        <a:pt x="52" y="40"/>
                      </a:lnTo>
                      <a:lnTo>
                        <a:pt x="52" y="38"/>
                      </a:lnTo>
                      <a:lnTo>
                        <a:pt x="54" y="38"/>
                      </a:lnTo>
                      <a:lnTo>
                        <a:pt x="54" y="40"/>
                      </a:lnTo>
                      <a:lnTo>
                        <a:pt x="52" y="40"/>
                      </a:lnTo>
                      <a:close/>
                      <a:moveTo>
                        <a:pt x="50" y="35"/>
                      </a:moveTo>
                      <a:lnTo>
                        <a:pt x="50" y="33"/>
                      </a:lnTo>
                      <a:lnTo>
                        <a:pt x="50" y="35"/>
                      </a:lnTo>
                      <a:close/>
                      <a:moveTo>
                        <a:pt x="47" y="33"/>
                      </a:moveTo>
                      <a:lnTo>
                        <a:pt x="47" y="35"/>
                      </a:lnTo>
                      <a:lnTo>
                        <a:pt x="50" y="35"/>
                      </a:lnTo>
                      <a:lnTo>
                        <a:pt x="52" y="35"/>
                      </a:lnTo>
                      <a:lnTo>
                        <a:pt x="54" y="38"/>
                      </a:lnTo>
                      <a:lnTo>
                        <a:pt x="52" y="38"/>
                      </a:lnTo>
                      <a:lnTo>
                        <a:pt x="50" y="38"/>
                      </a:lnTo>
                      <a:lnTo>
                        <a:pt x="47" y="38"/>
                      </a:lnTo>
                      <a:lnTo>
                        <a:pt x="45" y="38"/>
                      </a:lnTo>
                      <a:lnTo>
                        <a:pt x="45" y="35"/>
                      </a:lnTo>
                      <a:lnTo>
                        <a:pt x="45" y="33"/>
                      </a:lnTo>
                      <a:lnTo>
                        <a:pt x="47" y="33"/>
                      </a:lnTo>
                      <a:close/>
                      <a:moveTo>
                        <a:pt x="54" y="21"/>
                      </a:moveTo>
                      <a:lnTo>
                        <a:pt x="52" y="21"/>
                      </a:lnTo>
                      <a:lnTo>
                        <a:pt x="54" y="21"/>
                      </a:lnTo>
                      <a:close/>
                      <a:moveTo>
                        <a:pt x="71" y="19"/>
                      </a:moveTo>
                      <a:lnTo>
                        <a:pt x="71" y="21"/>
                      </a:lnTo>
                      <a:lnTo>
                        <a:pt x="71" y="19"/>
                      </a:lnTo>
                      <a:lnTo>
                        <a:pt x="69" y="19"/>
                      </a:lnTo>
                      <a:lnTo>
                        <a:pt x="71" y="19"/>
                      </a:lnTo>
                      <a:close/>
                      <a:moveTo>
                        <a:pt x="73" y="19"/>
                      </a:moveTo>
                      <a:lnTo>
                        <a:pt x="71" y="19"/>
                      </a:lnTo>
                      <a:lnTo>
                        <a:pt x="71" y="16"/>
                      </a:lnTo>
                      <a:lnTo>
                        <a:pt x="73" y="16"/>
                      </a:lnTo>
                      <a:lnTo>
                        <a:pt x="73" y="19"/>
                      </a:lnTo>
                      <a:close/>
                      <a:moveTo>
                        <a:pt x="99" y="4"/>
                      </a:moveTo>
                      <a:lnTo>
                        <a:pt x="99" y="7"/>
                      </a:lnTo>
                      <a:lnTo>
                        <a:pt x="97" y="7"/>
                      </a:lnTo>
                      <a:lnTo>
                        <a:pt x="97" y="4"/>
                      </a:lnTo>
                      <a:lnTo>
                        <a:pt x="99" y="4"/>
                      </a:lnTo>
                      <a:close/>
                      <a:moveTo>
                        <a:pt x="92" y="7"/>
                      </a:moveTo>
                      <a:lnTo>
                        <a:pt x="92" y="9"/>
                      </a:lnTo>
                      <a:lnTo>
                        <a:pt x="90" y="9"/>
                      </a:lnTo>
                      <a:lnTo>
                        <a:pt x="90" y="7"/>
                      </a:lnTo>
                      <a:lnTo>
                        <a:pt x="90" y="4"/>
                      </a:lnTo>
                      <a:lnTo>
                        <a:pt x="92" y="7"/>
                      </a:lnTo>
                      <a:close/>
                      <a:moveTo>
                        <a:pt x="107" y="2"/>
                      </a:moveTo>
                      <a:lnTo>
                        <a:pt x="107" y="4"/>
                      </a:lnTo>
                      <a:lnTo>
                        <a:pt x="109" y="4"/>
                      </a:lnTo>
                      <a:lnTo>
                        <a:pt x="107" y="4"/>
                      </a:lnTo>
                      <a:lnTo>
                        <a:pt x="107" y="2"/>
                      </a:lnTo>
                      <a:lnTo>
                        <a:pt x="107" y="4"/>
                      </a:lnTo>
                      <a:lnTo>
                        <a:pt x="107" y="2"/>
                      </a:lnTo>
                      <a:lnTo>
                        <a:pt x="104" y="2"/>
                      </a:lnTo>
                      <a:lnTo>
                        <a:pt x="107" y="2"/>
                      </a:lnTo>
                      <a:close/>
                      <a:moveTo>
                        <a:pt x="133" y="0"/>
                      </a:moveTo>
                      <a:lnTo>
                        <a:pt x="133" y="2"/>
                      </a:lnTo>
                      <a:lnTo>
                        <a:pt x="13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8" name="Freeform 50294"/>
                <p:cNvSpPr>
                  <a:spLocks noEditPoints="1"/>
                </p:cNvSpPr>
                <p:nvPr/>
              </p:nvSpPr>
              <p:spPr bwMode="auto">
                <a:xfrm>
                  <a:off x="5934748" y="2051389"/>
                  <a:ext cx="454428" cy="224324"/>
                </a:xfrm>
                <a:custGeom>
                  <a:avLst/>
                  <a:gdLst>
                    <a:gd name="T0" fmla="*/ 33 w 128"/>
                    <a:gd name="T1" fmla="*/ 76 h 76"/>
                    <a:gd name="T2" fmla="*/ 2 w 128"/>
                    <a:gd name="T3" fmla="*/ 69 h 76"/>
                    <a:gd name="T4" fmla="*/ 2 w 128"/>
                    <a:gd name="T5" fmla="*/ 69 h 76"/>
                    <a:gd name="T6" fmla="*/ 2 w 128"/>
                    <a:gd name="T7" fmla="*/ 67 h 76"/>
                    <a:gd name="T8" fmla="*/ 40 w 128"/>
                    <a:gd name="T9" fmla="*/ 65 h 76"/>
                    <a:gd name="T10" fmla="*/ 40 w 128"/>
                    <a:gd name="T11" fmla="*/ 65 h 76"/>
                    <a:gd name="T12" fmla="*/ 0 w 128"/>
                    <a:gd name="T13" fmla="*/ 65 h 76"/>
                    <a:gd name="T14" fmla="*/ 42 w 128"/>
                    <a:gd name="T15" fmla="*/ 65 h 76"/>
                    <a:gd name="T16" fmla="*/ 42 w 128"/>
                    <a:gd name="T17" fmla="*/ 65 h 76"/>
                    <a:gd name="T18" fmla="*/ 42 w 128"/>
                    <a:gd name="T19" fmla="*/ 62 h 76"/>
                    <a:gd name="T20" fmla="*/ 45 w 128"/>
                    <a:gd name="T21" fmla="*/ 62 h 76"/>
                    <a:gd name="T22" fmla="*/ 45 w 128"/>
                    <a:gd name="T23" fmla="*/ 62 h 76"/>
                    <a:gd name="T24" fmla="*/ 61 w 128"/>
                    <a:gd name="T25" fmla="*/ 62 h 76"/>
                    <a:gd name="T26" fmla="*/ 64 w 128"/>
                    <a:gd name="T27" fmla="*/ 62 h 76"/>
                    <a:gd name="T28" fmla="*/ 45 w 128"/>
                    <a:gd name="T29" fmla="*/ 60 h 76"/>
                    <a:gd name="T30" fmla="*/ 54 w 128"/>
                    <a:gd name="T31" fmla="*/ 50 h 76"/>
                    <a:gd name="T32" fmla="*/ 54 w 128"/>
                    <a:gd name="T33" fmla="*/ 50 h 76"/>
                    <a:gd name="T34" fmla="*/ 45 w 128"/>
                    <a:gd name="T35" fmla="*/ 46 h 76"/>
                    <a:gd name="T36" fmla="*/ 42 w 128"/>
                    <a:gd name="T37" fmla="*/ 46 h 76"/>
                    <a:gd name="T38" fmla="*/ 42 w 128"/>
                    <a:gd name="T39" fmla="*/ 46 h 76"/>
                    <a:gd name="T40" fmla="*/ 45 w 128"/>
                    <a:gd name="T41" fmla="*/ 46 h 76"/>
                    <a:gd name="T42" fmla="*/ 38 w 128"/>
                    <a:gd name="T43" fmla="*/ 43 h 76"/>
                    <a:gd name="T44" fmla="*/ 38 w 128"/>
                    <a:gd name="T45" fmla="*/ 43 h 76"/>
                    <a:gd name="T46" fmla="*/ 40 w 128"/>
                    <a:gd name="T47" fmla="*/ 34 h 76"/>
                    <a:gd name="T48" fmla="*/ 21 w 128"/>
                    <a:gd name="T49" fmla="*/ 34 h 76"/>
                    <a:gd name="T50" fmla="*/ 21 w 128"/>
                    <a:gd name="T51" fmla="*/ 34 h 76"/>
                    <a:gd name="T52" fmla="*/ 35 w 128"/>
                    <a:gd name="T53" fmla="*/ 34 h 76"/>
                    <a:gd name="T54" fmla="*/ 21 w 128"/>
                    <a:gd name="T55" fmla="*/ 34 h 76"/>
                    <a:gd name="T56" fmla="*/ 21 w 128"/>
                    <a:gd name="T57" fmla="*/ 34 h 76"/>
                    <a:gd name="T58" fmla="*/ 52 w 128"/>
                    <a:gd name="T59" fmla="*/ 31 h 76"/>
                    <a:gd name="T60" fmla="*/ 128 w 128"/>
                    <a:gd name="T61" fmla="*/ 0 h 76"/>
                    <a:gd name="T62" fmla="*/ 128 w 128"/>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76">
                      <a:moveTo>
                        <a:pt x="35" y="76"/>
                      </a:moveTo>
                      <a:lnTo>
                        <a:pt x="33" y="76"/>
                      </a:lnTo>
                      <a:lnTo>
                        <a:pt x="35" y="76"/>
                      </a:lnTo>
                      <a:close/>
                      <a:moveTo>
                        <a:pt x="2" y="69"/>
                      </a:moveTo>
                      <a:lnTo>
                        <a:pt x="2" y="67"/>
                      </a:lnTo>
                      <a:lnTo>
                        <a:pt x="2" y="69"/>
                      </a:lnTo>
                      <a:close/>
                      <a:moveTo>
                        <a:pt x="5" y="67"/>
                      </a:moveTo>
                      <a:lnTo>
                        <a:pt x="2" y="67"/>
                      </a:lnTo>
                      <a:lnTo>
                        <a:pt x="5" y="67"/>
                      </a:lnTo>
                      <a:close/>
                      <a:moveTo>
                        <a:pt x="40" y="65"/>
                      </a:moveTo>
                      <a:lnTo>
                        <a:pt x="38" y="65"/>
                      </a:lnTo>
                      <a:lnTo>
                        <a:pt x="40" y="65"/>
                      </a:lnTo>
                      <a:close/>
                      <a:moveTo>
                        <a:pt x="2" y="65"/>
                      </a:moveTo>
                      <a:lnTo>
                        <a:pt x="0" y="65"/>
                      </a:lnTo>
                      <a:lnTo>
                        <a:pt x="2" y="65"/>
                      </a:lnTo>
                      <a:close/>
                      <a:moveTo>
                        <a:pt x="42" y="65"/>
                      </a:moveTo>
                      <a:lnTo>
                        <a:pt x="42" y="62"/>
                      </a:lnTo>
                      <a:lnTo>
                        <a:pt x="42" y="65"/>
                      </a:lnTo>
                      <a:close/>
                      <a:moveTo>
                        <a:pt x="45" y="62"/>
                      </a:moveTo>
                      <a:lnTo>
                        <a:pt x="42" y="62"/>
                      </a:lnTo>
                      <a:lnTo>
                        <a:pt x="45" y="62"/>
                      </a:lnTo>
                      <a:close/>
                      <a:moveTo>
                        <a:pt x="45" y="62"/>
                      </a:moveTo>
                      <a:lnTo>
                        <a:pt x="47" y="62"/>
                      </a:lnTo>
                      <a:lnTo>
                        <a:pt x="45" y="62"/>
                      </a:lnTo>
                      <a:close/>
                      <a:moveTo>
                        <a:pt x="64" y="62"/>
                      </a:moveTo>
                      <a:lnTo>
                        <a:pt x="61" y="62"/>
                      </a:lnTo>
                      <a:lnTo>
                        <a:pt x="64" y="60"/>
                      </a:lnTo>
                      <a:lnTo>
                        <a:pt x="64" y="62"/>
                      </a:lnTo>
                      <a:close/>
                      <a:moveTo>
                        <a:pt x="45" y="62"/>
                      </a:moveTo>
                      <a:lnTo>
                        <a:pt x="45" y="60"/>
                      </a:lnTo>
                      <a:lnTo>
                        <a:pt x="45" y="62"/>
                      </a:lnTo>
                      <a:close/>
                      <a:moveTo>
                        <a:pt x="54" y="50"/>
                      </a:moveTo>
                      <a:lnTo>
                        <a:pt x="54" y="48"/>
                      </a:lnTo>
                      <a:lnTo>
                        <a:pt x="54" y="50"/>
                      </a:lnTo>
                      <a:close/>
                      <a:moveTo>
                        <a:pt x="42" y="46"/>
                      </a:moveTo>
                      <a:lnTo>
                        <a:pt x="45" y="46"/>
                      </a:lnTo>
                      <a:lnTo>
                        <a:pt x="42" y="46"/>
                      </a:lnTo>
                      <a:close/>
                      <a:moveTo>
                        <a:pt x="42" y="46"/>
                      </a:moveTo>
                      <a:lnTo>
                        <a:pt x="45" y="46"/>
                      </a:lnTo>
                      <a:lnTo>
                        <a:pt x="42" y="46"/>
                      </a:lnTo>
                      <a:close/>
                      <a:moveTo>
                        <a:pt x="47" y="46"/>
                      </a:moveTo>
                      <a:lnTo>
                        <a:pt x="45" y="46"/>
                      </a:lnTo>
                      <a:lnTo>
                        <a:pt x="47" y="46"/>
                      </a:lnTo>
                      <a:close/>
                      <a:moveTo>
                        <a:pt x="38" y="43"/>
                      </a:moveTo>
                      <a:lnTo>
                        <a:pt x="35" y="43"/>
                      </a:lnTo>
                      <a:lnTo>
                        <a:pt x="38" y="43"/>
                      </a:lnTo>
                      <a:close/>
                      <a:moveTo>
                        <a:pt x="40" y="36"/>
                      </a:moveTo>
                      <a:lnTo>
                        <a:pt x="40" y="34"/>
                      </a:lnTo>
                      <a:lnTo>
                        <a:pt x="40" y="36"/>
                      </a:lnTo>
                      <a:close/>
                      <a:moveTo>
                        <a:pt x="21" y="34"/>
                      </a:moveTo>
                      <a:lnTo>
                        <a:pt x="19" y="34"/>
                      </a:lnTo>
                      <a:lnTo>
                        <a:pt x="21" y="34"/>
                      </a:lnTo>
                      <a:close/>
                      <a:moveTo>
                        <a:pt x="38" y="34"/>
                      </a:moveTo>
                      <a:lnTo>
                        <a:pt x="35" y="34"/>
                      </a:lnTo>
                      <a:lnTo>
                        <a:pt x="38" y="34"/>
                      </a:lnTo>
                      <a:close/>
                      <a:moveTo>
                        <a:pt x="21" y="34"/>
                      </a:moveTo>
                      <a:lnTo>
                        <a:pt x="21" y="31"/>
                      </a:lnTo>
                      <a:lnTo>
                        <a:pt x="21" y="34"/>
                      </a:lnTo>
                      <a:close/>
                      <a:moveTo>
                        <a:pt x="54" y="31"/>
                      </a:moveTo>
                      <a:lnTo>
                        <a:pt x="52" y="31"/>
                      </a:lnTo>
                      <a:lnTo>
                        <a:pt x="54" y="31"/>
                      </a:lnTo>
                      <a:close/>
                      <a:moveTo>
                        <a:pt x="128" y="0"/>
                      </a:moveTo>
                      <a:lnTo>
                        <a:pt x="128" y="3"/>
                      </a:lnTo>
                      <a:lnTo>
                        <a:pt x="128"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49" name="Freeform 50295"/>
                <p:cNvSpPr>
                  <a:spLocks/>
                </p:cNvSpPr>
                <p:nvPr/>
              </p:nvSpPr>
              <p:spPr bwMode="auto">
                <a:xfrm>
                  <a:off x="2530085" y="1626353"/>
                  <a:ext cx="67455" cy="56082"/>
                </a:xfrm>
                <a:custGeom>
                  <a:avLst/>
                  <a:gdLst>
                    <a:gd name="T0" fmla="*/ 5 w 19"/>
                    <a:gd name="T1" fmla="*/ 0 h 19"/>
                    <a:gd name="T2" fmla="*/ 5 w 19"/>
                    <a:gd name="T3" fmla="*/ 0 h 19"/>
                    <a:gd name="T4" fmla="*/ 7 w 19"/>
                    <a:gd name="T5" fmla="*/ 2 h 19"/>
                    <a:gd name="T6" fmla="*/ 7 w 19"/>
                    <a:gd name="T7" fmla="*/ 2 h 19"/>
                    <a:gd name="T8" fmla="*/ 10 w 19"/>
                    <a:gd name="T9" fmla="*/ 4 h 19"/>
                    <a:gd name="T10" fmla="*/ 10 w 19"/>
                    <a:gd name="T11" fmla="*/ 4 h 19"/>
                    <a:gd name="T12" fmla="*/ 10 w 19"/>
                    <a:gd name="T13" fmla="*/ 7 h 19"/>
                    <a:gd name="T14" fmla="*/ 12 w 19"/>
                    <a:gd name="T15" fmla="*/ 7 h 19"/>
                    <a:gd name="T16" fmla="*/ 12 w 19"/>
                    <a:gd name="T17" fmla="*/ 9 h 19"/>
                    <a:gd name="T18" fmla="*/ 14 w 19"/>
                    <a:gd name="T19" fmla="*/ 9 h 19"/>
                    <a:gd name="T20" fmla="*/ 12 w 19"/>
                    <a:gd name="T21" fmla="*/ 11 h 19"/>
                    <a:gd name="T22" fmla="*/ 12 w 19"/>
                    <a:gd name="T23" fmla="*/ 11 h 19"/>
                    <a:gd name="T24" fmla="*/ 14 w 19"/>
                    <a:gd name="T25" fmla="*/ 11 h 19"/>
                    <a:gd name="T26" fmla="*/ 17 w 19"/>
                    <a:gd name="T27" fmla="*/ 11 h 19"/>
                    <a:gd name="T28" fmla="*/ 17 w 19"/>
                    <a:gd name="T29" fmla="*/ 14 h 19"/>
                    <a:gd name="T30" fmla="*/ 14 w 19"/>
                    <a:gd name="T31" fmla="*/ 14 h 19"/>
                    <a:gd name="T32" fmla="*/ 14 w 19"/>
                    <a:gd name="T33" fmla="*/ 14 h 19"/>
                    <a:gd name="T34" fmla="*/ 14 w 19"/>
                    <a:gd name="T35" fmla="*/ 14 h 19"/>
                    <a:gd name="T36" fmla="*/ 14 w 19"/>
                    <a:gd name="T37" fmla="*/ 14 h 19"/>
                    <a:gd name="T38" fmla="*/ 17 w 19"/>
                    <a:gd name="T39" fmla="*/ 14 h 19"/>
                    <a:gd name="T40" fmla="*/ 17 w 19"/>
                    <a:gd name="T41" fmla="*/ 14 h 19"/>
                    <a:gd name="T42" fmla="*/ 19 w 19"/>
                    <a:gd name="T43" fmla="*/ 14 h 19"/>
                    <a:gd name="T44" fmla="*/ 19 w 19"/>
                    <a:gd name="T45" fmla="*/ 16 h 19"/>
                    <a:gd name="T46" fmla="*/ 17 w 19"/>
                    <a:gd name="T47" fmla="*/ 16 h 19"/>
                    <a:gd name="T48" fmla="*/ 19 w 19"/>
                    <a:gd name="T49" fmla="*/ 16 h 19"/>
                    <a:gd name="T50" fmla="*/ 19 w 19"/>
                    <a:gd name="T51" fmla="*/ 19 h 19"/>
                    <a:gd name="T52" fmla="*/ 17 w 19"/>
                    <a:gd name="T53" fmla="*/ 19 h 19"/>
                    <a:gd name="T54" fmla="*/ 14 w 19"/>
                    <a:gd name="T55" fmla="*/ 16 h 19"/>
                    <a:gd name="T56" fmla="*/ 14 w 19"/>
                    <a:gd name="T57" fmla="*/ 16 h 19"/>
                    <a:gd name="T58" fmla="*/ 12 w 19"/>
                    <a:gd name="T59" fmla="*/ 16 h 19"/>
                    <a:gd name="T60" fmla="*/ 12 w 19"/>
                    <a:gd name="T61" fmla="*/ 14 h 19"/>
                    <a:gd name="T62" fmla="*/ 10 w 19"/>
                    <a:gd name="T63" fmla="*/ 14 h 19"/>
                    <a:gd name="T64" fmla="*/ 10 w 19"/>
                    <a:gd name="T65" fmla="*/ 14 h 19"/>
                    <a:gd name="T66" fmla="*/ 10 w 19"/>
                    <a:gd name="T67" fmla="*/ 11 h 19"/>
                    <a:gd name="T68" fmla="*/ 7 w 19"/>
                    <a:gd name="T69" fmla="*/ 9 h 19"/>
                    <a:gd name="T70" fmla="*/ 7 w 19"/>
                    <a:gd name="T71" fmla="*/ 9 h 19"/>
                    <a:gd name="T72" fmla="*/ 5 w 19"/>
                    <a:gd name="T73" fmla="*/ 9 h 19"/>
                    <a:gd name="T74" fmla="*/ 5 w 19"/>
                    <a:gd name="T75" fmla="*/ 9 h 19"/>
                    <a:gd name="T76" fmla="*/ 5 w 19"/>
                    <a:gd name="T77" fmla="*/ 7 h 19"/>
                    <a:gd name="T78" fmla="*/ 3 w 19"/>
                    <a:gd name="T79" fmla="*/ 9 h 19"/>
                    <a:gd name="T80" fmla="*/ 3 w 19"/>
                    <a:gd name="T81" fmla="*/ 7 h 19"/>
                    <a:gd name="T82" fmla="*/ 3 w 19"/>
                    <a:gd name="T83" fmla="*/ 7 h 19"/>
                    <a:gd name="T84" fmla="*/ 3 w 19"/>
                    <a:gd name="T85" fmla="*/ 7 h 19"/>
                    <a:gd name="T86" fmla="*/ 3 w 19"/>
                    <a:gd name="T87" fmla="*/ 4 h 19"/>
                    <a:gd name="T88" fmla="*/ 3 w 19"/>
                    <a:gd name="T89" fmla="*/ 4 h 19"/>
                    <a:gd name="T90" fmla="*/ 3 w 19"/>
                    <a:gd name="T91" fmla="*/ 4 h 19"/>
                    <a:gd name="T92" fmla="*/ 3 w 19"/>
                    <a:gd name="T93" fmla="*/ 4 h 19"/>
                    <a:gd name="T94" fmla="*/ 3 w 19"/>
                    <a:gd name="T95" fmla="*/ 2 h 19"/>
                    <a:gd name="T96" fmla="*/ 3 w 19"/>
                    <a:gd name="T97" fmla="*/ 2 h 19"/>
                    <a:gd name="T98" fmla="*/ 3 w 19"/>
                    <a:gd name="T99" fmla="*/ 2 h 19"/>
                    <a:gd name="T100" fmla="*/ 3 w 19"/>
                    <a:gd name="T101" fmla="*/ 2 h 19"/>
                    <a:gd name="T102" fmla="*/ 3 w 19"/>
                    <a:gd name="T103" fmla="*/ 2 h 19"/>
                    <a:gd name="T104" fmla="*/ 3 w 19"/>
                    <a:gd name="T105" fmla="*/ 2 h 19"/>
                    <a:gd name="T106" fmla="*/ 3 w 19"/>
                    <a:gd name="T107" fmla="*/ 0 h 19"/>
                    <a:gd name="T108" fmla="*/ 3 w 19"/>
                    <a:gd name="T109" fmla="*/ 0 h 19"/>
                    <a:gd name="T110" fmla="*/ 3 w 19"/>
                    <a:gd name="T111" fmla="*/ 0 h 19"/>
                    <a:gd name="T112" fmla="*/ 3 w 19"/>
                    <a:gd name="T113" fmla="*/ 0 h 19"/>
                    <a:gd name="T114" fmla="*/ 5 w 1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9">
                      <a:moveTo>
                        <a:pt x="5" y="0"/>
                      </a:moveTo>
                      <a:lnTo>
                        <a:pt x="5" y="0"/>
                      </a:lnTo>
                      <a:lnTo>
                        <a:pt x="5" y="0"/>
                      </a:lnTo>
                      <a:lnTo>
                        <a:pt x="5" y="0"/>
                      </a:lnTo>
                      <a:lnTo>
                        <a:pt x="5" y="0"/>
                      </a:lnTo>
                      <a:lnTo>
                        <a:pt x="5" y="0"/>
                      </a:lnTo>
                      <a:lnTo>
                        <a:pt x="5" y="0"/>
                      </a:lnTo>
                      <a:lnTo>
                        <a:pt x="5" y="0"/>
                      </a:lnTo>
                      <a:lnTo>
                        <a:pt x="7" y="0"/>
                      </a:lnTo>
                      <a:lnTo>
                        <a:pt x="7" y="0"/>
                      </a:lnTo>
                      <a:lnTo>
                        <a:pt x="7" y="0"/>
                      </a:lnTo>
                      <a:lnTo>
                        <a:pt x="7" y="2"/>
                      </a:lnTo>
                      <a:lnTo>
                        <a:pt x="7" y="2"/>
                      </a:lnTo>
                      <a:lnTo>
                        <a:pt x="7" y="2"/>
                      </a:lnTo>
                      <a:lnTo>
                        <a:pt x="7" y="2"/>
                      </a:lnTo>
                      <a:lnTo>
                        <a:pt x="7" y="2"/>
                      </a:lnTo>
                      <a:lnTo>
                        <a:pt x="7" y="4"/>
                      </a:lnTo>
                      <a:lnTo>
                        <a:pt x="10" y="4"/>
                      </a:lnTo>
                      <a:lnTo>
                        <a:pt x="10" y="4"/>
                      </a:lnTo>
                      <a:lnTo>
                        <a:pt x="10" y="4"/>
                      </a:lnTo>
                      <a:lnTo>
                        <a:pt x="10" y="4"/>
                      </a:lnTo>
                      <a:lnTo>
                        <a:pt x="10" y="4"/>
                      </a:lnTo>
                      <a:lnTo>
                        <a:pt x="10" y="4"/>
                      </a:lnTo>
                      <a:lnTo>
                        <a:pt x="10" y="4"/>
                      </a:lnTo>
                      <a:lnTo>
                        <a:pt x="10" y="4"/>
                      </a:lnTo>
                      <a:lnTo>
                        <a:pt x="10" y="7"/>
                      </a:lnTo>
                      <a:lnTo>
                        <a:pt x="10" y="7"/>
                      </a:lnTo>
                      <a:lnTo>
                        <a:pt x="10" y="7"/>
                      </a:lnTo>
                      <a:lnTo>
                        <a:pt x="10" y="7"/>
                      </a:lnTo>
                      <a:lnTo>
                        <a:pt x="12" y="7"/>
                      </a:lnTo>
                      <a:lnTo>
                        <a:pt x="12" y="7"/>
                      </a:lnTo>
                      <a:lnTo>
                        <a:pt x="12" y="7"/>
                      </a:lnTo>
                      <a:lnTo>
                        <a:pt x="12" y="9"/>
                      </a:lnTo>
                      <a:lnTo>
                        <a:pt x="12" y="9"/>
                      </a:lnTo>
                      <a:lnTo>
                        <a:pt x="12" y="9"/>
                      </a:lnTo>
                      <a:lnTo>
                        <a:pt x="12" y="9"/>
                      </a:lnTo>
                      <a:lnTo>
                        <a:pt x="12" y="9"/>
                      </a:lnTo>
                      <a:lnTo>
                        <a:pt x="14" y="9"/>
                      </a:lnTo>
                      <a:lnTo>
                        <a:pt x="14" y="9"/>
                      </a:lnTo>
                      <a:lnTo>
                        <a:pt x="14" y="9"/>
                      </a:lnTo>
                      <a:lnTo>
                        <a:pt x="14" y="9"/>
                      </a:lnTo>
                      <a:lnTo>
                        <a:pt x="14" y="9"/>
                      </a:lnTo>
                      <a:lnTo>
                        <a:pt x="12" y="9"/>
                      </a:lnTo>
                      <a:lnTo>
                        <a:pt x="12" y="11"/>
                      </a:lnTo>
                      <a:lnTo>
                        <a:pt x="12" y="11"/>
                      </a:lnTo>
                      <a:lnTo>
                        <a:pt x="12" y="11"/>
                      </a:lnTo>
                      <a:lnTo>
                        <a:pt x="12" y="11"/>
                      </a:lnTo>
                      <a:lnTo>
                        <a:pt x="12" y="11"/>
                      </a:lnTo>
                      <a:lnTo>
                        <a:pt x="12" y="11"/>
                      </a:lnTo>
                      <a:lnTo>
                        <a:pt x="14" y="11"/>
                      </a:lnTo>
                      <a:lnTo>
                        <a:pt x="14" y="11"/>
                      </a:lnTo>
                      <a:lnTo>
                        <a:pt x="14" y="11"/>
                      </a:lnTo>
                      <a:lnTo>
                        <a:pt x="14" y="11"/>
                      </a:lnTo>
                      <a:lnTo>
                        <a:pt x="14" y="11"/>
                      </a:lnTo>
                      <a:lnTo>
                        <a:pt x="17" y="11"/>
                      </a:lnTo>
                      <a:lnTo>
                        <a:pt x="17" y="11"/>
                      </a:lnTo>
                      <a:lnTo>
                        <a:pt x="17" y="11"/>
                      </a:lnTo>
                      <a:lnTo>
                        <a:pt x="17" y="11"/>
                      </a:lnTo>
                      <a:lnTo>
                        <a:pt x="17" y="11"/>
                      </a:lnTo>
                      <a:lnTo>
                        <a:pt x="17" y="14"/>
                      </a:lnTo>
                      <a:lnTo>
                        <a:pt x="14" y="14"/>
                      </a:lnTo>
                      <a:lnTo>
                        <a:pt x="14" y="14"/>
                      </a:lnTo>
                      <a:lnTo>
                        <a:pt x="14" y="14"/>
                      </a:lnTo>
                      <a:lnTo>
                        <a:pt x="14" y="14"/>
                      </a:lnTo>
                      <a:lnTo>
                        <a:pt x="14" y="14"/>
                      </a:lnTo>
                      <a:lnTo>
                        <a:pt x="14" y="14"/>
                      </a:lnTo>
                      <a:lnTo>
                        <a:pt x="14" y="14"/>
                      </a:lnTo>
                      <a:lnTo>
                        <a:pt x="14" y="14"/>
                      </a:lnTo>
                      <a:lnTo>
                        <a:pt x="12" y="11"/>
                      </a:lnTo>
                      <a:lnTo>
                        <a:pt x="12" y="14"/>
                      </a:lnTo>
                      <a:lnTo>
                        <a:pt x="12" y="14"/>
                      </a:lnTo>
                      <a:lnTo>
                        <a:pt x="14" y="14"/>
                      </a:lnTo>
                      <a:lnTo>
                        <a:pt x="14" y="14"/>
                      </a:lnTo>
                      <a:lnTo>
                        <a:pt x="14" y="14"/>
                      </a:lnTo>
                      <a:lnTo>
                        <a:pt x="14" y="14"/>
                      </a:lnTo>
                      <a:lnTo>
                        <a:pt x="14" y="14"/>
                      </a:lnTo>
                      <a:lnTo>
                        <a:pt x="17" y="14"/>
                      </a:lnTo>
                      <a:lnTo>
                        <a:pt x="17" y="14"/>
                      </a:lnTo>
                      <a:lnTo>
                        <a:pt x="17" y="14"/>
                      </a:lnTo>
                      <a:lnTo>
                        <a:pt x="17" y="14"/>
                      </a:lnTo>
                      <a:lnTo>
                        <a:pt x="17" y="14"/>
                      </a:lnTo>
                      <a:lnTo>
                        <a:pt x="17" y="14"/>
                      </a:lnTo>
                      <a:lnTo>
                        <a:pt x="17" y="14"/>
                      </a:lnTo>
                      <a:lnTo>
                        <a:pt x="17" y="14"/>
                      </a:lnTo>
                      <a:lnTo>
                        <a:pt x="17" y="14"/>
                      </a:lnTo>
                      <a:lnTo>
                        <a:pt x="19" y="14"/>
                      </a:lnTo>
                      <a:lnTo>
                        <a:pt x="19" y="14"/>
                      </a:lnTo>
                      <a:lnTo>
                        <a:pt x="19" y="14"/>
                      </a:lnTo>
                      <a:lnTo>
                        <a:pt x="17" y="14"/>
                      </a:lnTo>
                      <a:lnTo>
                        <a:pt x="17" y="14"/>
                      </a:lnTo>
                      <a:lnTo>
                        <a:pt x="19" y="14"/>
                      </a:lnTo>
                      <a:lnTo>
                        <a:pt x="19" y="16"/>
                      </a:lnTo>
                      <a:lnTo>
                        <a:pt x="17" y="16"/>
                      </a:lnTo>
                      <a:lnTo>
                        <a:pt x="17" y="16"/>
                      </a:lnTo>
                      <a:lnTo>
                        <a:pt x="17" y="16"/>
                      </a:lnTo>
                      <a:lnTo>
                        <a:pt x="17" y="16"/>
                      </a:lnTo>
                      <a:lnTo>
                        <a:pt x="17" y="16"/>
                      </a:lnTo>
                      <a:lnTo>
                        <a:pt x="17" y="16"/>
                      </a:lnTo>
                      <a:lnTo>
                        <a:pt x="17" y="16"/>
                      </a:lnTo>
                      <a:lnTo>
                        <a:pt x="19" y="16"/>
                      </a:lnTo>
                      <a:lnTo>
                        <a:pt x="19" y="19"/>
                      </a:lnTo>
                      <a:lnTo>
                        <a:pt x="19" y="19"/>
                      </a:lnTo>
                      <a:lnTo>
                        <a:pt x="19" y="19"/>
                      </a:lnTo>
                      <a:lnTo>
                        <a:pt x="19" y="19"/>
                      </a:lnTo>
                      <a:lnTo>
                        <a:pt x="19" y="19"/>
                      </a:lnTo>
                      <a:lnTo>
                        <a:pt x="17" y="19"/>
                      </a:lnTo>
                      <a:lnTo>
                        <a:pt x="17" y="19"/>
                      </a:lnTo>
                      <a:lnTo>
                        <a:pt x="17" y="19"/>
                      </a:lnTo>
                      <a:lnTo>
                        <a:pt x="17" y="19"/>
                      </a:lnTo>
                      <a:lnTo>
                        <a:pt x="17" y="19"/>
                      </a:lnTo>
                      <a:lnTo>
                        <a:pt x="14" y="16"/>
                      </a:lnTo>
                      <a:lnTo>
                        <a:pt x="14" y="16"/>
                      </a:lnTo>
                      <a:lnTo>
                        <a:pt x="14" y="16"/>
                      </a:lnTo>
                      <a:lnTo>
                        <a:pt x="14" y="16"/>
                      </a:lnTo>
                      <a:lnTo>
                        <a:pt x="14" y="16"/>
                      </a:lnTo>
                      <a:lnTo>
                        <a:pt x="14" y="16"/>
                      </a:lnTo>
                      <a:lnTo>
                        <a:pt x="12" y="16"/>
                      </a:lnTo>
                      <a:lnTo>
                        <a:pt x="12" y="16"/>
                      </a:lnTo>
                      <a:lnTo>
                        <a:pt x="12" y="16"/>
                      </a:lnTo>
                      <a:lnTo>
                        <a:pt x="12" y="16"/>
                      </a:lnTo>
                      <a:lnTo>
                        <a:pt x="12" y="14"/>
                      </a:lnTo>
                      <a:lnTo>
                        <a:pt x="12" y="14"/>
                      </a:lnTo>
                      <a:lnTo>
                        <a:pt x="12" y="14"/>
                      </a:lnTo>
                      <a:lnTo>
                        <a:pt x="12" y="14"/>
                      </a:lnTo>
                      <a:lnTo>
                        <a:pt x="10" y="14"/>
                      </a:lnTo>
                      <a:lnTo>
                        <a:pt x="10" y="14"/>
                      </a:lnTo>
                      <a:lnTo>
                        <a:pt x="10" y="14"/>
                      </a:lnTo>
                      <a:lnTo>
                        <a:pt x="10" y="14"/>
                      </a:lnTo>
                      <a:lnTo>
                        <a:pt x="10" y="14"/>
                      </a:lnTo>
                      <a:lnTo>
                        <a:pt x="10" y="14"/>
                      </a:lnTo>
                      <a:lnTo>
                        <a:pt x="10" y="14"/>
                      </a:lnTo>
                      <a:lnTo>
                        <a:pt x="10" y="14"/>
                      </a:lnTo>
                      <a:lnTo>
                        <a:pt x="10" y="11"/>
                      </a:lnTo>
                      <a:lnTo>
                        <a:pt x="10" y="11"/>
                      </a:lnTo>
                      <a:lnTo>
                        <a:pt x="10" y="11"/>
                      </a:lnTo>
                      <a:lnTo>
                        <a:pt x="10" y="11"/>
                      </a:lnTo>
                      <a:lnTo>
                        <a:pt x="10" y="11"/>
                      </a:lnTo>
                      <a:lnTo>
                        <a:pt x="10" y="11"/>
                      </a:lnTo>
                      <a:lnTo>
                        <a:pt x="10" y="9"/>
                      </a:lnTo>
                      <a:lnTo>
                        <a:pt x="7" y="9"/>
                      </a:lnTo>
                      <a:lnTo>
                        <a:pt x="7" y="9"/>
                      </a:lnTo>
                      <a:lnTo>
                        <a:pt x="7" y="9"/>
                      </a:lnTo>
                      <a:lnTo>
                        <a:pt x="7" y="9"/>
                      </a:lnTo>
                      <a:lnTo>
                        <a:pt x="7" y="9"/>
                      </a:lnTo>
                      <a:lnTo>
                        <a:pt x="5" y="9"/>
                      </a:lnTo>
                      <a:lnTo>
                        <a:pt x="5" y="9"/>
                      </a:lnTo>
                      <a:lnTo>
                        <a:pt x="5" y="9"/>
                      </a:lnTo>
                      <a:lnTo>
                        <a:pt x="5" y="9"/>
                      </a:lnTo>
                      <a:lnTo>
                        <a:pt x="5" y="9"/>
                      </a:lnTo>
                      <a:lnTo>
                        <a:pt x="5" y="9"/>
                      </a:lnTo>
                      <a:lnTo>
                        <a:pt x="5" y="9"/>
                      </a:lnTo>
                      <a:lnTo>
                        <a:pt x="5" y="9"/>
                      </a:lnTo>
                      <a:lnTo>
                        <a:pt x="5" y="9"/>
                      </a:lnTo>
                      <a:lnTo>
                        <a:pt x="5" y="9"/>
                      </a:lnTo>
                      <a:lnTo>
                        <a:pt x="5" y="7"/>
                      </a:lnTo>
                      <a:lnTo>
                        <a:pt x="5" y="7"/>
                      </a:lnTo>
                      <a:lnTo>
                        <a:pt x="5" y="7"/>
                      </a:lnTo>
                      <a:lnTo>
                        <a:pt x="5" y="9"/>
                      </a:lnTo>
                      <a:lnTo>
                        <a:pt x="5" y="9"/>
                      </a:lnTo>
                      <a:lnTo>
                        <a:pt x="3" y="9"/>
                      </a:lnTo>
                      <a:lnTo>
                        <a:pt x="3" y="9"/>
                      </a:lnTo>
                      <a:lnTo>
                        <a:pt x="3" y="7"/>
                      </a:lnTo>
                      <a:lnTo>
                        <a:pt x="3" y="7"/>
                      </a:lnTo>
                      <a:lnTo>
                        <a:pt x="3" y="7"/>
                      </a:lnTo>
                      <a:lnTo>
                        <a:pt x="3" y="7"/>
                      </a:lnTo>
                      <a:lnTo>
                        <a:pt x="3" y="7"/>
                      </a:lnTo>
                      <a:lnTo>
                        <a:pt x="3" y="7"/>
                      </a:lnTo>
                      <a:lnTo>
                        <a:pt x="3" y="7"/>
                      </a:lnTo>
                      <a:lnTo>
                        <a:pt x="0" y="7"/>
                      </a:lnTo>
                      <a:lnTo>
                        <a:pt x="3" y="7"/>
                      </a:lnTo>
                      <a:lnTo>
                        <a:pt x="3" y="7"/>
                      </a:lnTo>
                      <a:lnTo>
                        <a:pt x="3" y="7"/>
                      </a:lnTo>
                      <a:lnTo>
                        <a:pt x="3" y="7"/>
                      </a:lnTo>
                      <a:lnTo>
                        <a:pt x="3" y="7"/>
                      </a:lnTo>
                      <a:lnTo>
                        <a:pt x="3" y="7"/>
                      </a:lnTo>
                      <a:lnTo>
                        <a:pt x="3" y="4"/>
                      </a:lnTo>
                      <a:lnTo>
                        <a:pt x="3" y="4"/>
                      </a:lnTo>
                      <a:lnTo>
                        <a:pt x="3" y="4"/>
                      </a:lnTo>
                      <a:lnTo>
                        <a:pt x="3" y="4"/>
                      </a:lnTo>
                      <a:lnTo>
                        <a:pt x="3" y="4"/>
                      </a:lnTo>
                      <a:lnTo>
                        <a:pt x="3" y="4"/>
                      </a:lnTo>
                      <a:lnTo>
                        <a:pt x="3" y="4"/>
                      </a:lnTo>
                      <a:lnTo>
                        <a:pt x="3" y="4"/>
                      </a:lnTo>
                      <a:lnTo>
                        <a:pt x="3" y="4"/>
                      </a:lnTo>
                      <a:lnTo>
                        <a:pt x="3" y="4"/>
                      </a:lnTo>
                      <a:lnTo>
                        <a:pt x="3" y="4"/>
                      </a:lnTo>
                      <a:lnTo>
                        <a:pt x="3" y="4"/>
                      </a:lnTo>
                      <a:lnTo>
                        <a:pt x="3" y="4"/>
                      </a:lnTo>
                      <a:lnTo>
                        <a:pt x="3" y="4"/>
                      </a:lnTo>
                      <a:lnTo>
                        <a:pt x="3" y="4"/>
                      </a:lnTo>
                      <a:lnTo>
                        <a:pt x="3" y="4"/>
                      </a:lnTo>
                      <a:lnTo>
                        <a:pt x="3" y="2"/>
                      </a:lnTo>
                      <a:lnTo>
                        <a:pt x="3" y="2"/>
                      </a:lnTo>
                      <a:lnTo>
                        <a:pt x="3" y="2"/>
                      </a:lnTo>
                      <a:lnTo>
                        <a:pt x="3" y="2"/>
                      </a:lnTo>
                      <a:lnTo>
                        <a:pt x="3" y="2"/>
                      </a:lnTo>
                      <a:lnTo>
                        <a:pt x="3" y="2"/>
                      </a:lnTo>
                      <a:lnTo>
                        <a:pt x="5" y="2"/>
                      </a:lnTo>
                      <a:lnTo>
                        <a:pt x="5" y="2"/>
                      </a:lnTo>
                      <a:lnTo>
                        <a:pt x="3" y="2"/>
                      </a:lnTo>
                      <a:lnTo>
                        <a:pt x="3" y="2"/>
                      </a:lnTo>
                      <a:lnTo>
                        <a:pt x="3" y="2"/>
                      </a:lnTo>
                      <a:lnTo>
                        <a:pt x="3" y="2"/>
                      </a:lnTo>
                      <a:lnTo>
                        <a:pt x="3" y="2"/>
                      </a:lnTo>
                      <a:lnTo>
                        <a:pt x="3" y="2"/>
                      </a:lnTo>
                      <a:lnTo>
                        <a:pt x="3" y="2"/>
                      </a:lnTo>
                      <a:lnTo>
                        <a:pt x="3" y="2"/>
                      </a:lnTo>
                      <a:lnTo>
                        <a:pt x="3" y="2"/>
                      </a:lnTo>
                      <a:lnTo>
                        <a:pt x="3" y="2"/>
                      </a:lnTo>
                      <a:lnTo>
                        <a:pt x="3" y="2"/>
                      </a:lnTo>
                      <a:lnTo>
                        <a:pt x="3" y="2"/>
                      </a:lnTo>
                      <a:lnTo>
                        <a:pt x="3" y="2"/>
                      </a:lnTo>
                      <a:lnTo>
                        <a:pt x="3" y="2"/>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5" y="0"/>
                      </a:lnTo>
                      <a:lnTo>
                        <a:pt x="5" y="0"/>
                      </a:lnTo>
                      <a:lnTo>
                        <a:pt x="5" y="0"/>
                      </a:lnTo>
                      <a:lnTo>
                        <a:pt x="5"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0" name="Freeform 50296"/>
                <p:cNvSpPr>
                  <a:spLocks noEditPoints="1"/>
                </p:cNvSpPr>
                <p:nvPr/>
              </p:nvSpPr>
              <p:spPr bwMode="auto">
                <a:xfrm>
                  <a:off x="2487482" y="1611596"/>
                  <a:ext cx="159761" cy="159388"/>
                </a:xfrm>
                <a:custGeom>
                  <a:avLst/>
                  <a:gdLst>
                    <a:gd name="T0" fmla="*/ 24 w 45"/>
                    <a:gd name="T1" fmla="*/ 40 h 54"/>
                    <a:gd name="T2" fmla="*/ 26 w 45"/>
                    <a:gd name="T3" fmla="*/ 43 h 54"/>
                    <a:gd name="T4" fmla="*/ 29 w 45"/>
                    <a:gd name="T5" fmla="*/ 45 h 54"/>
                    <a:gd name="T6" fmla="*/ 29 w 45"/>
                    <a:gd name="T7" fmla="*/ 45 h 54"/>
                    <a:gd name="T8" fmla="*/ 31 w 45"/>
                    <a:gd name="T9" fmla="*/ 47 h 54"/>
                    <a:gd name="T10" fmla="*/ 29 w 45"/>
                    <a:gd name="T11" fmla="*/ 50 h 54"/>
                    <a:gd name="T12" fmla="*/ 31 w 45"/>
                    <a:gd name="T13" fmla="*/ 52 h 54"/>
                    <a:gd name="T14" fmla="*/ 31 w 45"/>
                    <a:gd name="T15" fmla="*/ 52 h 54"/>
                    <a:gd name="T16" fmla="*/ 24 w 45"/>
                    <a:gd name="T17" fmla="*/ 47 h 54"/>
                    <a:gd name="T18" fmla="*/ 22 w 45"/>
                    <a:gd name="T19" fmla="*/ 45 h 54"/>
                    <a:gd name="T20" fmla="*/ 22 w 45"/>
                    <a:gd name="T21" fmla="*/ 43 h 54"/>
                    <a:gd name="T22" fmla="*/ 24 w 45"/>
                    <a:gd name="T23" fmla="*/ 40 h 54"/>
                    <a:gd name="T24" fmla="*/ 29 w 45"/>
                    <a:gd name="T25" fmla="*/ 35 h 54"/>
                    <a:gd name="T26" fmla="*/ 26 w 45"/>
                    <a:gd name="T27" fmla="*/ 26 h 54"/>
                    <a:gd name="T28" fmla="*/ 34 w 45"/>
                    <a:gd name="T29" fmla="*/ 28 h 54"/>
                    <a:gd name="T30" fmla="*/ 31 w 45"/>
                    <a:gd name="T31" fmla="*/ 35 h 54"/>
                    <a:gd name="T32" fmla="*/ 24 w 45"/>
                    <a:gd name="T33" fmla="*/ 31 h 54"/>
                    <a:gd name="T34" fmla="*/ 26 w 45"/>
                    <a:gd name="T35" fmla="*/ 26 h 54"/>
                    <a:gd name="T36" fmla="*/ 26 w 45"/>
                    <a:gd name="T37" fmla="*/ 24 h 54"/>
                    <a:gd name="T38" fmla="*/ 22 w 45"/>
                    <a:gd name="T39" fmla="*/ 21 h 54"/>
                    <a:gd name="T40" fmla="*/ 36 w 45"/>
                    <a:gd name="T41" fmla="*/ 24 h 54"/>
                    <a:gd name="T42" fmla="*/ 34 w 45"/>
                    <a:gd name="T43" fmla="*/ 21 h 54"/>
                    <a:gd name="T44" fmla="*/ 3 w 45"/>
                    <a:gd name="T45" fmla="*/ 16 h 54"/>
                    <a:gd name="T46" fmla="*/ 3 w 45"/>
                    <a:gd name="T47" fmla="*/ 16 h 54"/>
                    <a:gd name="T48" fmla="*/ 15 w 45"/>
                    <a:gd name="T49" fmla="*/ 14 h 54"/>
                    <a:gd name="T50" fmla="*/ 19 w 45"/>
                    <a:gd name="T51" fmla="*/ 19 h 54"/>
                    <a:gd name="T52" fmla="*/ 15 w 45"/>
                    <a:gd name="T53" fmla="*/ 19 h 54"/>
                    <a:gd name="T54" fmla="*/ 10 w 45"/>
                    <a:gd name="T55" fmla="*/ 16 h 54"/>
                    <a:gd name="T56" fmla="*/ 7 w 45"/>
                    <a:gd name="T57" fmla="*/ 14 h 54"/>
                    <a:gd name="T58" fmla="*/ 15 w 45"/>
                    <a:gd name="T59" fmla="*/ 12 h 54"/>
                    <a:gd name="T60" fmla="*/ 45 w 45"/>
                    <a:gd name="T61" fmla="*/ 7 h 54"/>
                    <a:gd name="T62" fmla="*/ 41 w 45"/>
                    <a:gd name="T63" fmla="*/ 7 h 54"/>
                    <a:gd name="T64" fmla="*/ 45 w 45"/>
                    <a:gd name="T65" fmla="*/ 7 h 54"/>
                    <a:gd name="T66" fmla="*/ 24 w 45"/>
                    <a:gd name="T67" fmla="*/ 7 h 54"/>
                    <a:gd name="T68" fmla="*/ 26 w 45"/>
                    <a:gd name="T69" fmla="*/ 5 h 54"/>
                    <a:gd name="T70" fmla="*/ 29 w 45"/>
                    <a:gd name="T71" fmla="*/ 7 h 54"/>
                    <a:gd name="T72" fmla="*/ 34 w 45"/>
                    <a:gd name="T73" fmla="*/ 12 h 54"/>
                    <a:gd name="T74" fmla="*/ 34 w 45"/>
                    <a:gd name="T75" fmla="*/ 12 h 54"/>
                    <a:gd name="T76" fmla="*/ 31 w 45"/>
                    <a:gd name="T77" fmla="*/ 14 h 54"/>
                    <a:gd name="T78" fmla="*/ 31 w 45"/>
                    <a:gd name="T79" fmla="*/ 19 h 54"/>
                    <a:gd name="T80" fmla="*/ 31 w 45"/>
                    <a:gd name="T81" fmla="*/ 14 h 54"/>
                    <a:gd name="T82" fmla="*/ 29 w 45"/>
                    <a:gd name="T83" fmla="*/ 12 h 54"/>
                    <a:gd name="T84" fmla="*/ 29 w 45"/>
                    <a:gd name="T85" fmla="*/ 14 h 54"/>
                    <a:gd name="T86" fmla="*/ 22 w 45"/>
                    <a:gd name="T87" fmla="*/ 12 h 54"/>
                    <a:gd name="T88" fmla="*/ 22 w 45"/>
                    <a:gd name="T89" fmla="*/ 5 h 54"/>
                    <a:gd name="T90" fmla="*/ 45 w 45"/>
                    <a:gd name="T91" fmla="*/ 2 h 54"/>
                    <a:gd name="T92" fmla="*/ 45 w 45"/>
                    <a:gd name="T93" fmla="*/ 2 h 54"/>
                    <a:gd name="T94" fmla="*/ 38 w 45"/>
                    <a:gd name="T95" fmla="*/ 7 h 54"/>
                    <a:gd name="T96" fmla="*/ 38 w 45"/>
                    <a:gd name="T97" fmla="*/ 12 h 54"/>
                    <a:gd name="T98" fmla="*/ 38 w 45"/>
                    <a:gd name="T99" fmla="*/ 12 h 54"/>
                    <a:gd name="T100" fmla="*/ 36 w 45"/>
                    <a:gd name="T101" fmla="*/ 7 h 54"/>
                    <a:gd name="T102" fmla="*/ 34 w 45"/>
                    <a:gd name="T103" fmla="*/ 2 h 54"/>
                    <a:gd name="T104" fmla="*/ 38 w 45"/>
                    <a:gd name="T105" fmla="*/ 7 h 54"/>
                    <a:gd name="T106" fmla="*/ 36 w 45"/>
                    <a:gd name="T107" fmla="*/ 5 h 54"/>
                    <a:gd name="T108" fmla="*/ 31 w 45"/>
                    <a:gd name="T109" fmla="*/ 5 h 54"/>
                    <a:gd name="T110" fmla="*/ 31 w 45"/>
                    <a:gd name="T111" fmla="*/ 9 h 54"/>
                    <a:gd name="T112" fmla="*/ 29 w 45"/>
                    <a:gd name="T113" fmla="*/ 2 h 54"/>
                    <a:gd name="T114" fmla="*/ 31 w 45"/>
                    <a:gd name="T115" fmla="*/ 7 h 54"/>
                    <a:gd name="T116" fmla="*/ 38 w 45"/>
                    <a:gd name="T117" fmla="*/ 0 h 54"/>
                    <a:gd name="T118" fmla="*/ 41 w 45"/>
                    <a:gd name="T1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4">
                      <a:moveTo>
                        <a:pt x="31" y="40"/>
                      </a:moveTo>
                      <a:lnTo>
                        <a:pt x="31" y="43"/>
                      </a:lnTo>
                      <a:lnTo>
                        <a:pt x="31" y="40"/>
                      </a:lnTo>
                      <a:close/>
                      <a:moveTo>
                        <a:pt x="24" y="40"/>
                      </a:moveTo>
                      <a:lnTo>
                        <a:pt x="26" y="40"/>
                      </a:lnTo>
                      <a:lnTo>
                        <a:pt x="24" y="40"/>
                      </a:lnTo>
                      <a:lnTo>
                        <a:pt x="24" y="43"/>
                      </a:lnTo>
                      <a:lnTo>
                        <a:pt x="26" y="43"/>
                      </a:lnTo>
                      <a:lnTo>
                        <a:pt x="24" y="43"/>
                      </a:lnTo>
                      <a:lnTo>
                        <a:pt x="26" y="43"/>
                      </a:lnTo>
                      <a:lnTo>
                        <a:pt x="26" y="45"/>
                      </a:lnTo>
                      <a:lnTo>
                        <a:pt x="29" y="45"/>
                      </a:lnTo>
                      <a:lnTo>
                        <a:pt x="31" y="45"/>
                      </a:lnTo>
                      <a:lnTo>
                        <a:pt x="29" y="45"/>
                      </a:lnTo>
                      <a:lnTo>
                        <a:pt x="31" y="45"/>
                      </a:lnTo>
                      <a:lnTo>
                        <a:pt x="29" y="45"/>
                      </a:lnTo>
                      <a:lnTo>
                        <a:pt x="26" y="45"/>
                      </a:lnTo>
                      <a:lnTo>
                        <a:pt x="29" y="45"/>
                      </a:lnTo>
                      <a:lnTo>
                        <a:pt x="29" y="47"/>
                      </a:lnTo>
                      <a:lnTo>
                        <a:pt x="31" y="47"/>
                      </a:lnTo>
                      <a:lnTo>
                        <a:pt x="29" y="47"/>
                      </a:lnTo>
                      <a:lnTo>
                        <a:pt x="29" y="50"/>
                      </a:lnTo>
                      <a:lnTo>
                        <a:pt x="31" y="50"/>
                      </a:lnTo>
                      <a:lnTo>
                        <a:pt x="29" y="50"/>
                      </a:lnTo>
                      <a:lnTo>
                        <a:pt x="29" y="52"/>
                      </a:lnTo>
                      <a:lnTo>
                        <a:pt x="29" y="50"/>
                      </a:lnTo>
                      <a:lnTo>
                        <a:pt x="31" y="50"/>
                      </a:lnTo>
                      <a:lnTo>
                        <a:pt x="31" y="52"/>
                      </a:lnTo>
                      <a:lnTo>
                        <a:pt x="34" y="52"/>
                      </a:lnTo>
                      <a:lnTo>
                        <a:pt x="34" y="54"/>
                      </a:lnTo>
                      <a:lnTo>
                        <a:pt x="31" y="54"/>
                      </a:lnTo>
                      <a:lnTo>
                        <a:pt x="31" y="52"/>
                      </a:lnTo>
                      <a:lnTo>
                        <a:pt x="29" y="52"/>
                      </a:lnTo>
                      <a:lnTo>
                        <a:pt x="26" y="50"/>
                      </a:lnTo>
                      <a:lnTo>
                        <a:pt x="26" y="47"/>
                      </a:lnTo>
                      <a:lnTo>
                        <a:pt x="24" y="47"/>
                      </a:lnTo>
                      <a:lnTo>
                        <a:pt x="26" y="47"/>
                      </a:lnTo>
                      <a:lnTo>
                        <a:pt x="24" y="47"/>
                      </a:lnTo>
                      <a:lnTo>
                        <a:pt x="24" y="45"/>
                      </a:lnTo>
                      <a:lnTo>
                        <a:pt x="22" y="45"/>
                      </a:lnTo>
                      <a:lnTo>
                        <a:pt x="24" y="43"/>
                      </a:lnTo>
                      <a:lnTo>
                        <a:pt x="22" y="43"/>
                      </a:lnTo>
                      <a:lnTo>
                        <a:pt x="24" y="43"/>
                      </a:lnTo>
                      <a:lnTo>
                        <a:pt x="22" y="43"/>
                      </a:lnTo>
                      <a:lnTo>
                        <a:pt x="22" y="40"/>
                      </a:lnTo>
                      <a:lnTo>
                        <a:pt x="22" y="43"/>
                      </a:lnTo>
                      <a:lnTo>
                        <a:pt x="22" y="40"/>
                      </a:lnTo>
                      <a:lnTo>
                        <a:pt x="24" y="40"/>
                      </a:lnTo>
                      <a:close/>
                      <a:moveTo>
                        <a:pt x="31" y="38"/>
                      </a:moveTo>
                      <a:lnTo>
                        <a:pt x="29" y="38"/>
                      </a:lnTo>
                      <a:lnTo>
                        <a:pt x="31" y="38"/>
                      </a:lnTo>
                      <a:close/>
                      <a:moveTo>
                        <a:pt x="29" y="35"/>
                      </a:moveTo>
                      <a:lnTo>
                        <a:pt x="26" y="33"/>
                      </a:lnTo>
                      <a:lnTo>
                        <a:pt x="29" y="33"/>
                      </a:lnTo>
                      <a:lnTo>
                        <a:pt x="29" y="35"/>
                      </a:lnTo>
                      <a:close/>
                      <a:moveTo>
                        <a:pt x="26" y="26"/>
                      </a:moveTo>
                      <a:lnTo>
                        <a:pt x="29" y="26"/>
                      </a:lnTo>
                      <a:lnTo>
                        <a:pt x="29" y="28"/>
                      </a:lnTo>
                      <a:lnTo>
                        <a:pt x="31" y="28"/>
                      </a:lnTo>
                      <a:lnTo>
                        <a:pt x="34" y="28"/>
                      </a:lnTo>
                      <a:lnTo>
                        <a:pt x="34" y="31"/>
                      </a:lnTo>
                      <a:lnTo>
                        <a:pt x="34" y="33"/>
                      </a:lnTo>
                      <a:lnTo>
                        <a:pt x="34" y="35"/>
                      </a:lnTo>
                      <a:lnTo>
                        <a:pt x="31" y="35"/>
                      </a:lnTo>
                      <a:lnTo>
                        <a:pt x="31" y="33"/>
                      </a:lnTo>
                      <a:lnTo>
                        <a:pt x="29" y="31"/>
                      </a:lnTo>
                      <a:lnTo>
                        <a:pt x="26" y="31"/>
                      </a:lnTo>
                      <a:lnTo>
                        <a:pt x="24" y="31"/>
                      </a:lnTo>
                      <a:lnTo>
                        <a:pt x="26" y="31"/>
                      </a:lnTo>
                      <a:lnTo>
                        <a:pt x="24" y="28"/>
                      </a:lnTo>
                      <a:lnTo>
                        <a:pt x="24" y="26"/>
                      </a:lnTo>
                      <a:lnTo>
                        <a:pt x="26" y="26"/>
                      </a:lnTo>
                      <a:close/>
                      <a:moveTo>
                        <a:pt x="26" y="26"/>
                      </a:moveTo>
                      <a:lnTo>
                        <a:pt x="26" y="24"/>
                      </a:lnTo>
                      <a:lnTo>
                        <a:pt x="24" y="24"/>
                      </a:lnTo>
                      <a:lnTo>
                        <a:pt x="26" y="24"/>
                      </a:lnTo>
                      <a:lnTo>
                        <a:pt x="26" y="26"/>
                      </a:lnTo>
                      <a:close/>
                      <a:moveTo>
                        <a:pt x="24" y="21"/>
                      </a:moveTo>
                      <a:lnTo>
                        <a:pt x="24" y="24"/>
                      </a:lnTo>
                      <a:lnTo>
                        <a:pt x="22" y="21"/>
                      </a:lnTo>
                      <a:lnTo>
                        <a:pt x="24" y="21"/>
                      </a:lnTo>
                      <a:close/>
                      <a:moveTo>
                        <a:pt x="34" y="21"/>
                      </a:moveTo>
                      <a:lnTo>
                        <a:pt x="34" y="24"/>
                      </a:lnTo>
                      <a:lnTo>
                        <a:pt x="36" y="24"/>
                      </a:lnTo>
                      <a:lnTo>
                        <a:pt x="34" y="24"/>
                      </a:lnTo>
                      <a:lnTo>
                        <a:pt x="36" y="24"/>
                      </a:lnTo>
                      <a:lnTo>
                        <a:pt x="34" y="24"/>
                      </a:lnTo>
                      <a:lnTo>
                        <a:pt x="34" y="21"/>
                      </a:lnTo>
                      <a:lnTo>
                        <a:pt x="31" y="19"/>
                      </a:lnTo>
                      <a:lnTo>
                        <a:pt x="34" y="21"/>
                      </a:lnTo>
                      <a:close/>
                      <a:moveTo>
                        <a:pt x="3" y="14"/>
                      </a:moveTo>
                      <a:lnTo>
                        <a:pt x="3" y="16"/>
                      </a:lnTo>
                      <a:lnTo>
                        <a:pt x="5" y="16"/>
                      </a:lnTo>
                      <a:lnTo>
                        <a:pt x="3" y="16"/>
                      </a:lnTo>
                      <a:lnTo>
                        <a:pt x="5" y="16"/>
                      </a:lnTo>
                      <a:lnTo>
                        <a:pt x="3" y="16"/>
                      </a:lnTo>
                      <a:lnTo>
                        <a:pt x="0" y="16"/>
                      </a:lnTo>
                      <a:lnTo>
                        <a:pt x="0" y="14"/>
                      </a:lnTo>
                      <a:lnTo>
                        <a:pt x="3" y="14"/>
                      </a:lnTo>
                      <a:close/>
                      <a:moveTo>
                        <a:pt x="15" y="14"/>
                      </a:moveTo>
                      <a:lnTo>
                        <a:pt x="17" y="14"/>
                      </a:lnTo>
                      <a:lnTo>
                        <a:pt x="17" y="16"/>
                      </a:lnTo>
                      <a:lnTo>
                        <a:pt x="19" y="16"/>
                      </a:lnTo>
                      <a:lnTo>
                        <a:pt x="19" y="19"/>
                      </a:lnTo>
                      <a:lnTo>
                        <a:pt x="17" y="19"/>
                      </a:lnTo>
                      <a:lnTo>
                        <a:pt x="15" y="19"/>
                      </a:lnTo>
                      <a:lnTo>
                        <a:pt x="17" y="19"/>
                      </a:lnTo>
                      <a:lnTo>
                        <a:pt x="15" y="19"/>
                      </a:lnTo>
                      <a:lnTo>
                        <a:pt x="12" y="19"/>
                      </a:lnTo>
                      <a:lnTo>
                        <a:pt x="10" y="19"/>
                      </a:lnTo>
                      <a:lnTo>
                        <a:pt x="7" y="16"/>
                      </a:lnTo>
                      <a:lnTo>
                        <a:pt x="10" y="16"/>
                      </a:lnTo>
                      <a:lnTo>
                        <a:pt x="12" y="16"/>
                      </a:lnTo>
                      <a:lnTo>
                        <a:pt x="10" y="16"/>
                      </a:lnTo>
                      <a:lnTo>
                        <a:pt x="7" y="16"/>
                      </a:lnTo>
                      <a:lnTo>
                        <a:pt x="7" y="14"/>
                      </a:lnTo>
                      <a:lnTo>
                        <a:pt x="10" y="14"/>
                      </a:lnTo>
                      <a:lnTo>
                        <a:pt x="12" y="14"/>
                      </a:lnTo>
                      <a:lnTo>
                        <a:pt x="12" y="12"/>
                      </a:lnTo>
                      <a:lnTo>
                        <a:pt x="15" y="12"/>
                      </a:lnTo>
                      <a:lnTo>
                        <a:pt x="15" y="14"/>
                      </a:lnTo>
                      <a:close/>
                      <a:moveTo>
                        <a:pt x="45" y="7"/>
                      </a:moveTo>
                      <a:lnTo>
                        <a:pt x="43" y="7"/>
                      </a:lnTo>
                      <a:lnTo>
                        <a:pt x="45" y="7"/>
                      </a:lnTo>
                      <a:lnTo>
                        <a:pt x="43" y="7"/>
                      </a:lnTo>
                      <a:lnTo>
                        <a:pt x="43" y="9"/>
                      </a:lnTo>
                      <a:lnTo>
                        <a:pt x="43" y="7"/>
                      </a:lnTo>
                      <a:lnTo>
                        <a:pt x="41" y="7"/>
                      </a:lnTo>
                      <a:lnTo>
                        <a:pt x="43" y="7"/>
                      </a:lnTo>
                      <a:lnTo>
                        <a:pt x="43" y="5"/>
                      </a:lnTo>
                      <a:lnTo>
                        <a:pt x="45" y="5"/>
                      </a:lnTo>
                      <a:lnTo>
                        <a:pt x="45" y="7"/>
                      </a:lnTo>
                      <a:close/>
                      <a:moveTo>
                        <a:pt x="22" y="2"/>
                      </a:moveTo>
                      <a:lnTo>
                        <a:pt x="24" y="2"/>
                      </a:lnTo>
                      <a:lnTo>
                        <a:pt x="24" y="5"/>
                      </a:lnTo>
                      <a:lnTo>
                        <a:pt x="24" y="7"/>
                      </a:lnTo>
                      <a:lnTo>
                        <a:pt x="24" y="9"/>
                      </a:lnTo>
                      <a:lnTo>
                        <a:pt x="24" y="7"/>
                      </a:lnTo>
                      <a:lnTo>
                        <a:pt x="24" y="5"/>
                      </a:lnTo>
                      <a:lnTo>
                        <a:pt x="26" y="5"/>
                      </a:lnTo>
                      <a:lnTo>
                        <a:pt x="26" y="7"/>
                      </a:lnTo>
                      <a:lnTo>
                        <a:pt x="29" y="7"/>
                      </a:lnTo>
                      <a:lnTo>
                        <a:pt x="29" y="9"/>
                      </a:lnTo>
                      <a:lnTo>
                        <a:pt x="29" y="7"/>
                      </a:lnTo>
                      <a:lnTo>
                        <a:pt x="29" y="9"/>
                      </a:lnTo>
                      <a:lnTo>
                        <a:pt x="31" y="9"/>
                      </a:lnTo>
                      <a:lnTo>
                        <a:pt x="34" y="9"/>
                      </a:lnTo>
                      <a:lnTo>
                        <a:pt x="34" y="12"/>
                      </a:lnTo>
                      <a:lnTo>
                        <a:pt x="31" y="12"/>
                      </a:lnTo>
                      <a:lnTo>
                        <a:pt x="31" y="9"/>
                      </a:lnTo>
                      <a:lnTo>
                        <a:pt x="31" y="12"/>
                      </a:lnTo>
                      <a:lnTo>
                        <a:pt x="34" y="12"/>
                      </a:lnTo>
                      <a:lnTo>
                        <a:pt x="34" y="14"/>
                      </a:lnTo>
                      <a:lnTo>
                        <a:pt x="36" y="14"/>
                      </a:lnTo>
                      <a:lnTo>
                        <a:pt x="34" y="14"/>
                      </a:lnTo>
                      <a:lnTo>
                        <a:pt x="31" y="14"/>
                      </a:lnTo>
                      <a:lnTo>
                        <a:pt x="34" y="14"/>
                      </a:lnTo>
                      <a:lnTo>
                        <a:pt x="34" y="16"/>
                      </a:lnTo>
                      <a:lnTo>
                        <a:pt x="31" y="16"/>
                      </a:lnTo>
                      <a:lnTo>
                        <a:pt x="31" y="19"/>
                      </a:lnTo>
                      <a:lnTo>
                        <a:pt x="31" y="16"/>
                      </a:lnTo>
                      <a:lnTo>
                        <a:pt x="31" y="14"/>
                      </a:lnTo>
                      <a:lnTo>
                        <a:pt x="31" y="16"/>
                      </a:lnTo>
                      <a:lnTo>
                        <a:pt x="31" y="14"/>
                      </a:lnTo>
                      <a:lnTo>
                        <a:pt x="29" y="12"/>
                      </a:lnTo>
                      <a:lnTo>
                        <a:pt x="26" y="9"/>
                      </a:lnTo>
                      <a:lnTo>
                        <a:pt x="26" y="12"/>
                      </a:lnTo>
                      <a:lnTo>
                        <a:pt x="29" y="12"/>
                      </a:lnTo>
                      <a:lnTo>
                        <a:pt x="29" y="14"/>
                      </a:lnTo>
                      <a:lnTo>
                        <a:pt x="31" y="14"/>
                      </a:lnTo>
                      <a:lnTo>
                        <a:pt x="29" y="16"/>
                      </a:lnTo>
                      <a:lnTo>
                        <a:pt x="29" y="14"/>
                      </a:lnTo>
                      <a:lnTo>
                        <a:pt x="26" y="14"/>
                      </a:lnTo>
                      <a:lnTo>
                        <a:pt x="26" y="12"/>
                      </a:lnTo>
                      <a:lnTo>
                        <a:pt x="24" y="12"/>
                      </a:lnTo>
                      <a:lnTo>
                        <a:pt x="22" y="12"/>
                      </a:lnTo>
                      <a:lnTo>
                        <a:pt x="22" y="9"/>
                      </a:lnTo>
                      <a:lnTo>
                        <a:pt x="19" y="7"/>
                      </a:lnTo>
                      <a:lnTo>
                        <a:pt x="19" y="5"/>
                      </a:lnTo>
                      <a:lnTo>
                        <a:pt x="22" y="5"/>
                      </a:lnTo>
                      <a:lnTo>
                        <a:pt x="22" y="2"/>
                      </a:lnTo>
                      <a:close/>
                      <a:moveTo>
                        <a:pt x="45" y="2"/>
                      </a:moveTo>
                      <a:lnTo>
                        <a:pt x="45" y="5"/>
                      </a:lnTo>
                      <a:lnTo>
                        <a:pt x="45" y="2"/>
                      </a:lnTo>
                      <a:lnTo>
                        <a:pt x="45" y="5"/>
                      </a:lnTo>
                      <a:lnTo>
                        <a:pt x="43" y="5"/>
                      </a:lnTo>
                      <a:lnTo>
                        <a:pt x="43" y="2"/>
                      </a:lnTo>
                      <a:lnTo>
                        <a:pt x="45" y="2"/>
                      </a:lnTo>
                      <a:close/>
                      <a:moveTo>
                        <a:pt x="41" y="7"/>
                      </a:moveTo>
                      <a:lnTo>
                        <a:pt x="41" y="9"/>
                      </a:lnTo>
                      <a:lnTo>
                        <a:pt x="38" y="9"/>
                      </a:lnTo>
                      <a:lnTo>
                        <a:pt x="38" y="7"/>
                      </a:lnTo>
                      <a:lnTo>
                        <a:pt x="38" y="9"/>
                      </a:lnTo>
                      <a:lnTo>
                        <a:pt x="41" y="9"/>
                      </a:lnTo>
                      <a:lnTo>
                        <a:pt x="41" y="12"/>
                      </a:lnTo>
                      <a:lnTo>
                        <a:pt x="38" y="12"/>
                      </a:lnTo>
                      <a:lnTo>
                        <a:pt x="38" y="9"/>
                      </a:lnTo>
                      <a:lnTo>
                        <a:pt x="36" y="9"/>
                      </a:lnTo>
                      <a:lnTo>
                        <a:pt x="36" y="12"/>
                      </a:lnTo>
                      <a:lnTo>
                        <a:pt x="38" y="12"/>
                      </a:lnTo>
                      <a:lnTo>
                        <a:pt x="36" y="12"/>
                      </a:lnTo>
                      <a:lnTo>
                        <a:pt x="34" y="9"/>
                      </a:lnTo>
                      <a:lnTo>
                        <a:pt x="34" y="7"/>
                      </a:lnTo>
                      <a:lnTo>
                        <a:pt x="36" y="7"/>
                      </a:lnTo>
                      <a:lnTo>
                        <a:pt x="36" y="9"/>
                      </a:lnTo>
                      <a:lnTo>
                        <a:pt x="36" y="7"/>
                      </a:lnTo>
                      <a:lnTo>
                        <a:pt x="36" y="5"/>
                      </a:lnTo>
                      <a:lnTo>
                        <a:pt x="34" y="2"/>
                      </a:lnTo>
                      <a:lnTo>
                        <a:pt x="36" y="2"/>
                      </a:lnTo>
                      <a:lnTo>
                        <a:pt x="36" y="5"/>
                      </a:lnTo>
                      <a:lnTo>
                        <a:pt x="38" y="5"/>
                      </a:lnTo>
                      <a:lnTo>
                        <a:pt x="38" y="7"/>
                      </a:lnTo>
                      <a:lnTo>
                        <a:pt x="41" y="7"/>
                      </a:lnTo>
                      <a:close/>
                      <a:moveTo>
                        <a:pt x="34" y="2"/>
                      </a:moveTo>
                      <a:lnTo>
                        <a:pt x="34" y="5"/>
                      </a:lnTo>
                      <a:lnTo>
                        <a:pt x="36" y="5"/>
                      </a:lnTo>
                      <a:lnTo>
                        <a:pt x="36" y="7"/>
                      </a:lnTo>
                      <a:lnTo>
                        <a:pt x="34" y="7"/>
                      </a:lnTo>
                      <a:lnTo>
                        <a:pt x="34" y="5"/>
                      </a:lnTo>
                      <a:lnTo>
                        <a:pt x="31" y="5"/>
                      </a:lnTo>
                      <a:lnTo>
                        <a:pt x="31" y="2"/>
                      </a:lnTo>
                      <a:lnTo>
                        <a:pt x="34" y="2"/>
                      </a:lnTo>
                      <a:close/>
                      <a:moveTo>
                        <a:pt x="34" y="9"/>
                      </a:moveTo>
                      <a:lnTo>
                        <a:pt x="31" y="9"/>
                      </a:lnTo>
                      <a:lnTo>
                        <a:pt x="31" y="7"/>
                      </a:lnTo>
                      <a:lnTo>
                        <a:pt x="31" y="5"/>
                      </a:lnTo>
                      <a:lnTo>
                        <a:pt x="29" y="5"/>
                      </a:lnTo>
                      <a:lnTo>
                        <a:pt x="29" y="2"/>
                      </a:lnTo>
                      <a:lnTo>
                        <a:pt x="29" y="0"/>
                      </a:lnTo>
                      <a:lnTo>
                        <a:pt x="29" y="2"/>
                      </a:lnTo>
                      <a:lnTo>
                        <a:pt x="31" y="5"/>
                      </a:lnTo>
                      <a:lnTo>
                        <a:pt x="31" y="7"/>
                      </a:lnTo>
                      <a:lnTo>
                        <a:pt x="34" y="7"/>
                      </a:lnTo>
                      <a:lnTo>
                        <a:pt x="34" y="9"/>
                      </a:lnTo>
                      <a:close/>
                      <a:moveTo>
                        <a:pt x="36" y="0"/>
                      </a:moveTo>
                      <a:lnTo>
                        <a:pt x="38" y="0"/>
                      </a:lnTo>
                      <a:lnTo>
                        <a:pt x="38" y="2"/>
                      </a:lnTo>
                      <a:lnTo>
                        <a:pt x="38" y="5"/>
                      </a:lnTo>
                      <a:lnTo>
                        <a:pt x="41" y="5"/>
                      </a:lnTo>
                      <a:lnTo>
                        <a:pt x="41" y="7"/>
                      </a:lnTo>
                      <a:lnTo>
                        <a:pt x="38" y="5"/>
                      </a:lnTo>
                      <a:lnTo>
                        <a:pt x="36" y="2"/>
                      </a:lnTo>
                      <a:lnTo>
                        <a:pt x="36"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1" name="Freeform 50297"/>
                <p:cNvSpPr>
                  <a:spLocks noEditPoints="1"/>
                </p:cNvSpPr>
                <p:nvPr/>
              </p:nvSpPr>
              <p:spPr bwMode="auto">
                <a:xfrm>
                  <a:off x="2512337" y="1658822"/>
                  <a:ext cx="85205" cy="112162"/>
                </a:xfrm>
                <a:custGeom>
                  <a:avLst/>
                  <a:gdLst>
                    <a:gd name="T0" fmla="*/ 24 w 24"/>
                    <a:gd name="T1" fmla="*/ 38 h 38"/>
                    <a:gd name="T2" fmla="*/ 24 w 24"/>
                    <a:gd name="T3" fmla="*/ 38 h 38"/>
                    <a:gd name="T4" fmla="*/ 24 w 24"/>
                    <a:gd name="T5" fmla="*/ 38 h 38"/>
                    <a:gd name="T6" fmla="*/ 24 w 24"/>
                    <a:gd name="T7" fmla="*/ 38 h 38"/>
                    <a:gd name="T8" fmla="*/ 24 w 24"/>
                    <a:gd name="T9" fmla="*/ 38 h 38"/>
                    <a:gd name="T10" fmla="*/ 24 w 24"/>
                    <a:gd name="T11" fmla="*/ 38 h 38"/>
                    <a:gd name="T12" fmla="*/ 22 w 24"/>
                    <a:gd name="T13" fmla="*/ 31 h 38"/>
                    <a:gd name="T14" fmla="*/ 22 w 24"/>
                    <a:gd name="T15" fmla="*/ 31 h 38"/>
                    <a:gd name="T16" fmla="*/ 22 w 24"/>
                    <a:gd name="T17" fmla="*/ 31 h 38"/>
                    <a:gd name="T18" fmla="*/ 22 w 24"/>
                    <a:gd name="T19" fmla="*/ 31 h 38"/>
                    <a:gd name="T20" fmla="*/ 22 w 24"/>
                    <a:gd name="T21" fmla="*/ 31 h 38"/>
                    <a:gd name="T22" fmla="*/ 0 w 24"/>
                    <a:gd name="T23" fmla="*/ 0 h 38"/>
                    <a:gd name="T24" fmla="*/ 0 w 24"/>
                    <a:gd name="T25" fmla="*/ 0 h 38"/>
                    <a:gd name="T26" fmla="*/ 0 w 24"/>
                    <a:gd name="T27" fmla="*/ 0 h 38"/>
                    <a:gd name="T28" fmla="*/ 0 w 24"/>
                    <a:gd name="T29" fmla="*/ 0 h 38"/>
                    <a:gd name="T30" fmla="*/ 0 w 24"/>
                    <a:gd name="T31" fmla="*/ 0 h 38"/>
                    <a:gd name="T32" fmla="*/ 0 w 24"/>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8">
                      <a:moveTo>
                        <a:pt x="24" y="38"/>
                      </a:moveTo>
                      <a:lnTo>
                        <a:pt x="24" y="38"/>
                      </a:lnTo>
                      <a:lnTo>
                        <a:pt x="24" y="38"/>
                      </a:lnTo>
                      <a:lnTo>
                        <a:pt x="24" y="38"/>
                      </a:lnTo>
                      <a:lnTo>
                        <a:pt x="24" y="38"/>
                      </a:lnTo>
                      <a:lnTo>
                        <a:pt x="24" y="38"/>
                      </a:lnTo>
                      <a:close/>
                      <a:moveTo>
                        <a:pt x="22" y="31"/>
                      </a:moveTo>
                      <a:lnTo>
                        <a:pt x="22" y="31"/>
                      </a:lnTo>
                      <a:lnTo>
                        <a:pt x="22" y="31"/>
                      </a:lnTo>
                      <a:lnTo>
                        <a:pt x="22" y="31"/>
                      </a:lnTo>
                      <a:lnTo>
                        <a:pt x="22" y="31"/>
                      </a:lnTo>
                      <a:close/>
                      <a:moveTo>
                        <a:pt x="0" y="0"/>
                      </a:move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2" name="Freeform 50298"/>
                <p:cNvSpPr>
                  <a:spLocks/>
                </p:cNvSpPr>
                <p:nvPr/>
              </p:nvSpPr>
              <p:spPr bwMode="auto">
                <a:xfrm>
                  <a:off x="6002201" y="1939229"/>
                  <a:ext cx="74556" cy="50179"/>
                </a:xfrm>
                <a:custGeom>
                  <a:avLst/>
                  <a:gdLst>
                    <a:gd name="T0" fmla="*/ 2 w 21"/>
                    <a:gd name="T1" fmla="*/ 17 h 17"/>
                    <a:gd name="T2" fmla="*/ 2 w 21"/>
                    <a:gd name="T3" fmla="*/ 17 h 17"/>
                    <a:gd name="T4" fmla="*/ 2 w 21"/>
                    <a:gd name="T5" fmla="*/ 17 h 17"/>
                    <a:gd name="T6" fmla="*/ 2 w 21"/>
                    <a:gd name="T7" fmla="*/ 17 h 17"/>
                    <a:gd name="T8" fmla="*/ 2 w 21"/>
                    <a:gd name="T9" fmla="*/ 17 h 17"/>
                    <a:gd name="T10" fmla="*/ 2 w 21"/>
                    <a:gd name="T11" fmla="*/ 17 h 17"/>
                    <a:gd name="T12" fmla="*/ 0 w 21"/>
                    <a:gd name="T13" fmla="*/ 15 h 17"/>
                    <a:gd name="T14" fmla="*/ 2 w 21"/>
                    <a:gd name="T15" fmla="*/ 12 h 17"/>
                    <a:gd name="T16" fmla="*/ 4 w 21"/>
                    <a:gd name="T17" fmla="*/ 15 h 17"/>
                    <a:gd name="T18" fmla="*/ 2 w 21"/>
                    <a:gd name="T19" fmla="*/ 10 h 17"/>
                    <a:gd name="T20" fmla="*/ 2 w 21"/>
                    <a:gd name="T21" fmla="*/ 10 h 17"/>
                    <a:gd name="T22" fmla="*/ 2 w 21"/>
                    <a:gd name="T23" fmla="*/ 10 h 17"/>
                    <a:gd name="T24" fmla="*/ 7 w 21"/>
                    <a:gd name="T25" fmla="*/ 10 h 17"/>
                    <a:gd name="T26" fmla="*/ 7 w 21"/>
                    <a:gd name="T27" fmla="*/ 10 h 17"/>
                    <a:gd name="T28" fmla="*/ 4 w 21"/>
                    <a:gd name="T29" fmla="*/ 8 h 17"/>
                    <a:gd name="T30" fmla="*/ 2 w 21"/>
                    <a:gd name="T31" fmla="*/ 10 h 17"/>
                    <a:gd name="T32" fmla="*/ 2 w 21"/>
                    <a:gd name="T33" fmla="*/ 8 h 17"/>
                    <a:gd name="T34" fmla="*/ 2 w 21"/>
                    <a:gd name="T35" fmla="*/ 8 h 17"/>
                    <a:gd name="T36" fmla="*/ 4 w 21"/>
                    <a:gd name="T37" fmla="*/ 5 h 17"/>
                    <a:gd name="T38" fmla="*/ 4 w 21"/>
                    <a:gd name="T39" fmla="*/ 5 h 17"/>
                    <a:gd name="T40" fmla="*/ 7 w 21"/>
                    <a:gd name="T41" fmla="*/ 8 h 17"/>
                    <a:gd name="T42" fmla="*/ 7 w 21"/>
                    <a:gd name="T43" fmla="*/ 8 h 17"/>
                    <a:gd name="T44" fmla="*/ 9 w 21"/>
                    <a:gd name="T45" fmla="*/ 5 h 17"/>
                    <a:gd name="T46" fmla="*/ 14 w 21"/>
                    <a:gd name="T47" fmla="*/ 5 h 17"/>
                    <a:gd name="T48" fmla="*/ 16 w 21"/>
                    <a:gd name="T49" fmla="*/ 3 h 17"/>
                    <a:gd name="T50" fmla="*/ 19 w 21"/>
                    <a:gd name="T51" fmla="*/ 0 h 17"/>
                    <a:gd name="T52" fmla="*/ 21 w 21"/>
                    <a:gd name="T53" fmla="*/ 3 h 17"/>
                    <a:gd name="T54" fmla="*/ 19 w 21"/>
                    <a:gd name="T55" fmla="*/ 5 h 17"/>
                    <a:gd name="T56" fmla="*/ 16 w 21"/>
                    <a:gd name="T57" fmla="*/ 8 h 17"/>
                    <a:gd name="T58" fmla="*/ 19 w 21"/>
                    <a:gd name="T59" fmla="*/ 10 h 17"/>
                    <a:gd name="T60" fmla="*/ 16 w 21"/>
                    <a:gd name="T61" fmla="*/ 12 h 17"/>
                    <a:gd name="T62" fmla="*/ 14 w 21"/>
                    <a:gd name="T63" fmla="*/ 15 h 17"/>
                    <a:gd name="T64" fmla="*/ 14 w 21"/>
                    <a:gd name="T65" fmla="*/ 15 h 17"/>
                    <a:gd name="T66" fmla="*/ 14 w 21"/>
                    <a:gd name="T67" fmla="*/ 15 h 17"/>
                    <a:gd name="T68" fmla="*/ 12 w 21"/>
                    <a:gd name="T69" fmla="*/ 17 h 17"/>
                    <a:gd name="T70" fmla="*/ 9 w 21"/>
                    <a:gd name="T71" fmla="*/ 15 h 17"/>
                    <a:gd name="T72" fmla="*/ 7 w 21"/>
                    <a:gd name="T73" fmla="*/ 17 h 17"/>
                    <a:gd name="T74" fmla="*/ 9 w 21"/>
                    <a:gd name="T75" fmla="*/ 15 h 17"/>
                    <a:gd name="T76" fmla="*/ 7 w 21"/>
                    <a:gd name="T7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7">
                      <a:moveTo>
                        <a:pt x="4" y="17"/>
                      </a:moveTo>
                      <a:lnTo>
                        <a:pt x="2" y="17"/>
                      </a:lnTo>
                      <a:lnTo>
                        <a:pt x="2" y="15"/>
                      </a:lnTo>
                      <a:lnTo>
                        <a:pt x="2" y="17"/>
                      </a:lnTo>
                      <a:lnTo>
                        <a:pt x="2" y="15"/>
                      </a:lnTo>
                      <a:lnTo>
                        <a:pt x="2" y="17"/>
                      </a:lnTo>
                      <a:lnTo>
                        <a:pt x="2" y="15"/>
                      </a:lnTo>
                      <a:lnTo>
                        <a:pt x="2" y="17"/>
                      </a:lnTo>
                      <a:lnTo>
                        <a:pt x="0" y="17"/>
                      </a:lnTo>
                      <a:lnTo>
                        <a:pt x="2" y="17"/>
                      </a:lnTo>
                      <a:lnTo>
                        <a:pt x="2" y="15"/>
                      </a:lnTo>
                      <a:lnTo>
                        <a:pt x="2" y="17"/>
                      </a:lnTo>
                      <a:lnTo>
                        <a:pt x="2" y="15"/>
                      </a:lnTo>
                      <a:lnTo>
                        <a:pt x="0" y="15"/>
                      </a:lnTo>
                      <a:lnTo>
                        <a:pt x="0" y="12"/>
                      </a:lnTo>
                      <a:lnTo>
                        <a:pt x="2" y="12"/>
                      </a:lnTo>
                      <a:lnTo>
                        <a:pt x="4" y="12"/>
                      </a:lnTo>
                      <a:lnTo>
                        <a:pt x="4" y="15"/>
                      </a:lnTo>
                      <a:lnTo>
                        <a:pt x="4" y="12"/>
                      </a:lnTo>
                      <a:lnTo>
                        <a:pt x="2" y="10"/>
                      </a:lnTo>
                      <a:lnTo>
                        <a:pt x="2" y="12"/>
                      </a:lnTo>
                      <a:lnTo>
                        <a:pt x="2" y="10"/>
                      </a:lnTo>
                      <a:lnTo>
                        <a:pt x="2" y="12"/>
                      </a:lnTo>
                      <a:lnTo>
                        <a:pt x="2" y="10"/>
                      </a:lnTo>
                      <a:lnTo>
                        <a:pt x="4" y="10"/>
                      </a:lnTo>
                      <a:lnTo>
                        <a:pt x="7" y="10"/>
                      </a:lnTo>
                      <a:lnTo>
                        <a:pt x="9" y="10"/>
                      </a:lnTo>
                      <a:lnTo>
                        <a:pt x="7" y="10"/>
                      </a:lnTo>
                      <a:lnTo>
                        <a:pt x="4" y="10"/>
                      </a:lnTo>
                      <a:lnTo>
                        <a:pt x="4" y="8"/>
                      </a:lnTo>
                      <a:lnTo>
                        <a:pt x="4" y="10"/>
                      </a:lnTo>
                      <a:lnTo>
                        <a:pt x="2" y="10"/>
                      </a:lnTo>
                      <a:lnTo>
                        <a:pt x="4" y="8"/>
                      </a:lnTo>
                      <a:lnTo>
                        <a:pt x="2" y="8"/>
                      </a:lnTo>
                      <a:lnTo>
                        <a:pt x="2" y="10"/>
                      </a:lnTo>
                      <a:lnTo>
                        <a:pt x="2" y="8"/>
                      </a:lnTo>
                      <a:lnTo>
                        <a:pt x="4" y="8"/>
                      </a:lnTo>
                      <a:lnTo>
                        <a:pt x="4" y="5"/>
                      </a:lnTo>
                      <a:lnTo>
                        <a:pt x="4" y="8"/>
                      </a:lnTo>
                      <a:lnTo>
                        <a:pt x="4" y="5"/>
                      </a:lnTo>
                      <a:lnTo>
                        <a:pt x="7" y="5"/>
                      </a:lnTo>
                      <a:lnTo>
                        <a:pt x="7" y="8"/>
                      </a:lnTo>
                      <a:lnTo>
                        <a:pt x="7" y="5"/>
                      </a:lnTo>
                      <a:lnTo>
                        <a:pt x="7" y="8"/>
                      </a:lnTo>
                      <a:lnTo>
                        <a:pt x="7" y="5"/>
                      </a:lnTo>
                      <a:lnTo>
                        <a:pt x="9" y="5"/>
                      </a:lnTo>
                      <a:lnTo>
                        <a:pt x="12" y="5"/>
                      </a:lnTo>
                      <a:lnTo>
                        <a:pt x="14" y="5"/>
                      </a:lnTo>
                      <a:lnTo>
                        <a:pt x="16" y="5"/>
                      </a:lnTo>
                      <a:lnTo>
                        <a:pt x="16" y="3"/>
                      </a:lnTo>
                      <a:lnTo>
                        <a:pt x="19" y="3"/>
                      </a:lnTo>
                      <a:lnTo>
                        <a:pt x="19" y="0"/>
                      </a:lnTo>
                      <a:lnTo>
                        <a:pt x="21" y="0"/>
                      </a:lnTo>
                      <a:lnTo>
                        <a:pt x="21" y="3"/>
                      </a:lnTo>
                      <a:lnTo>
                        <a:pt x="19" y="3"/>
                      </a:lnTo>
                      <a:lnTo>
                        <a:pt x="19" y="5"/>
                      </a:lnTo>
                      <a:lnTo>
                        <a:pt x="16" y="5"/>
                      </a:lnTo>
                      <a:lnTo>
                        <a:pt x="16" y="8"/>
                      </a:lnTo>
                      <a:lnTo>
                        <a:pt x="16" y="10"/>
                      </a:lnTo>
                      <a:lnTo>
                        <a:pt x="19" y="10"/>
                      </a:lnTo>
                      <a:lnTo>
                        <a:pt x="16" y="10"/>
                      </a:lnTo>
                      <a:lnTo>
                        <a:pt x="16" y="12"/>
                      </a:lnTo>
                      <a:lnTo>
                        <a:pt x="14" y="12"/>
                      </a:lnTo>
                      <a:lnTo>
                        <a:pt x="14" y="15"/>
                      </a:lnTo>
                      <a:lnTo>
                        <a:pt x="14" y="17"/>
                      </a:lnTo>
                      <a:lnTo>
                        <a:pt x="14" y="15"/>
                      </a:lnTo>
                      <a:lnTo>
                        <a:pt x="14" y="17"/>
                      </a:lnTo>
                      <a:lnTo>
                        <a:pt x="14" y="15"/>
                      </a:lnTo>
                      <a:lnTo>
                        <a:pt x="14" y="17"/>
                      </a:lnTo>
                      <a:lnTo>
                        <a:pt x="12" y="17"/>
                      </a:lnTo>
                      <a:lnTo>
                        <a:pt x="12" y="15"/>
                      </a:lnTo>
                      <a:lnTo>
                        <a:pt x="9" y="15"/>
                      </a:lnTo>
                      <a:lnTo>
                        <a:pt x="9" y="17"/>
                      </a:lnTo>
                      <a:lnTo>
                        <a:pt x="7" y="17"/>
                      </a:lnTo>
                      <a:lnTo>
                        <a:pt x="7" y="15"/>
                      </a:lnTo>
                      <a:lnTo>
                        <a:pt x="9" y="15"/>
                      </a:lnTo>
                      <a:lnTo>
                        <a:pt x="7" y="15"/>
                      </a:lnTo>
                      <a:lnTo>
                        <a:pt x="7" y="17"/>
                      </a:lnTo>
                      <a:lnTo>
                        <a:pt x="4" y="17"/>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3" name="Freeform 50299"/>
                <p:cNvSpPr>
                  <a:spLocks noEditPoints="1"/>
                </p:cNvSpPr>
                <p:nvPr/>
              </p:nvSpPr>
              <p:spPr bwMode="auto">
                <a:xfrm>
                  <a:off x="5682681" y="321733"/>
                  <a:ext cx="1395238" cy="1697193"/>
                </a:xfrm>
                <a:custGeom>
                  <a:avLst/>
                  <a:gdLst>
                    <a:gd name="T0" fmla="*/ 16 w 393"/>
                    <a:gd name="T1" fmla="*/ 548 h 575"/>
                    <a:gd name="T2" fmla="*/ 14 w 393"/>
                    <a:gd name="T3" fmla="*/ 563 h 575"/>
                    <a:gd name="T4" fmla="*/ 16 w 393"/>
                    <a:gd name="T5" fmla="*/ 565 h 575"/>
                    <a:gd name="T6" fmla="*/ 4 w 393"/>
                    <a:gd name="T7" fmla="*/ 553 h 575"/>
                    <a:gd name="T8" fmla="*/ 52 w 393"/>
                    <a:gd name="T9" fmla="*/ 434 h 575"/>
                    <a:gd name="T10" fmla="*/ 85 w 393"/>
                    <a:gd name="T11" fmla="*/ 387 h 575"/>
                    <a:gd name="T12" fmla="*/ 54 w 393"/>
                    <a:gd name="T13" fmla="*/ 389 h 575"/>
                    <a:gd name="T14" fmla="*/ 132 w 393"/>
                    <a:gd name="T15" fmla="*/ 339 h 575"/>
                    <a:gd name="T16" fmla="*/ 189 w 393"/>
                    <a:gd name="T17" fmla="*/ 553 h 575"/>
                    <a:gd name="T18" fmla="*/ 178 w 393"/>
                    <a:gd name="T19" fmla="*/ 558 h 575"/>
                    <a:gd name="T20" fmla="*/ 166 w 393"/>
                    <a:gd name="T21" fmla="*/ 558 h 575"/>
                    <a:gd name="T22" fmla="*/ 154 w 393"/>
                    <a:gd name="T23" fmla="*/ 565 h 575"/>
                    <a:gd name="T24" fmla="*/ 144 w 393"/>
                    <a:gd name="T25" fmla="*/ 565 h 575"/>
                    <a:gd name="T26" fmla="*/ 125 w 393"/>
                    <a:gd name="T27" fmla="*/ 567 h 575"/>
                    <a:gd name="T28" fmla="*/ 121 w 393"/>
                    <a:gd name="T29" fmla="*/ 572 h 575"/>
                    <a:gd name="T30" fmla="*/ 113 w 393"/>
                    <a:gd name="T31" fmla="*/ 567 h 575"/>
                    <a:gd name="T32" fmla="*/ 113 w 393"/>
                    <a:gd name="T33" fmla="*/ 563 h 575"/>
                    <a:gd name="T34" fmla="*/ 97 w 393"/>
                    <a:gd name="T35" fmla="*/ 553 h 575"/>
                    <a:gd name="T36" fmla="*/ 76 w 393"/>
                    <a:gd name="T37" fmla="*/ 539 h 575"/>
                    <a:gd name="T38" fmla="*/ 57 w 393"/>
                    <a:gd name="T39" fmla="*/ 529 h 575"/>
                    <a:gd name="T40" fmla="*/ 57 w 393"/>
                    <a:gd name="T41" fmla="*/ 518 h 575"/>
                    <a:gd name="T42" fmla="*/ 59 w 393"/>
                    <a:gd name="T43" fmla="*/ 508 h 575"/>
                    <a:gd name="T44" fmla="*/ 64 w 393"/>
                    <a:gd name="T45" fmla="*/ 496 h 575"/>
                    <a:gd name="T46" fmla="*/ 68 w 393"/>
                    <a:gd name="T47" fmla="*/ 484 h 575"/>
                    <a:gd name="T48" fmla="*/ 64 w 393"/>
                    <a:gd name="T49" fmla="*/ 470 h 575"/>
                    <a:gd name="T50" fmla="*/ 54 w 393"/>
                    <a:gd name="T51" fmla="*/ 456 h 575"/>
                    <a:gd name="T52" fmla="*/ 54 w 393"/>
                    <a:gd name="T53" fmla="*/ 434 h 575"/>
                    <a:gd name="T54" fmla="*/ 52 w 393"/>
                    <a:gd name="T55" fmla="*/ 415 h 575"/>
                    <a:gd name="T56" fmla="*/ 61 w 393"/>
                    <a:gd name="T57" fmla="*/ 401 h 575"/>
                    <a:gd name="T58" fmla="*/ 64 w 393"/>
                    <a:gd name="T59" fmla="*/ 389 h 575"/>
                    <a:gd name="T60" fmla="*/ 80 w 393"/>
                    <a:gd name="T61" fmla="*/ 392 h 575"/>
                    <a:gd name="T62" fmla="*/ 94 w 393"/>
                    <a:gd name="T63" fmla="*/ 377 h 575"/>
                    <a:gd name="T64" fmla="*/ 106 w 393"/>
                    <a:gd name="T65" fmla="*/ 361 h 575"/>
                    <a:gd name="T66" fmla="*/ 104 w 393"/>
                    <a:gd name="T67" fmla="*/ 356 h 575"/>
                    <a:gd name="T68" fmla="*/ 116 w 393"/>
                    <a:gd name="T69" fmla="*/ 356 h 575"/>
                    <a:gd name="T70" fmla="*/ 132 w 393"/>
                    <a:gd name="T71" fmla="*/ 339 h 575"/>
                    <a:gd name="T72" fmla="*/ 151 w 393"/>
                    <a:gd name="T73" fmla="*/ 318 h 575"/>
                    <a:gd name="T74" fmla="*/ 187 w 393"/>
                    <a:gd name="T75" fmla="*/ 299 h 575"/>
                    <a:gd name="T76" fmla="*/ 218 w 393"/>
                    <a:gd name="T77" fmla="*/ 304 h 575"/>
                    <a:gd name="T78" fmla="*/ 187 w 393"/>
                    <a:gd name="T79" fmla="*/ 278 h 575"/>
                    <a:gd name="T80" fmla="*/ 185 w 393"/>
                    <a:gd name="T81" fmla="*/ 259 h 575"/>
                    <a:gd name="T82" fmla="*/ 168 w 393"/>
                    <a:gd name="T83" fmla="*/ 242 h 575"/>
                    <a:gd name="T84" fmla="*/ 154 w 393"/>
                    <a:gd name="T85" fmla="*/ 249 h 575"/>
                    <a:gd name="T86" fmla="*/ 135 w 393"/>
                    <a:gd name="T87" fmla="*/ 209 h 575"/>
                    <a:gd name="T88" fmla="*/ 135 w 393"/>
                    <a:gd name="T89" fmla="*/ 154 h 575"/>
                    <a:gd name="T90" fmla="*/ 116 w 393"/>
                    <a:gd name="T91" fmla="*/ 109 h 575"/>
                    <a:gd name="T92" fmla="*/ 54 w 393"/>
                    <a:gd name="T93" fmla="*/ 73 h 575"/>
                    <a:gd name="T94" fmla="*/ 113 w 393"/>
                    <a:gd name="T95" fmla="*/ 80 h 575"/>
                    <a:gd name="T96" fmla="*/ 194 w 393"/>
                    <a:gd name="T97" fmla="*/ 69 h 575"/>
                    <a:gd name="T98" fmla="*/ 223 w 393"/>
                    <a:gd name="T99" fmla="*/ 14 h 575"/>
                    <a:gd name="T100" fmla="*/ 289 w 393"/>
                    <a:gd name="T101" fmla="*/ 14 h 575"/>
                    <a:gd name="T102" fmla="*/ 332 w 393"/>
                    <a:gd name="T103" fmla="*/ 159 h 575"/>
                    <a:gd name="T104" fmla="*/ 332 w 393"/>
                    <a:gd name="T105" fmla="*/ 256 h 575"/>
                    <a:gd name="T106" fmla="*/ 344 w 393"/>
                    <a:gd name="T107" fmla="*/ 323 h 575"/>
                    <a:gd name="T108" fmla="*/ 382 w 393"/>
                    <a:gd name="T109" fmla="*/ 389 h 575"/>
                    <a:gd name="T110" fmla="*/ 346 w 393"/>
                    <a:gd name="T111" fmla="*/ 465 h 575"/>
                    <a:gd name="T112" fmla="*/ 272 w 393"/>
                    <a:gd name="T113" fmla="*/ 532 h 575"/>
                    <a:gd name="T114" fmla="*/ 251 w 393"/>
                    <a:gd name="T115" fmla="*/ 539 h 575"/>
                    <a:gd name="T116" fmla="*/ 239 w 393"/>
                    <a:gd name="T117" fmla="*/ 541 h 575"/>
                    <a:gd name="T118" fmla="*/ 227 w 393"/>
                    <a:gd name="T119" fmla="*/ 548 h 575"/>
                    <a:gd name="T120" fmla="*/ 215 w 393"/>
                    <a:gd name="T121" fmla="*/ 544 h 575"/>
                    <a:gd name="T122" fmla="*/ 204 w 393"/>
                    <a:gd name="T123" fmla="*/ 54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3" h="575">
                      <a:moveTo>
                        <a:pt x="42" y="570"/>
                      </a:moveTo>
                      <a:lnTo>
                        <a:pt x="42" y="572"/>
                      </a:lnTo>
                      <a:lnTo>
                        <a:pt x="42" y="570"/>
                      </a:lnTo>
                      <a:lnTo>
                        <a:pt x="42" y="572"/>
                      </a:lnTo>
                      <a:lnTo>
                        <a:pt x="45" y="572"/>
                      </a:lnTo>
                      <a:lnTo>
                        <a:pt x="42" y="570"/>
                      </a:lnTo>
                      <a:lnTo>
                        <a:pt x="45" y="570"/>
                      </a:lnTo>
                      <a:lnTo>
                        <a:pt x="45" y="572"/>
                      </a:lnTo>
                      <a:lnTo>
                        <a:pt x="45" y="570"/>
                      </a:lnTo>
                      <a:lnTo>
                        <a:pt x="45" y="572"/>
                      </a:lnTo>
                      <a:lnTo>
                        <a:pt x="42" y="572"/>
                      </a:lnTo>
                      <a:lnTo>
                        <a:pt x="45" y="572"/>
                      </a:lnTo>
                      <a:lnTo>
                        <a:pt x="42" y="572"/>
                      </a:lnTo>
                      <a:lnTo>
                        <a:pt x="42" y="570"/>
                      </a:lnTo>
                      <a:lnTo>
                        <a:pt x="42" y="572"/>
                      </a:lnTo>
                      <a:lnTo>
                        <a:pt x="42" y="570"/>
                      </a:lnTo>
                      <a:close/>
                      <a:moveTo>
                        <a:pt x="57" y="567"/>
                      </a:moveTo>
                      <a:lnTo>
                        <a:pt x="54" y="567"/>
                      </a:lnTo>
                      <a:lnTo>
                        <a:pt x="57" y="567"/>
                      </a:lnTo>
                      <a:close/>
                      <a:moveTo>
                        <a:pt x="7" y="544"/>
                      </a:moveTo>
                      <a:lnTo>
                        <a:pt x="9" y="544"/>
                      </a:lnTo>
                      <a:lnTo>
                        <a:pt x="11" y="544"/>
                      </a:lnTo>
                      <a:lnTo>
                        <a:pt x="9" y="544"/>
                      </a:lnTo>
                      <a:lnTo>
                        <a:pt x="11" y="544"/>
                      </a:lnTo>
                      <a:lnTo>
                        <a:pt x="11" y="546"/>
                      </a:lnTo>
                      <a:lnTo>
                        <a:pt x="11" y="544"/>
                      </a:lnTo>
                      <a:lnTo>
                        <a:pt x="11" y="546"/>
                      </a:lnTo>
                      <a:lnTo>
                        <a:pt x="9" y="546"/>
                      </a:lnTo>
                      <a:lnTo>
                        <a:pt x="11" y="546"/>
                      </a:lnTo>
                      <a:lnTo>
                        <a:pt x="9" y="546"/>
                      </a:lnTo>
                      <a:lnTo>
                        <a:pt x="11" y="546"/>
                      </a:lnTo>
                      <a:lnTo>
                        <a:pt x="9" y="546"/>
                      </a:lnTo>
                      <a:lnTo>
                        <a:pt x="11" y="546"/>
                      </a:lnTo>
                      <a:lnTo>
                        <a:pt x="14" y="546"/>
                      </a:lnTo>
                      <a:lnTo>
                        <a:pt x="16" y="546"/>
                      </a:lnTo>
                      <a:lnTo>
                        <a:pt x="14" y="546"/>
                      </a:lnTo>
                      <a:lnTo>
                        <a:pt x="16" y="546"/>
                      </a:lnTo>
                      <a:lnTo>
                        <a:pt x="16" y="548"/>
                      </a:lnTo>
                      <a:lnTo>
                        <a:pt x="16" y="546"/>
                      </a:lnTo>
                      <a:lnTo>
                        <a:pt x="16" y="548"/>
                      </a:lnTo>
                      <a:lnTo>
                        <a:pt x="19" y="548"/>
                      </a:lnTo>
                      <a:lnTo>
                        <a:pt x="19" y="546"/>
                      </a:lnTo>
                      <a:lnTo>
                        <a:pt x="16" y="546"/>
                      </a:lnTo>
                      <a:lnTo>
                        <a:pt x="19" y="546"/>
                      </a:lnTo>
                      <a:lnTo>
                        <a:pt x="19" y="548"/>
                      </a:lnTo>
                      <a:lnTo>
                        <a:pt x="19" y="551"/>
                      </a:lnTo>
                      <a:lnTo>
                        <a:pt x="19" y="548"/>
                      </a:lnTo>
                      <a:lnTo>
                        <a:pt x="19" y="551"/>
                      </a:lnTo>
                      <a:lnTo>
                        <a:pt x="21" y="551"/>
                      </a:lnTo>
                      <a:lnTo>
                        <a:pt x="21" y="553"/>
                      </a:lnTo>
                      <a:lnTo>
                        <a:pt x="19" y="553"/>
                      </a:lnTo>
                      <a:lnTo>
                        <a:pt x="21" y="553"/>
                      </a:lnTo>
                      <a:lnTo>
                        <a:pt x="21" y="556"/>
                      </a:lnTo>
                      <a:lnTo>
                        <a:pt x="21" y="553"/>
                      </a:lnTo>
                      <a:lnTo>
                        <a:pt x="21" y="556"/>
                      </a:lnTo>
                      <a:lnTo>
                        <a:pt x="19" y="556"/>
                      </a:lnTo>
                      <a:lnTo>
                        <a:pt x="16" y="556"/>
                      </a:lnTo>
                      <a:lnTo>
                        <a:pt x="14" y="556"/>
                      </a:lnTo>
                      <a:lnTo>
                        <a:pt x="16" y="556"/>
                      </a:lnTo>
                      <a:lnTo>
                        <a:pt x="16" y="553"/>
                      </a:lnTo>
                      <a:lnTo>
                        <a:pt x="14" y="553"/>
                      </a:lnTo>
                      <a:lnTo>
                        <a:pt x="16" y="553"/>
                      </a:lnTo>
                      <a:lnTo>
                        <a:pt x="14" y="553"/>
                      </a:lnTo>
                      <a:lnTo>
                        <a:pt x="14" y="556"/>
                      </a:lnTo>
                      <a:lnTo>
                        <a:pt x="14" y="553"/>
                      </a:lnTo>
                      <a:lnTo>
                        <a:pt x="14" y="551"/>
                      </a:lnTo>
                      <a:lnTo>
                        <a:pt x="14" y="548"/>
                      </a:lnTo>
                      <a:lnTo>
                        <a:pt x="14" y="551"/>
                      </a:lnTo>
                      <a:lnTo>
                        <a:pt x="11" y="551"/>
                      </a:lnTo>
                      <a:lnTo>
                        <a:pt x="11" y="553"/>
                      </a:lnTo>
                      <a:lnTo>
                        <a:pt x="14" y="553"/>
                      </a:lnTo>
                      <a:lnTo>
                        <a:pt x="11" y="556"/>
                      </a:lnTo>
                      <a:lnTo>
                        <a:pt x="14" y="556"/>
                      </a:lnTo>
                      <a:lnTo>
                        <a:pt x="11" y="556"/>
                      </a:lnTo>
                      <a:lnTo>
                        <a:pt x="14" y="556"/>
                      </a:lnTo>
                      <a:lnTo>
                        <a:pt x="11" y="556"/>
                      </a:lnTo>
                      <a:lnTo>
                        <a:pt x="14" y="556"/>
                      </a:lnTo>
                      <a:lnTo>
                        <a:pt x="14" y="558"/>
                      </a:lnTo>
                      <a:lnTo>
                        <a:pt x="14" y="560"/>
                      </a:lnTo>
                      <a:lnTo>
                        <a:pt x="14" y="563"/>
                      </a:lnTo>
                      <a:lnTo>
                        <a:pt x="14" y="560"/>
                      </a:lnTo>
                      <a:lnTo>
                        <a:pt x="16" y="560"/>
                      </a:lnTo>
                      <a:lnTo>
                        <a:pt x="19" y="560"/>
                      </a:lnTo>
                      <a:lnTo>
                        <a:pt x="21" y="560"/>
                      </a:lnTo>
                      <a:lnTo>
                        <a:pt x="19" y="558"/>
                      </a:lnTo>
                      <a:lnTo>
                        <a:pt x="21" y="558"/>
                      </a:lnTo>
                      <a:lnTo>
                        <a:pt x="19" y="558"/>
                      </a:lnTo>
                      <a:lnTo>
                        <a:pt x="21" y="558"/>
                      </a:lnTo>
                      <a:lnTo>
                        <a:pt x="21" y="556"/>
                      </a:lnTo>
                      <a:lnTo>
                        <a:pt x="21" y="558"/>
                      </a:lnTo>
                      <a:lnTo>
                        <a:pt x="21" y="556"/>
                      </a:lnTo>
                      <a:lnTo>
                        <a:pt x="21" y="558"/>
                      </a:lnTo>
                      <a:lnTo>
                        <a:pt x="23" y="558"/>
                      </a:lnTo>
                      <a:lnTo>
                        <a:pt x="21" y="558"/>
                      </a:lnTo>
                      <a:lnTo>
                        <a:pt x="23" y="560"/>
                      </a:lnTo>
                      <a:lnTo>
                        <a:pt x="21" y="560"/>
                      </a:lnTo>
                      <a:lnTo>
                        <a:pt x="21" y="563"/>
                      </a:lnTo>
                      <a:lnTo>
                        <a:pt x="21" y="560"/>
                      </a:lnTo>
                      <a:lnTo>
                        <a:pt x="21" y="563"/>
                      </a:lnTo>
                      <a:lnTo>
                        <a:pt x="21" y="560"/>
                      </a:lnTo>
                      <a:lnTo>
                        <a:pt x="21" y="563"/>
                      </a:lnTo>
                      <a:lnTo>
                        <a:pt x="21" y="560"/>
                      </a:lnTo>
                      <a:lnTo>
                        <a:pt x="19" y="563"/>
                      </a:lnTo>
                      <a:lnTo>
                        <a:pt x="21" y="563"/>
                      </a:lnTo>
                      <a:lnTo>
                        <a:pt x="19" y="563"/>
                      </a:lnTo>
                      <a:lnTo>
                        <a:pt x="21" y="563"/>
                      </a:lnTo>
                      <a:lnTo>
                        <a:pt x="19" y="563"/>
                      </a:lnTo>
                      <a:lnTo>
                        <a:pt x="19" y="565"/>
                      </a:lnTo>
                      <a:lnTo>
                        <a:pt x="21" y="565"/>
                      </a:lnTo>
                      <a:lnTo>
                        <a:pt x="19" y="565"/>
                      </a:lnTo>
                      <a:lnTo>
                        <a:pt x="21" y="565"/>
                      </a:lnTo>
                      <a:lnTo>
                        <a:pt x="19" y="567"/>
                      </a:lnTo>
                      <a:lnTo>
                        <a:pt x="19" y="565"/>
                      </a:lnTo>
                      <a:lnTo>
                        <a:pt x="19" y="567"/>
                      </a:lnTo>
                      <a:lnTo>
                        <a:pt x="19" y="565"/>
                      </a:lnTo>
                      <a:lnTo>
                        <a:pt x="19" y="567"/>
                      </a:lnTo>
                      <a:lnTo>
                        <a:pt x="19" y="565"/>
                      </a:lnTo>
                      <a:lnTo>
                        <a:pt x="19" y="567"/>
                      </a:lnTo>
                      <a:lnTo>
                        <a:pt x="19" y="565"/>
                      </a:lnTo>
                      <a:lnTo>
                        <a:pt x="16" y="565"/>
                      </a:lnTo>
                      <a:lnTo>
                        <a:pt x="16" y="563"/>
                      </a:lnTo>
                      <a:lnTo>
                        <a:pt x="14" y="563"/>
                      </a:lnTo>
                      <a:lnTo>
                        <a:pt x="16" y="563"/>
                      </a:lnTo>
                      <a:lnTo>
                        <a:pt x="14" y="563"/>
                      </a:lnTo>
                      <a:lnTo>
                        <a:pt x="11" y="563"/>
                      </a:lnTo>
                      <a:lnTo>
                        <a:pt x="11" y="560"/>
                      </a:lnTo>
                      <a:lnTo>
                        <a:pt x="14" y="560"/>
                      </a:lnTo>
                      <a:lnTo>
                        <a:pt x="11" y="560"/>
                      </a:lnTo>
                      <a:lnTo>
                        <a:pt x="11" y="563"/>
                      </a:lnTo>
                      <a:lnTo>
                        <a:pt x="9" y="563"/>
                      </a:lnTo>
                      <a:lnTo>
                        <a:pt x="11" y="563"/>
                      </a:lnTo>
                      <a:lnTo>
                        <a:pt x="9" y="563"/>
                      </a:lnTo>
                      <a:lnTo>
                        <a:pt x="11" y="563"/>
                      </a:lnTo>
                      <a:lnTo>
                        <a:pt x="11" y="560"/>
                      </a:lnTo>
                      <a:lnTo>
                        <a:pt x="9" y="560"/>
                      </a:lnTo>
                      <a:lnTo>
                        <a:pt x="7" y="560"/>
                      </a:lnTo>
                      <a:lnTo>
                        <a:pt x="9" y="560"/>
                      </a:lnTo>
                      <a:lnTo>
                        <a:pt x="7" y="560"/>
                      </a:lnTo>
                      <a:lnTo>
                        <a:pt x="4" y="560"/>
                      </a:lnTo>
                      <a:lnTo>
                        <a:pt x="4" y="558"/>
                      </a:lnTo>
                      <a:lnTo>
                        <a:pt x="2" y="558"/>
                      </a:lnTo>
                      <a:lnTo>
                        <a:pt x="4" y="558"/>
                      </a:lnTo>
                      <a:lnTo>
                        <a:pt x="2" y="558"/>
                      </a:lnTo>
                      <a:lnTo>
                        <a:pt x="2" y="556"/>
                      </a:lnTo>
                      <a:lnTo>
                        <a:pt x="2" y="553"/>
                      </a:lnTo>
                      <a:lnTo>
                        <a:pt x="2" y="551"/>
                      </a:lnTo>
                      <a:lnTo>
                        <a:pt x="0" y="551"/>
                      </a:lnTo>
                      <a:lnTo>
                        <a:pt x="0" y="548"/>
                      </a:lnTo>
                      <a:lnTo>
                        <a:pt x="2" y="548"/>
                      </a:lnTo>
                      <a:lnTo>
                        <a:pt x="2" y="551"/>
                      </a:lnTo>
                      <a:lnTo>
                        <a:pt x="2" y="548"/>
                      </a:lnTo>
                      <a:lnTo>
                        <a:pt x="2" y="551"/>
                      </a:lnTo>
                      <a:lnTo>
                        <a:pt x="2" y="548"/>
                      </a:lnTo>
                      <a:lnTo>
                        <a:pt x="4" y="548"/>
                      </a:lnTo>
                      <a:lnTo>
                        <a:pt x="4" y="551"/>
                      </a:lnTo>
                      <a:lnTo>
                        <a:pt x="4" y="548"/>
                      </a:lnTo>
                      <a:lnTo>
                        <a:pt x="7" y="548"/>
                      </a:lnTo>
                      <a:lnTo>
                        <a:pt x="7" y="551"/>
                      </a:lnTo>
                      <a:lnTo>
                        <a:pt x="4" y="551"/>
                      </a:lnTo>
                      <a:lnTo>
                        <a:pt x="4" y="553"/>
                      </a:lnTo>
                      <a:lnTo>
                        <a:pt x="7" y="553"/>
                      </a:lnTo>
                      <a:lnTo>
                        <a:pt x="7" y="556"/>
                      </a:lnTo>
                      <a:lnTo>
                        <a:pt x="7" y="553"/>
                      </a:lnTo>
                      <a:lnTo>
                        <a:pt x="7" y="551"/>
                      </a:lnTo>
                      <a:lnTo>
                        <a:pt x="7" y="548"/>
                      </a:lnTo>
                      <a:lnTo>
                        <a:pt x="7" y="551"/>
                      </a:lnTo>
                      <a:lnTo>
                        <a:pt x="7" y="553"/>
                      </a:lnTo>
                      <a:lnTo>
                        <a:pt x="9" y="551"/>
                      </a:lnTo>
                      <a:lnTo>
                        <a:pt x="7" y="551"/>
                      </a:lnTo>
                      <a:lnTo>
                        <a:pt x="9" y="551"/>
                      </a:lnTo>
                      <a:lnTo>
                        <a:pt x="7" y="551"/>
                      </a:lnTo>
                      <a:lnTo>
                        <a:pt x="9" y="551"/>
                      </a:lnTo>
                      <a:lnTo>
                        <a:pt x="9" y="548"/>
                      </a:lnTo>
                      <a:lnTo>
                        <a:pt x="9" y="551"/>
                      </a:lnTo>
                      <a:lnTo>
                        <a:pt x="9" y="548"/>
                      </a:lnTo>
                      <a:lnTo>
                        <a:pt x="7" y="548"/>
                      </a:lnTo>
                      <a:lnTo>
                        <a:pt x="9" y="548"/>
                      </a:lnTo>
                      <a:lnTo>
                        <a:pt x="7" y="551"/>
                      </a:lnTo>
                      <a:lnTo>
                        <a:pt x="7" y="548"/>
                      </a:lnTo>
                      <a:lnTo>
                        <a:pt x="9" y="548"/>
                      </a:lnTo>
                      <a:lnTo>
                        <a:pt x="9" y="546"/>
                      </a:lnTo>
                      <a:lnTo>
                        <a:pt x="9" y="548"/>
                      </a:lnTo>
                      <a:lnTo>
                        <a:pt x="7" y="548"/>
                      </a:lnTo>
                      <a:lnTo>
                        <a:pt x="7" y="546"/>
                      </a:lnTo>
                      <a:lnTo>
                        <a:pt x="7" y="548"/>
                      </a:lnTo>
                      <a:lnTo>
                        <a:pt x="4" y="548"/>
                      </a:lnTo>
                      <a:lnTo>
                        <a:pt x="4" y="546"/>
                      </a:lnTo>
                      <a:lnTo>
                        <a:pt x="7" y="546"/>
                      </a:lnTo>
                      <a:lnTo>
                        <a:pt x="4" y="546"/>
                      </a:lnTo>
                      <a:lnTo>
                        <a:pt x="7" y="546"/>
                      </a:lnTo>
                      <a:lnTo>
                        <a:pt x="4" y="546"/>
                      </a:lnTo>
                      <a:lnTo>
                        <a:pt x="7" y="546"/>
                      </a:lnTo>
                      <a:lnTo>
                        <a:pt x="7" y="544"/>
                      </a:lnTo>
                      <a:close/>
                      <a:moveTo>
                        <a:pt x="268" y="541"/>
                      </a:moveTo>
                      <a:lnTo>
                        <a:pt x="268" y="539"/>
                      </a:lnTo>
                      <a:lnTo>
                        <a:pt x="268" y="541"/>
                      </a:lnTo>
                      <a:close/>
                      <a:moveTo>
                        <a:pt x="52" y="522"/>
                      </a:moveTo>
                      <a:lnTo>
                        <a:pt x="49" y="522"/>
                      </a:lnTo>
                      <a:lnTo>
                        <a:pt x="52" y="522"/>
                      </a:lnTo>
                      <a:close/>
                      <a:moveTo>
                        <a:pt x="52" y="434"/>
                      </a:moveTo>
                      <a:lnTo>
                        <a:pt x="52" y="432"/>
                      </a:lnTo>
                      <a:lnTo>
                        <a:pt x="52" y="434"/>
                      </a:lnTo>
                      <a:close/>
                      <a:moveTo>
                        <a:pt x="87" y="387"/>
                      </a:moveTo>
                      <a:lnTo>
                        <a:pt x="85" y="387"/>
                      </a:lnTo>
                      <a:lnTo>
                        <a:pt x="85" y="389"/>
                      </a:lnTo>
                      <a:lnTo>
                        <a:pt x="87" y="389"/>
                      </a:lnTo>
                      <a:lnTo>
                        <a:pt x="85" y="389"/>
                      </a:lnTo>
                      <a:lnTo>
                        <a:pt x="87" y="389"/>
                      </a:lnTo>
                      <a:lnTo>
                        <a:pt x="85" y="389"/>
                      </a:lnTo>
                      <a:lnTo>
                        <a:pt x="85" y="387"/>
                      </a:lnTo>
                      <a:lnTo>
                        <a:pt x="83" y="387"/>
                      </a:lnTo>
                      <a:lnTo>
                        <a:pt x="83" y="389"/>
                      </a:lnTo>
                      <a:lnTo>
                        <a:pt x="85" y="389"/>
                      </a:lnTo>
                      <a:lnTo>
                        <a:pt x="83" y="389"/>
                      </a:lnTo>
                      <a:lnTo>
                        <a:pt x="85" y="389"/>
                      </a:lnTo>
                      <a:lnTo>
                        <a:pt x="83" y="389"/>
                      </a:lnTo>
                      <a:lnTo>
                        <a:pt x="80" y="389"/>
                      </a:lnTo>
                      <a:lnTo>
                        <a:pt x="80" y="387"/>
                      </a:lnTo>
                      <a:lnTo>
                        <a:pt x="80" y="389"/>
                      </a:lnTo>
                      <a:lnTo>
                        <a:pt x="80" y="387"/>
                      </a:lnTo>
                      <a:lnTo>
                        <a:pt x="80" y="389"/>
                      </a:lnTo>
                      <a:lnTo>
                        <a:pt x="78" y="387"/>
                      </a:lnTo>
                      <a:lnTo>
                        <a:pt x="78" y="389"/>
                      </a:lnTo>
                      <a:lnTo>
                        <a:pt x="78" y="387"/>
                      </a:lnTo>
                      <a:lnTo>
                        <a:pt x="80" y="387"/>
                      </a:lnTo>
                      <a:lnTo>
                        <a:pt x="78" y="387"/>
                      </a:lnTo>
                      <a:lnTo>
                        <a:pt x="78" y="385"/>
                      </a:lnTo>
                      <a:lnTo>
                        <a:pt x="80" y="385"/>
                      </a:lnTo>
                      <a:lnTo>
                        <a:pt x="80" y="387"/>
                      </a:lnTo>
                      <a:lnTo>
                        <a:pt x="83" y="387"/>
                      </a:lnTo>
                      <a:lnTo>
                        <a:pt x="80" y="387"/>
                      </a:lnTo>
                      <a:lnTo>
                        <a:pt x="80" y="385"/>
                      </a:lnTo>
                      <a:lnTo>
                        <a:pt x="80" y="387"/>
                      </a:lnTo>
                      <a:lnTo>
                        <a:pt x="80" y="385"/>
                      </a:lnTo>
                      <a:lnTo>
                        <a:pt x="83" y="385"/>
                      </a:lnTo>
                      <a:lnTo>
                        <a:pt x="83" y="387"/>
                      </a:lnTo>
                      <a:lnTo>
                        <a:pt x="83" y="385"/>
                      </a:lnTo>
                      <a:lnTo>
                        <a:pt x="83" y="387"/>
                      </a:lnTo>
                      <a:lnTo>
                        <a:pt x="85" y="385"/>
                      </a:lnTo>
                      <a:lnTo>
                        <a:pt x="85" y="387"/>
                      </a:lnTo>
                      <a:lnTo>
                        <a:pt x="85" y="385"/>
                      </a:lnTo>
                      <a:lnTo>
                        <a:pt x="87" y="385"/>
                      </a:lnTo>
                      <a:lnTo>
                        <a:pt x="87" y="387"/>
                      </a:lnTo>
                      <a:close/>
                      <a:moveTo>
                        <a:pt x="52" y="392"/>
                      </a:moveTo>
                      <a:lnTo>
                        <a:pt x="52" y="394"/>
                      </a:lnTo>
                      <a:lnTo>
                        <a:pt x="52" y="392"/>
                      </a:lnTo>
                      <a:lnTo>
                        <a:pt x="52" y="394"/>
                      </a:lnTo>
                      <a:lnTo>
                        <a:pt x="52" y="392"/>
                      </a:lnTo>
                      <a:lnTo>
                        <a:pt x="52" y="394"/>
                      </a:lnTo>
                      <a:lnTo>
                        <a:pt x="49" y="392"/>
                      </a:lnTo>
                      <a:lnTo>
                        <a:pt x="52" y="392"/>
                      </a:lnTo>
                      <a:lnTo>
                        <a:pt x="49" y="392"/>
                      </a:lnTo>
                      <a:lnTo>
                        <a:pt x="49" y="389"/>
                      </a:lnTo>
                      <a:lnTo>
                        <a:pt x="49" y="387"/>
                      </a:lnTo>
                      <a:lnTo>
                        <a:pt x="49" y="385"/>
                      </a:lnTo>
                      <a:lnTo>
                        <a:pt x="52" y="387"/>
                      </a:lnTo>
                      <a:lnTo>
                        <a:pt x="52" y="385"/>
                      </a:lnTo>
                      <a:lnTo>
                        <a:pt x="49" y="385"/>
                      </a:lnTo>
                      <a:lnTo>
                        <a:pt x="52" y="385"/>
                      </a:lnTo>
                      <a:lnTo>
                        <a:pt x="49" y="385"/>
                      </a:lnTo>
                      <a:lnTo>
                        <a:pt x="52" y="385"/>
                      </a:lnTo>
                      <a:lnTo>
                        <a:pt x="54" y="385"/>
                      </a:lnTo>
                      <a:lnTo>
                        <a:pt x="52" y="385"/>
                      </a:lnTo>
                      <a:lnTo>
                        <a:pt x="54" y="385"/>
                      </a:lnTo>
                      <a:lnTo>
                        <a:pt x="52" y="385"/>
                      </a:lnTo>
                      <a:lnTo>
                        <a:pt x="54" y="385"/>
                      </a:lnTo>
                      <a:lnTo>
                        <a:pt x="52" y="385"/>
                      </a:lnTo>
                      <a:lnTo>
                        <a:pt x="52" y="387"/>
                      </a:lnTo>
                      <a:lnTo>
                        <a:pt x="52" y="385"/>
                      </a:lnTo>
                      <a:lnTo>
                        <a:pt x="52" y="387"/>
                      </a:lnTo>
                      <a:lnTo>
                        <a:pt x="49" y="387"/>
                      </a:lnTo>
                      <a:lnTo>
                        <a:pt x="49" y="389"/>
                      </a:lnTo>
                      <a:lnTo>
                        <a:pt x="49" y="387"/>
                      </a:lnTo>
                      <a:lnTo>
                        <a:pt x="52" y="387"/>
                      </a:lnTo>
                      <a:lnTo>
                        <a:pt x="52" y="389"/>
                      </a:lnTo>
                      <a:lnTo>
                        <a:pt x="52" y="387"/>
                      </a:lnTo>
                      <a:lnTo>
                        <a:pt x="54" y="387"/>
                      </a:lnTo>
                      <a:lnTo>
                        <a:pt x="54" y="389"/>
                      </a:lnTo>
                      <a:lnTo>
                        <a:pt x="54" y="387"/>
                      </a:lnTo>
                      <a:lnTo>
                        <a:pt x="54" y="389"/>
                      </a:lnTo>
                      <a:lnTo>
                        <a:pt x="52" y="389"/>
                      </a:lnTo>
                      <a:lnTo>
                        <a:pt x="54" y="389"/>
                      </a:lnTo>
                      <a:lnTo>
                        <a:pt x="52" y="389"/>
                      </a:lnTo>
                      <a:lnTo>
                        <a:pt x="54" y="389"/>
                      </a:lnTo>
                      <a:lnTo>
                        <a:pt x="54" y="392"/>
                      </a:lnTo>
                      <a:lnTo>
                        <a:pt x="54" y="389"/>
                      </a:lnTo>
                      <a:lnTo>
                        <a:pt x="57" y="389"/>
                      </a:lnTo>
                      <a:lnTo>
                        <a:pt x="59" y="389"/>
                      </a:lnTo>
                      <a:lnTo>
                        <a:pt x="57" y="389"/>
                      </a:lnTo>
                      <a:lnTo>
                        <a:pt x="59" y="389"/>
                      </a:lnTo>
                      <a:lnTo>
                        <a:pt x="59" y="387"/>
                      </a:lnTo>
                      <a:lnTo>
                        <a:pt x="59" y="389"/>
                      </a:lnTo>
                      <a:lnTo>
                        <a:pt x="61" y="389"/>
                      </a:lnTo>
                      <a:lnTo>
                        <a:pt x="59" y="389"/>
                      </a:lnTo>
                      <a:lnTo>
                        <a:pt x="61" y="389"/>
                      </a:lnTo>
                      <a:lnTo>
                        <a:pt x="59" y="389"/>
                      </a:lnTo>
                      <a:lnTo>
                        <a:pt x="61" y="389"/>
                      </a:lnTo>
                      <a:lnTo>
                        <a:pt x="61" y="392"/>
                      </a:lnTo>
                      <a:lnTo>
                        <a:pt x="59" y="392"/>
                      </a:lnTo>
                      <a:lnTo>
                        <a:pt x="59" y="394"/>
                      </a:lnTo>
                      <a:lnTo>
                        <a:pt x="59" y="392"/>
                      </a:lnTo>
                      <a:lnTo>
                        <a:pt x="59" y="394"/>
                      </a:lnTo>
                      <a:lnTo>
                        <a:pt x="57" y="394"/>
                      </a:lnTo>
                      <a:lnTo>
                        <a:pt x="57" y="392"/>
                      </a:lnTo>
                      <a:lnTo>
                        <a:pt x="59" y="392"/>
                      </a:lnTo>
                      <a:lnTo>
                        <a:pt x="57" y="392"/>
                      </a:lnTo>
                      <a:lnTo>
                        <a:pt x="57" y="394"/>
                      </a:lnTo>
                      <a:lnTo>
                        <a:pt x="54" y="394"/>
                      </a:lnTo>
                      <a:lnTo>
                        <a:pt x="52" y="394"/>
                      </a:lnTo>
                      <a:lnTo>
                        <a:pt x="52" y="392"/>
                      </a:lnTo>
                      <a:close/>
                      <a:moveTo>
                        <a:pt x="132" y="337"/>
                      </a:moveTo>
                      <a:lnTo>
                        <a:pt x="132" y="339"/>
                      </a:lnTo>
                      <a:lnTo>
                        <a:pt x="135" y="339"/>
                      </a:lnTo>
                      <a:lnTo>
                        <a:pt x="132" y="339"/>
                      </a:lnTo>
                      <a:lnTo>
                        <a:pt x="135" y="339"/>
                      </a:lnTo>
                      <a:lnTo>
                        <a:pt x="132" y="339"/>
                      </a:lnTo>
                      <a:lnTo>
                        <a:pt x="132" y="337"/>
                      </a:lnTo>
                      <a:lnTo>
                        <a:pt x="132" y="339"/>
                      </a:lnTo>
                      <a:lnTo>
                        <a:pt x="132" y="337"/>
                      </a:lnTo>
                      <a:lnTo>
                        <a:pt x="132" y="339"/>
                      </a:lnTo>
                      <a:lnTo>
                        <a:pt x="132" y="337"/>
                      </a:lnTo>
                      <a:lnTo>
                        <a:pt x="132" y="339"/>
                      </a:lnTo>
                      <a:lnTo>
                        <a:pt x="130" y="337"/>
                      </a:lnTo>
                      <a:lnTo>
                        <a:pt x="132" y="337"/>
                      </a:lnTo>
                      <a:close/>
                      <a:moveTo>
                        <a:pt x="151" y="247"/>
                      </a:moveTo>
                      <a:lnTo>
                        <a:pt x="154" y="247"/>
                      </a:lnTo>
                      <a:lnTo>
                        <a:pt x="151" y="247"/>
                      </a:lnTo>
                      <a:lnTo>
                        <a:pt x="154" y="247"/>
                      </a:lnTo>
                      <a:lnTo>
                        <a:pt x="154" y="249"/>
                      </a:lnTo>
                      <a:lnTo>
                        <a:pt x="151" y="249"/>
                      </a:lnTo>
                      <a:lnTo>
                        <a:pt x="151" y="247"/>
                      </a:lnTo>
                      <a:lnTo>
                        <a:pt x="151" y="249"/>
                      </a:lnTo>
                      <a:lnTo>
                        <a:pt x="149" y="249"/>
                      </a:lnTo>
                      <a:lnTo>
                        <a:pt x="149" y="252"/>
                      </a:lnTo>
                      <a:lnTo>
                        <a:pt x="149" y="249"/>
                      </a:lnTo>
                      <a:lnTo>
                        <a:pt x="149" y="247"/>
                      </a:lnTo>
                      <a:lnTo>
                        <a:pt x="151" y="247"/>
                      </a:lnTo>
                      <a:close/>
                      <a:moveTo>
                        <a:pt x="135" y="223"/>
                      </a:moveTo>
                      <a:lnTo>
                        <a:pt x="137" y="223"/>
                      </a:lnTo>
                      <a:lnTo>
                        <a:pt x="137" y="225"/>
                      </a:lnTo>
                      <a:lnTo>
                        <a:pt x="135" y="225"/>
                      </a:lnTo>
                      <a:lnTo>
                        <a:pt x="135" y="223"/>
                      </a:lnTo>
                      <a:close/>
                      <a:moveTo>
                        <a:pt x="137" y="225"/>
                      </a:moveTo>
                      <a:lnTo>
                        <a:pt x="135" y="225"/>
                      </a:lnTo>
                      <a:lnTo>
                        <a:pt x="137" y="225"/>
                      </a:lnTo>
                      <a:close/>
                      <a:moveTo>
                        <a:pt x="135" y="216"/>
                      </a:moveTo>
                      <a:lnTo>
                        <a:pt x="132" y="216"/>
                      </a:lnTo>
                      <a:lnTo>
                        <a:pt x="135" y="213"/>
                      </a:lnTo>
                      <a:lnTo>
                        <a:pt x="135" y="216"/>
                      </a:lnTo>
                      <a:close/>
                      <a:moveTo>
                        <a:pt x="194" y="548"/>
                      </a:moveTo>
                      <a:lnTo>
                        <a:pt x="194" y="546"/>
                      </a:lnTo>
                      <a:lnTo>
                        <a:pt x="194" y="548"/>
                      </a:lnTo>
                      <a:lnTo>
                        <a:pt x="197" y="548"/>
                      </a:lnTo>
                      <a:lnTo>
                        <a:pt x="194" y="548"/>
                      </a:lnTo>
                      <a:lnTo>
                        <a:pt x="197" y="548"/>
                      </a:lnTo>
                      <a:lnTo>
                        <a:pt x="197" y="551"/>
                      </a:lnTo>
                      <a:lnTo>
                        <a:pt x="194" y="551"/>
                      </a:lnTo>
                      <a:lnTo>
                        <a:pt x="194" y="553"/>
                      </a:lnTo>
                      <a:lnTo>
                        <a:pt x="192" y="553"/>
                      </a:lnTo>
                      <a:lnTo>
                        <a:pt x="189" y="553"/>
                      </a:lnTo>
                      <a:lnTo>
                        <a:pt x="192" y="553"/>
                      </a:lnTo>
                      <a:lnTo>
                        <a:pt x="194" y="553"/>
                      </a:lnTo>
                      <a:lnTo>
                        <a:pt x="194" y="551"/>
                      </a:lnTo>
                      <a:lnTo>
                        <a:pt x="192" y="551"/>
                      </a:lnTo>
                      <a:lnTo>
                        <a:pt x="194" y="551"/>
                      </a:lnTo>
                      <a:lnTo>
                        <a:pt x="192" y="553"/>
                      </a:lnTo>
                      <a:lnTo>
                        <a:pt x="192" y="551"/>
                      </a:lnTo>
                      <a:lnTo>
                        <a:pt x="192" y="553"/>
                      </a:lnTo>
                      <a:lnTo>
                        <a:pt x="192" y="551"/>
                      </a:lnTo>
                      <a:lnTo>
                        <a:pt x="189" y="551"/>
                      </a:lnTo>
                      <a:lnTo>
                        <a:pt x="189" y="553"/>
                      </a:lnTo>
                      <a:lnTo>
                        <a:pt x="189" y="551"/>
                      </a:lnTo>
                      <a:lnTo>
                        <a:pt x="187" y="551"/>
                      </a:lnTo>
                      <a:lnTo>
                        <a:pt x="189" y="551"/>
                      </a:lnTo>
                      <a:lnTo>
                        <a:pt x="187" y="551"/>
                      </a:lnTo>
                      <a:lnTo>
                        <a:pt x="187" y="553"/>
                      </a:lnTo>
                      <a:lnTo>
                        <a:pt x="185" y="553"/>
                      </a:lnTo>
                      <a:lnTo>
                        <a:pt x="185" y="551"/>
                      </a:lnTo>
                      <a:lnTo>
                        <a:pt x="185" y="553"/>
                      </a:lnTo>
                      <a:lnTo>
                        <a:pt x="182" y="553"/>
                      </a:lnTo>
                      <a:lnTo>
                        <a:pt x="185" y="553"/>
                      </a:lnTo>
                      <a:lnTo>
                        <a:pt x="182" y="553"/>
                      </a:lnTo>
                      <a:lnTo>
                        <a:pt x="185" y="553"/>
                      </a:lnTo>
                      <a:lnTo>
                        <a:pt x="182" y="553"/>
                      </a:lnTo>
                      <a:lnTo>
                        <a:pt x="185" y="553"/>
                      </a:lnTo>
                      <a:lnTo>
                        <a:pt x="182" y="556"/>
                      </a:lnTo>
                      <a:lnTo>
                        <a:pt x="185" y="556"/>
                      </a:lnTo>
                      <a:lnTo>
                        <a:pt x="182" y="556"/>
                      </a:lnTo>
                      <a:lnTo>
                        <a:pt x="180" y="556"/>
                      </a:lnTo>
                      <a:lnTo>
                        <a:pt x="182" y="556"/>
                      </a:lnTo>
                      <a:lnTo>
                        <a:pt x="182" y="553"/>
                      </a:lnTo>
                      <a:lnTo>
                        <a:pt x="180" y="556"/>
                      </a:lnTo>
                      <a:lnTo>
                        <a:pt x="180" y="558"/>
                      </a:lnTo>
                      <a:lnTo>
                        <a:pt x="180" y="556"/>
                      </a:lnTo>
                      <a:lnTo>
                        <a:pt x="180" y="558"/>
                      </a:lnTo>
                      <a:lnTo>
                        <a:pt x="178" y="558"/>
                      </a:lnTo>
                      <a:lnTo>
                        <a:pt x="180" y="558"/>
                      </a:lnTo>
                      <a:lnTo>
                        <a:pt x="178" y="558"/>
                      </a:lnTo>
                      <a:lnTo>
                        <a:pt x="178" y="556"/>
                      </a:lnTo>
                      <a:lnTo>
                        <a:pt x="178" y="558"/>
                      </a:lnTo>
                      <a:lnTo>
                        <a:pt x="178" y="556"/>
                      </a:lnTo>
                      <a:lnTo>
                        <a:pt x="180" y="556"/>
                      </a:lnTo>
                      <a:lnTo>
                        <a:pt x="178" y="556"/>
                      </a:lnTo>
                      <a:lnTo>
                        <a:pt x="178" y="553"/>
                      </a:lnTo>
                      <a:lnTo>
                        <a:pt x="178" y="556"/>
                      </a:lnTo>
                      <a:lnTo>
                        <a:pt x="178" y="553"/>
                      </a:lnTo>
                      <a:lnTo>
                        <a:pt x="178" y="556"/>
                      </a:lnTo>
                      <a:lnTo>
                        <a:pt x="178" y="553"/>
                      </a:lnTo>
                      <a:lnTo>
                        <a:pt x="178" y="556"/>
                      </a:lnTo>
                      <a:lnTo>
                        <a:pt x="175" y="556"/>
                      </a:lnTo>
                      <a:lnTo>
                        <a:pt x="178" y="556"/>
                      </a:lnTo>
                      <a:lnTo>
                        <a:pt x="175" y="558"/>
                      </a:lnTo>
                      <a:lnTo>
                        <a:pt x="175" y="556"/>
                      </a:lnTo>
                      <a:lnTo>
                        <a:pt x="175" y="558"/>
                      </a:lnTo>
                      <a:lnTo>
                        <a:pt x="175" y="556"/>
                      </a:lnTo>
                      <a:lnTo>
                        <a:pt x="173" y="556"/>
                      </a:lnTo>
                      <a:lnTo>
                        <a:pt x="170" y="556"/>
                      </a:lnTo>
                      <a:lnTo>
                        <a:pt x="173" y="556"/>
                      </a:lnTo>
                      <a:lnTo>
                        <a:pt x="170" y="556"/>
                      </a:lnTo>
                      <a:lnTo>
                        <a:pt x="170" y="558"/>
                      </a:lnTo>
                      <a:lnTo>
                        <a:pt x="168" y="558"/>
                      </a:lnTo>
                      <a:lnTo>
                        <a:pt x="168" y="560"/>
                      </a:lnTo>
                      <a:lnTo>
                        <a:pt x="166" y="560"/>
                      </a:lnTo>
                      <a:lnTo>
                        <a:pt x="168" y="560"/>
                      </a:lnTo>
                      <a:lnTo>
                        <a:pt x="168" y="558"/>
                      </a:lnTo>
                      <a:lnTo>
                        <a:pt x="168" y="560"/>
                      </a:lnTo>
                      <a:lnTo>
                        <a:pt x="168" y="558"/>
                      </a:lnTo>
                      <a:lnTo>
                        <a:pt x="168" y="560"/>
                      </a:lnTo>
                      <a:lnTo>
                        <a:pt x="168" y="558"/>
                      </a:lnTo>
                      <a:lnTo>
                        <a:pt x="166" y="558"/>
                      </a:lnTo>
                      <a:lnTo>
                        <a:pt x="168" y="558"/>
                      </a:lnTo>
                      <a:lnTo>
                        <a:pt x="166" y="558"/>
                      </a:lnTo>
                      <a:lnTo>
                        <a:pt x="168" y="558"/>
                      </a:lnTo>
                      <a:lnTo>
                        <a:pt x="168" y="560"/>
                      </a:lnTo>
                      <a:lnTo>
                        <a:pt x="166" y="560"/>
                      </a:lnTo>
                      <a:lnTo>
                        <a:pt x="166" y="558"/>
                      </a:lnTo>
                      <a:lnTo>
                        <a:pt x="163" y="558"/>
                      </a:lnTo>
                      <a:lnTo>
                        <a:pt x="163" y="556"/>
                      </a:lnTo>
                      <a:lnTo>
                        <a:pt x="163" y="558"/>
                      </a:lnTo>
                      <a:lnTo>
                        <a:pt x="166" y="558"/>
                      </a:lnTo>
                      <a:lnTo>
                        <a:pt x="166" y="560"/>
                      </a:lnTo>
                      <a:lnTo>
                        <a:pt x="163" y="560"/>
                      </a:lnTo>
                      <a:lnTo>
                        <a:pt x="166" y="558"/>
                      </a:lnTo>
                      <a:lnTo>
                        <a:pt x="166" y="560"/>
                      </a:lnTo>
                      <a:lnTo>
                        <a:pt x="166" y="558"/>
                      </a:lnTo>
                      <a:lnTo>
                        <a:pt x="166" y="560"/>
                      </a:lnTo>
                      <a:lnTo>
                        <a:pt x="163" y="560"/>
                      </a:lnTo>
                      <a:lnTo>
                        <a:pt x="166" y="560"/>
                      </a:lnTo>
                      <a:lnTo>
                        <a:pt x="163" y="563"/>
                      </a:lnTo>
                      <a:lnTo>
                        <a:pt x="166" y="563"/>
                      </a:lnTo>
                      <a:lnTo>
                        <a:pt x="163" y="563"/>
                      </a:lnTo>
                      <a:lnTo>
                        <a:pt x="163" y="565"/>
                      </a:lnTo>
                      <a:lnTo>
                        <a:pt x="163" y="563"/>
                      </a:lnTo>
                      <a:lnTo>
                        <a:pt x="163" y="565"/>
                      </a:lnTo>
                      <a:lnTo>
                        <a:pt x="161" y="565"/>
                      </a:lnTo>
                      <a:lnTo>
                        <a:pt x="159" y="565"/>
                      </a:lnTo>
                      <a:lnTo>
                        <a:pt x="161" y="565"/>
                      </a:lnTo>
                      <a:lnTo>
                        <a:pt x="159" y="565"/>
                      </a:lnTo>
                      <a:lnTo>
                        <a:pt x="159" y="567"/>
                      </a:lnTo>
                      <a:lnTo>
                        <a:pt x="159" y="565"/>
                      </a:lnTo>
                      <a:lnTo>
                        <a:pt x="159" y="567"/>
                      </a:lnTo>
                      <a:lnTo>
                        <a:pt x="159" y="565"/>
                      </a:lnTo>
                      <a:lnTo>
                        <a:pt x="159" y="567"/>
                      </a:lnTo>
                      <a:lnTo>
                        <a:pt x="156" y="567"/>
                      </a:lnTo>
                      <a:lnTo>
                        <a:pt x="159" y="567"/>
                      </a:lnTo>
                      <a:lnTo>
                        <a:pt x="159" y="565"/>
                      </a:lnTo>
                      <a:lnTo>
                        <a:pt x="161" y="563"/>
                      </a:lnTo>
                      <a:lnTo>
                        <a:pt x="159" y="565"/>
                      </a:lnTo>
                      <a:lnTo>
                        <a:pt x="159" y="563"/>
                      </a:lnTo>
                      <a:lnTo>
                        <a:pt x="161" y="563"/>
                      </a:lnTo>
                      <a:lnTo>
                        <a:pt x="159" y="563"/>
                      </a:lnTo>
                      <a:lnTo>
                        <a:pt x="159" y="565"/>
                      </a:lnTo>
                      <a:lnTo>
                        <a:pt x="159" y="563"/>
                      </a:lnTo>
                      <a:lnTo>
                        <a:pt x="159" y="565"/>
                      </a:lnTo>
                      <a:lnTo>
                        <a:pt x="156" y="565"/>
                      </a:lnTo>
                      <a:lnTo>
                        <a:pt x="156" y="563"/>
                      </a:lnTo>
                      <a:lnTo>
                        <a:pt x="156" y="565"/>
                      </a:lnTo>
                      <a:lnTo>
                        <a:pt x="154" y="565"/>
                      </a:lnTo>
                      <a:lnTo>
                        <a:pt x="156" y="565"/>
                      </a:lnTo>
                      <a:lnTo>
                        <a:pt x="154" y="565"/>
                      </a:lnTo>
                      <a:lnTo>
                        <a:pt x="156" y="565"/>
                      </a:lnTo>
                      <a:lnTo>
                        <a:pt x="156" y="563"/>
                      </a:lnTo>
                      <a:lnTo>
                        <a:pt x="156" y="560"/>
                      </a:lnTo>
                      <a:lnTo>
                        <a:pt x="154" y="560"/>
                      </a:lnTo>
                      <a:lnTo>
                        <a:pt x="156" y="560"/>
                      </a:lnTo>
                      <a:lnTo>
                        <a:pt x="154" y="560"/>
                      </a:lnTo>
                      <a:lnTo>
                        <a:pt x="154" y="563"/>
                      </a:lnTo>
                      <a:lnTo>
                        <a:pt x="151" y="563"/>
                      </a:lnTo>
                      <a:lnTo>
                        <a:pt x="149" y="563"/>
                      </a:lnTo>
                      <a:lnTo>
                        <a:pt x="151" y="563"/>
                      </a:lnTo>
                      <a:lnTo>
                        <a:pt x="151" y="565"/>
                      </a:lnTo>
                      <a:lnTo>
                        <a:pt x="149" y="565"/>
                      </a:lnTo>
                      <a:lnTo>
                        <a:pt x="149" y="563"/>
                      </a:lnTo>
                      <a:lnTo>
                        <a:pt x="149" y="565"/>
                      </a:lnTo>
                      <a:lnTo>
                        <a:pt x="147" y="565"/>
                      </a:lnTo>
                      <a:lnTo>
                        <a:pt x="147" y="563"/>
                      </a:lnTo>
                      <a:lnTo>
                        <a:pt x="147" y="565"/>
                      </a:lnTo>
                      <a:lnTo>
                        <a:pt x="147" y="563"/>
                      </a:lnTo>
                      <a:lnTo>
                        <a:pt x="147" y="565"/>
                      </a:lnTo>
                      <a:lnTo>
                        <a:pt x="144" y="565"/>
                      </a:lnTo>
                      <a:lnTo>
                        <a:pt x="144" y="563"/>
                      </a:lnTo>
                      <a:lnTo>
                        <a:pt x="144" y="565"/>
                      </a:lnTo>
                      <a:lnTo>
                        <a:pt x="142" y="565"/>
                      </a:lnTo>
                      <a:lnTo>
                        <a:pt x="144" y="565"/>
                      </a:lnTo>
                      <a:lnTo>
                        <a:pt x="142" y="565"/>
                      </a:lnTo>
                      <a:lnTo>
                        <a:pt x="140" y="565"/>
                      </a:lnTo>
                      <a:lnTo>
                        <a:pt x="142" y="565"/>
                      </a:lnTo>
                      <a:lnTo>
                        <a:pt x="140" y="565"/>
                      </a:lnTo>
                      <a:lnTo>
                        <a:pt x="142" y="565"/>
                      </a:lnTo>
                      <a:lnTo>
                        <a:pt x="140" y="565"/>
                      </a:lnTo>
                      <a:lnTo>
                        <a:pt x="142" y="565"/>
                      </a:lnTo>
                      <a:lnTo>
                        <a:pt x="140" y="565"/>
                      </a:lnTo>
                      <a:lnTo>
                        <a:pt x="140" y="567"/>
                      </a:lnTo>
                      <a:lnTo>
                        <a:pt x="142" y="567"/>
                      </a:lnTo>
                      <a:lnTo>
                        <a:pt x="142" y="565"/>
                      </a:lnTo>
                      <a:lnTo>
                        <a:pt x="142" y="567"/>
                      </a:lnTo>
                      <a:lnTo>
                        <a:pt x="142" y="565"/>
                      </a:lnTo>
                      <a:lnTo>
                        <a:pt x="142" y="567"/>
                      </a:lnTo>
                      <a:lnTo>
                        <a:pt x="142" y="565"/>
                      </a:lnTo>
                      <a:lnTo>
                        <a:pt x="144" y="565"/>
                      </a:lnTo>
                      <a:lnTo>
                        <a:pt x="144" y="567"/>
                      </a:lnTo>
                      <a:lnTo>
                        <a:pt x="142" y="567"/>
                      </a:lnTo>
                      <a:lnTo>
                        <a:pt x="144" y="567"/>
                      </a:lnTo>
                      <a:lnTo>
                        <a:pt x="142" y="567"/>
                      </a:lnTo>
                      <a:lnTo>
                        <a:pt x="144" y="567"/>
                      </a:lnTo>
                      <a:lnTo>
                        <a:pt x="142" y="567"/>
                      </a:lnTo>
                      <a:lnTo>
                        <a:pt x="142" y="570"/>
                      </a:lnTo>
                      <a:lnTo>
                        <a:pt x="142" y="567"/>
                      </a:lnTo>
                      <a:lnTo>
                        <a:pt x="142" y="570"/>
                      </a:lnTo>
                      <a:lnTo>
                        <a:pt x="142" y="567"/>
                      </a:lnTo>
                      <a:lnTo>
                        <a:pt x="140" y="567"/>
                      </a:lnTo>
                      <a:lnTo>
                        <a:pt x="140" y="570"/>
                      </a:lnTo>
                      <a:lnTo>
                        <a:pt x="137" y="570"/>
                      </a:lnTo>
                      <a:lnTo>
                        <a:pt x="140" y="570"/>
                      </a:lnTo>
                      <a:lnTo>
                        <a:pt x="137" y="567"/>
                      </a:lnTo>
                      <a:lnTo>
                        <a:pt x="140" y="567"/>
                      </a:lnTo>
                      <a:lnTo>
                        <a:pt x="140" y="565"/>
                      </a:lnTo>
                      <a:lnTo>
                        <a:pt x="140" y="567"/>
                      </a:lnTo>
                      <a:lnTo>
                        <a:pt x="137" y="567"/>
                      </a:lnTo>
                      <a:lnTo>
                        <a:pt x="140" y="567"/>
                      </a:lnTo>
                      <a:lnTo>
                        <a:pt x="137" y="567"/>
                      </a:lnTo>
                      <a:lnTo>
                        <a:pt x="135" y="567"/>
                      </a:lnTo>
                      <a:lnTo>
                        <a:pt x="137" y="567"/>
                      </a:lnTo>
                      <a:lnTo>
                        <a:pt x="135" y="567"/>
                      </a:lnTo>
                      <a:lnTo>
                        <a:pt x="137" y="567"/>
                      </a:lnTo>
                      <a:lnTo>
                        <a:pt x="135" y="567"/>
                      </a:lnTo>
                      <a:lnTo>
                        <a:pt x="137" y="567"/>
                      </a:lnTo>
                      <a:lnTo>
                        <a:pt x="135" y="567"/>
                      </a:lnTo>
                      <a:lnTo>
                        <a:pt x="135" y="570"/>
                      </a:lnTo>
                      <a:lnTo>
                        <a:pt x="135" y="567"/>
                      </a:lnTo>
                      <a:lnTo>
                        <a:pt x="135" y="570"/>
                      </a:lnTo>
                      <a:lnTo>
                        <a:pt x="135" y="567"/>
                      </a:lnTo>
                      <a:lnTo>
                        <a:pt x="135" y="570"/>
                      </a:lnTo>
                      <a:lnTo>
                        <a:pt x="132" y="570"/>
                      </a:lnTo>
                      <a:lnTo>
                        <a:pt x="130" y="570"/>
                      </a:lnTo>
                      <a:lnTo>
                        <a:pt x="128" y="570"/>
                      </a:lnTo>
                      <a:lnTo>
                        <a:pt x="125" y="570"/>
                      </a:lnTo>
                      <a:lnTo>
                        <a:pt x="123" y="570"/>
                      </a:lnTo>
                      <a:lnTo>
                        <a:pt x="123" y="567"/>
                      </a:lnTo>
                      <a:lnTo>
                        <a:pt x="125" y="567"/>
                      </a:lnTo>
                      <a:lnTo>
                        <a:pt x="125" y="570"/>
                      </a:lnTo>
                      <a:lnTo>
                        <a:pt x="125" y="567"/>
                      </a:lnTo>
                      <a:lnTo>
                        <a:pt x="128" y="567"/>
                      </a:lnTo>
                      <a:lnTo>
                        <a:pt x="128" y="570"/>
                      </a:lnTo>
                      <a:lnTo>
                        <a:pt x="128" y="567"/>
                      </a:lnTo>
                      <a:lnTo>
                        <a:pt x="125" y="567"/>
                      </a:lnTo>
                      <a:lnTo>
                        <a:pt x="128" y="567"/>
                      </a:lnTo>
                      <a:lnTo>
                        <a:pt x="130" y="567"/>
                      </a:lnTo>
                      <a:lnTo>
                        <a:pt x="130" y="565"/>
                      </a:lnTo>
                      <a:lnTo>
                        <a:pt x="130" y="567"/>
                      </a:lnTo>
                      <a:lnTo>
                        <a:pt x="130" y="565"/>
                      </a:lnTo>
                      <a:lnTo>
                        <a:pt x="130" y="567"/>
                      </a:lnTo>
                      <a:lnTo>
                        <a:pt x="128" y="567"/>
                      </a:lnTo>
                      <a:lnTo>
                        <a:pt x="125" y="567"/>
                      </a:lnTo>
                      <a:lnTo>
                        <a:pt x="128" y="567"/>
                      </a:lnTo>
                      <a:lnTo>
                        <a:pt x="125" y="567"/>
                      </a:lnTo>
                      <a:lnTo>
                        <a:pt x="125" y="565"/>
                      </a:lnTo>
                      <a:lnTo>
                        <a:pt x="125" y="567"/>
                      </a:lnTo>
                      <a:lnTo>
                        <a:pt x="125" y="565"/>
                      </a:lnTo>
                      <a:lnTo>
                        <a:pt x="128" y="565"/>
                      </a:lnTo>
                      <a:lnTo>
                        <a:pt x="128" y="563"/>
                      </a:lnTo>
                      <a:lnTo>
                        <a:pt x="130" y="563"/>
                      </a:lnTo>
                      <a:lnTo>
                        <a:pt x="130" y="560"/>
                      </a:lnTo>
                      <a:lnTo>
                        <a:pt x="128" y="560"/>
                      </a:lnTo>
                      <a:lnTo>
                        <a:pt x="128" y="563"/>
                      </a:lnTo>
                      <a:lnTo>
                        <a:pt x="128" y="565"/>
                      </a:lnTo>
                      <a:lnTo>
                        <a:pt x="125" y="565"/>
                      </a:lnTo>
                      <a:lnTo>
                        <a:pt x="128" y="565"/>
                      </a:lnTo>
                      <a:lnTo>
                        <a:pt x="125" y="565"/>
                      </a:lnTo>
                      <a:lnTo>
                        <a:pt x="125" y="567"/>
                      </a:lnTo>
                      <a:lnTo>
                        <a:pt x="123" y="567"/>
                      </a:lnTo>
                      <a:lnTo>
                        <a:pt x="125" y="567"/>
                      </a:lnTo>
                      <a:lnTo>
                        <a:pt x="123" y="567"/>
                      </a:lnTo>
                      <a:lnTo>
                        <a:pt x="123" y="570"/>
                      </a:lnTo>
                      <a:lnTo>
                        <a:pt x="121" y="570"/>
                      </a:lnTo>
                      <a:lnTo>
                        <a:pt x="118" y="570"/>
                      </a:lnTo>
                      <a:lnTo>
                        <a:pt x="118" y="572"/>
                      </a:lnTo>
                      <a:lnTo>
                        <a:pt x="121" y="572"/>
                      </a:lnTo>
                      <a:lnTo>
                        <a:pt x="118" y="572"/>
                      </a:lnTo>
                      <a:lnTo>
                        <a:pt x="121" y="572"/>
                      </a:lnTo>
                      <a:lnTo>
                        <a:pt x="118" y="572"/>
                      </a:lnTo>
                      <a:lnTo>
                        <a:pt x="118" y="575"/>
                      </a:lnTo>
                      <a:lnTo>
                        <a:pt x="121" y="575"/>
                      </a:lnTo>
                      <a:lnTo>
                        <a:pt x="118" y="575"/>
                      </a:lnTo>
                      <a:lnTo>
                        <a:pt x="116" y="575"/>
                      </a:lnTo>
                      <a:lnTo>
                        <a:pt x="113" y="575"/>
                      </a:lnTo>
                      <a:lnTo>
                        <a:pt x="116" y="575"/>
                      </a:lnTo>
                      <a:lnTo>
                        <a:pt x="113" y="575"/>
                      </a:lnTo>
                      <a:lnTo>
                        <a:pt x="111" y="575"/>
                      </a:lnTo>
                      <a:lnTo>
                        <a:pt x="109" y="575"/>
                      </a:lnTo>
                      <a:lnTo>
                        <a:pt x="111" y="575"/>
                      </a:lnTo>
                      <a:lnTo>
                        <a:pt x="111" y="572"/>
                      </a:lnTo>
                      <a:lnTo>
                        <a:pt x="113" y="572"/>
                      </a:lnTo>
                      <a:lnTo>
                        <a:pt x="116" y="572"/>
                      </a:lnTo>
                      <a:lnTo>
                        <a:pt x="116" y="570"/>
                      </a:lnTo>
                      <a:lnTo>
                        <a:pt x="118" y="570"/>
                      </a:lnTo>
                      <a:lnTo>
                        <a:pt x="116" y="570"/>
                      </a:lnTo>
                      <a:lnTo>
                        <a:pt x="118" y="570"/>
                      </a:lnTo>
                      <a:lnTo>
                        <a:pt x="116" y="570"/>
                      </a:lnTo>
                      <a:lnTo>
                        <a:pt x="116" y="567"/>
                      </a:lnTo>
                      <a:lnTo>
                        <a:pt x="118" y="570"/>
                      </a:lnTo>
                      <a:lnTo>
                        <a:pt x="118" y="567"/>
                      </a:lnTo>
                      <a:lnTo>
                        <a:pt x="116" y="567"/>
                      </a:lnTo>
                      <a:lnTo>
                        <a:pt x="116" y="570"/>
                      </a:lnTo>
                      <a:lnTo>
                        <a:pt x="116" y="567"/>
                      </a:lnTo>
                      <a:lnTo>
                        <a:pt x="116" y="570"/>
                      </a:lnTo>
                      <a:lnTo>
                        <a:pt x="113" y="570"/>
                      </a:lnTo>
                      <a:lnTo>
                        <a:pt x="113" y="567"/>
                      </a:lnTo>
                      <a:lnTo>
                        <a:pt x="116" y="567"/>
                      </a:lnTo>
                      <a:lnTo>
                        <a:pt x="113" y="567"/>
                      </a:lnTo>
                      <a:lnTo>
                        <a:pt x="116" y="567"/>
                      </a:lnTo>
                      <a:lnTo>
                        <a:pt x="116" y="565"/>
                      </a:lnTo>
                      <a:lnTo>
                        <a:pt x="118" y="565"/>
                      </a:lnTo>
                      <a:lnTo>
                        <a:pt x="118" y="563"/>
                      </a:lnTo>
                      <a:lnTo>
                        <a:pt x="118" y="565"/>
                      </a:lnTo>
                      <a:lnTo>
                        <a:pt x="118" y="563"/>
                      </a:lnTo>
                      <a:lnTo>
                        <a:pt x="118" y="565"/>
                      </a:lnTo>
                      <a:lnTo>
                        <a:pt x="116" y="565"/>
                      </a:lnTo>
                      <a:lnTo>
                        <a:pt x="113" y="565"/>
                      </a:lnTo>
                      <a:lnTo>
                        <a:pt x="113" y="567"/>
                      </a:lnTo>
                      <a:lnTo>
                        <a:pt x="113" y="565"/>
                      </a:lnTo>
                      <a:lnTo>
                        <a:pt x="113" y="567"/>
                      </a:lnTo>
                      <a:lnTo>
                        <a:pt x="113" y="570"/>
                      </a:lnTo>
                      <a:lnTo>
                        <a:pt x="111" y="570"/>
                      </a:lnTo>
                      <a:lnTo>
                        <a:pt x="111" y="567"/>
                      </a:lnTo>
                      <a:lnTo>
                        <a:pt x="111" y="570"/>
                      </a:lnTo>
                      <a:lnTo>
                        <a:pt x="111" y="567"/>
                      </a:lnTo>
                      <a:lnTo>
                        <a:pt x="111" y="570"/>
                      </a:lnTo>
                      <a:lnTo>
                        <a:pt x="109" y="570"/>
                      </a:lnTo>
                      <a:lnTo>
                        <a:pt x="111" y="570"/>
                      </a:lnTo>
                      <a:lnTo>
                        <a:pt x="109" y="570"/>
                      </a:lnTo>
                      <a:lnTo>
                        <a:pt x="106" y="570"/>
                      </a:lnTo>
                      <a:lnTo>
                        <a:pt x="106" y="567"/>
                      </a:lnTo>
                      <a:lnTo>
                        <a:pt x="106" y="565"/>
                      </a:lnTo>
                      <a:lnTo>
                        <a:pt x="104" y="565"/>
                      </a:lnTo>
                      <a:lnTo>
                        <a:pt x="106" y="565"/>
                      </a:lnTo>
                      <a:lnTo>
                        <a:pt x="106" y="567"/>
                      </a:lnTo>
                      <a:lnTo>
                        <a:pt x="109" y="567"/>
                      </a:lnTo>
                      <a:lnTo>
                        <a:pt x="109" y="565"/>
                      </a:lnTo>
                      <a:lnTo>
                        <a:pt x="111" y="565"/>
                      </a:lnTo>
                      <a:lnTo>
                        <a:pt x="109" y="567"/>
                      </a:lnTo>
                      <a:lnTo>
                        <a:pt x="111" y="567"/>
                      </a:lnTo>
                      <a:lnTo>
                        <a:pt x="109" y="567"/>
                      </a:lnTo>
                      <a:lnTo>
                        <a:pt x="111" y="567"/>
                      </a:lnTo>
                      <a:lnTo>
                        <a:pt x="111" y="565"/>
                      </a:lnTo>
                      <a:lnTo>
                        <a:pt x="111" y="567"/>
                      </a:lnTo>
                      <a:lnTo>
                        <a:pt x="113" y="565"/>
                      </a:lnTo>
                      <a:lnTo>
                        <a:pt x="111" y="565"/>
                      </a:lnTo>
                      <a:lnTo>
                        <a:pt x="111" y="563"/>
                      </a:lnTo>
                      <a:lnTo>
                        <a:pt x="113" y="563"/>
                      </a:lnTo>
                      <a:lnTo>
                        <a:pt x="116" y="563"/>
                      </a:lnTo>
                      <a:lnTo>
                        <a:pt x="116" y="565"/>
                      </a:lnTo>
                      <a:lnTo>
                        <a:pt x="113" y="565"/>
                      </a:lnTo>
                      <a:lnTo>
                        <a:pt x="116" y="565"/>
                      </a:lnTo>
                      <a:lnTo>
                        <a:pt x="116" y="563"/>
                      </a:lnTo>
                      <a:lnTo>
                        <a:pt x="118" y="563"/>
                      </a:lnTo>
                      <a:lnTo>
                        <a:pt x="121" y="563"/>
                      </a:lnTo>
                      <a:lnTo>
                        <a:pt x="118" y="563"/>
                      </a:lnTo>
                      <a:lnTo>
                        <a:pt x="116" y="563"/>
                      </a:lnTo>
                      <a:lnTo>
                        <a:pt x="113" y="563"/>
                      </a:lnTo>
                      <a:lnTo>
                        <a:pt x="111" y="563"/>
                      </a:lnTo>
                      <a:lnTo>
                        <a:pt x="113" y="563"/>
                      </a:lnTo>
                      <a:lnTo>
                        <a:pt x="111" y="563"/>
                      </a:lnTo>
                      <a:lnTo>
                        <a:pt x="111" y="560"/>
                      </a:lnTo>
                      <a:lnTo>
                        <a:pt x="113" y="560"/>
                      </a:lnTo>
                      <a:lnTo>
                        <a:pt x="111" y="560"/>
                      </a:lnTo>
                      <a:lnTo>
                        <a:pt x="113" y="560"/>
                      </a:lnTo>
                      <a:lnTo>
                        <a:pt x="113" y="558"/>
                      </a:lnTo>
                      <a:lnTo>
                        <a:pt x="111" y="558"/>
                      </a:lnTo>
                      <a:lnTo>
                        <a:pt x="111" y="560"/>
                      </a:lnTo>
                      <a:lnTo>
                        <a:pt x="111" y="558"/>
                      </a:lnTo>
                      <a:lnTo>
                        <a:pt x="109" y="558"/>
                      </a:lnTo>
                      <a:lnTo>
                        <a:pt x="106" y="558"/>
                      </a:lnTo>
                      <a:lnTo>
                        <a:pt x="106" y="556"/>
                      </a:lnTo>
                      <a:lnTo>
                        <a:pt x="109" y="556"/>
                      </a:lnTo>
                      <a:lnTo>
                        <a:pt x="106" y="556"/>
                      </a:lnTo>
                      <a:lnTo>
                        <a:pt x="109" y="553"/>
                      </a:lnTo>
                      <a:lnTo>
                        <a:pt x="109" y="551"/>
                      </a:lnTo>
                      <a:lnTo>
                        <a:pt x="111" y="551"/>
                      </a:lnTo>
                      <a:lnTo>
                        <a:pt x="111" y="548"/>
                      </a:lnTo>
                      <a:lnTo>
                        <a:pt x="113" y="548"/>
                      </a:lnTo>
                      <a:lnTo>
                        <a:pt x="113" y="546"/>
                      </a:lnTo>
                      <a:lnTo>
                        <a:pt x="113" y="548"/>
                      </a:lnTo>
                      <a:lnTo>
                        <a:pt x="111" y="548"/>
                      </a:lnTo>
                      <a:lnTo>
                        <a:pt x="109" y="548"/>
                      </a:lnTo>
                      <a:lnTo>
                        <a:pt x="106" y="548"/>
                      </a:lnTo>
                      <a:lnTo>
                        <a:pt x="106" y="551"/>
                      </a:lnTo>
                      <a:lnTo>
                        <a:pt x="104" y="551"/>
                      </a:lnTo>
                      <a:lnTo>
                        <a:pt x="104" y="553"/>
                      </a:lnTo>
                      <a:lnTo>
                        <a:pt x="104" y="551"/>
                      </a:lnTo>
                      <a:lnTo>
                        <a:pt x="104" y="553"/>
                      </a:lnTo>
                      <a:lnTo>
                        <a:pt x="102" y="553"/>
                      </a:lnTo>
                      <a:lnTo>
                        <a:pt x="99" y="553"/>
                      </a:lnTo>
                      <a:lnTo>
                        <a:pt x="97" y="553"/>
                      </a:lnTo>
                      <a:lnTo>
                        <a:pt x="94" y="553"/>
                      </a:lnTo>
                      <a:lnTo>
                        <a:pt x="97" y="553"/>
                      </a:lnTo>
                      <a:lnTo>
                        <a:pt x="99" y="553"/>
                      </a:lnTo>
                      <a:lnTo>
                        <a:pt x="97" y="553"/>
                      </a:lnTo>
                      <a:lnTo>
                        <a:pt x="97" y="551"/>
                      </a:lnTo>
                      <a:lnTo>
                        <a:pt x="97" y="553"/>
                      </a:lnTo>
                      <a:lnTo>
                        <a:pt x="97" y="551"/>
                      </a:lnTo>
                      <a:lnTo>
                        <a:pt x="99" y="551"/>
                      </a:lnTo>
                      <a:lnTo>
                        <a:pt x="97" y="551"/>
                      </a:lnTo>
                      <a:lnTo>
                        <a:pt x="94" y="551"/>
                      </a:lnTo>
                      <a:lnTo>
                        <a:pt x="94" y="553"/>
                      </a:lnTo>
                      <a:lnTo>
                        <a:pt x="94" y="551"/>
                      </a:lnTo>
                      <a:lnTo>
                        <a:pt x="94" y="548"/>
                      </a:lnTo>
                      <a:lnTo>
                        <a:pt x="97" y="548"/>
                      </a:lnTo>
                      <a:lnTo>
                        <a:pt x="94" y="548"/>
                      </a:lnTo>
                      <a:lnTo>
                        <a:pt x="97" y="548"/>
                      </a:lnTo>
                      <a:lnTo>
                        <a:pt x="97" y="546"/>
                      </a:lnTo>
                      <a:lnTo>
                        <a:pt x="99" y="546"/>
                      </a:lnTo>
                      <a:lnTo>
                        <a:pt x="99" y="544"/>
                      </a:lnTo>
                      <a:lnTo>
                        <a:pt x="99" y="546"/>
                      </a:lnTo>
                      <a:lnTo>
                        <a:pt x="97" y="546"/>
                      </a:lnTo>
                      <a:lnTo>
                        <a:pt x="94" y="546"/>
                      </a:lnTo>
                      <a:lnTo>
                        <a:pt x="94" y="544"/>
                      </a:lnTo>
                      <a:lnTo>
                        <a:pt x="92" y="544"/>
                      </a:lnTo>
                      <a:lnTo>
                        <a:pt x="90" y="544"/>
                      </a:lnTo>
                      <a:lnTo>
                        <a:pt x="87" y="546"/>
                      </a:lnTo>
                      <a:lnTo>
                        <a:pt x="87" y="544"/>
                      </a:lnTo>
                      <a:lnTo>
                        <a:pt x="85" y="541"/>
                      </a:lnTo>
                      <a:lnTo>
                        <a:pt x="87" y="541"/>
                      </a:lnTo>
                      <a:lnTo>
                        <a:pt x="85" y="541"/>
                      </a:lnTo>
                      <a:lnTo>
                        <a:pt x="83" y="541"/>
                      </a:lnTo>
                      <a:lnTo>
                        <a:pt x="80" y="541"/>
                      </a:lnTo>
                      <a:lnTo>
                        <a:pt x="78" y="541"/>
                      </a:lnTo>
                      <a:lnTo>
                        <a:pt x="80" y="541"/>
                      </a:lnTo>
                      <a:lnTo>
                        <a:pt x="80" y="539"/>
                      </a:lnTo>
                      <a:lnTo>
                        <a:pt x="78" y="539"/>
                      </a:lnTo>
                      <a:lnTo>
                        <a:pt x="80" y="539"/>
                      </a:lnTo>
                      <a:lnTo>
                        <a:pt x="78" y="539"/>
                      </a:lnTo>
                      <a:lnTo>
                        <a:pt x="78" y="537"/>
                      </a:lnTo>
                      <a:lnTo>
                        <a:pt x="76" y="537"/>
                      </a:lnTo>
                      <a:lnTo>
                        <a:pt x="78" y="537"/>
                      </a:lnTo>
                      <a:lnTo>
                        <a:pt x="76" y="537"/>
                      </a:lnTo>
                      <a:lnTo>
                        <a:pt x="73" y="537"/>
                      </a:lnTo>
                      <a:lnTo>
                        <a:pt x="76" y="537"/>
                      </a:lnTo>
                      <a:lnTo>
                        <a:pt x="73" y="539"/>
                      </a:lnTo>
                      <a:lnTo>
                        <a:pt x="76" y="539"/>
                      </a:lnTo>
                      <a:lnTo>
                        <a:pt x="73" y="539"/>
                      </a:lnTo>
                      <a:lnTo>
                        <a:pt x="71" y="539"/>
                      </a:lnTo>
                      <a:lnTo>
                        <a:pt x="71" y="541"/>
                      </a:lnTo>
                      <a:lnTo>
                        <a:pt x="71" y="539"/>
                      </a:lnTo>
                      <a:lnTo>
                        <a:pt x="71" y="537"/>
                      </a:lnTo>
                      <a:lnTo>
                        <a:pt x="73" y="537"/>
                      </a:lnTo>
                      <a:lnTo>
                        <a:pt x="73" y="534"/>
                      </a:lnTo>
                      <a:lnTo>
                        <a:pt x="73" y="532"/>
                      </a:lnTo>
                      <a:lnTo>
                        <a:pt x="71" y="532"/>
                      </a:lnTo>
                      <a:lnTo>
                        <a:pt x="71" y="534"/>
                      </a:lnTo>
                      <a:lnTo>
                        <a:pt x="68" y="534"/>
                      </a:lnTo>
                      <a:lnTo>
                        <a:pt x="68" y="532"/>
                      </a:lnTo>
                      <a:lnTo>
                        <a:pt x="68" y="534"/>
                      </a:lnTo>
                      <a:lnTo>
                        <a:pt x="68" y="537"/>
                      </a:lnTo>
                      <a:lnTo>
                        <a:pt x="66" y="539"/>
                      </a:lnTo>
                      <a:lnTo>
                        <a:pt x="64" y="539"/>
                      </a:lnTo>
                      <a:lnTo>
                        <a:pt x="64" y="537"/>
                      </a:lnTo>
                      <a:lnTo>
                        <a:pt x="66" y="537"/>
                      </a:lnTo>
                      <a:lnTo>
                        <a:pt x="64" y="537"/>
                      </a:lnTo>
                      <a:lnTo>
                        <a:pt x="66" y="539"/>
                      </a:lnTo>
                      <a:lnTo>
                        <a:pt x="66" y="537"/>
                      </a:lnTo>
                      <a:lnTo>
                        <a:pt x="64" y="537"/>
                      </a:lnTo>
                      <a:lnTo>
                        <a:pt x="64" y="534"/>
                      </a:lnTo>
                      <a:lnTo>
                        <a:pt x="61" y="534"/>
                      </a:lnTo>
                      <a:lnTo>
                        <a:pt x="64" y="534"/>
                      </a:lnTo>
                      <a:lnTo>
                        <a:pt x="61" y="534"/>
                      </a:lnTo>
                      <a:lnTo>
                        <a:pt x="64" y="534"/>
                      </a:lnTo>
                      <a:lnTo>
                        <a:pt x="61" y="534"/>
                      </a:lnTo>
                      <a:lnTo>
                        <a:pt x="59" y="534"/>
                      </a:lnTo>
                      <a:lnTo>
                        <a:pt x="59" y="532"/>
                      </a:lnTo>
                      <a:lnTo>
                        <a:pt x="59" y="534"/>
                      </a:lnTo>
                      <a:lnTo>
                        <a:pt x="59" y="532"/>
                      </a:lnTo>
                      <a:lnTo>
                        <a:pt x="61" y="532"/>
                      </a:lnTo>
                      <a:lnTo>
                        <a:pt x="59" y="532"/>
                      </a:lnTo>
                      <a:lnTo>
                        <a:pt x="61" y="532"/>
                      </a:lnTo>
                      <a:lnTo>
                        <a:pt x="59" y="532"/>
                      </a:lnTo>
                      <a:lnTo>
                        <a:pt x="59" y="529"/>
                      </a:lnTo>
                      <a:lnTo>
                        <a:pt x="57" y="529"/>
                      </a:lnTo>
                      <a:lnTo>
                        <a:pt x="59" y="529"/>
                      </a:lnTo>
                      <a:lnTo>
                        <a:pt x="57" y="529"/>
                      </a:lnTo>
                      <a:lnTo>
                        <a:pt x="57" y="527"/>
                      </a:lnTo>
                      <a:lnTo>
                        <a:pt x="57" y="529"/>
                      </a:lnTo>
                      <a:lnTo>
                        <a:pt x="57" y="527"/>
                      </a:lnTo>
                      <a:lnTo>
                        <a:pt x="57" y="529"/>
                      </a:lnTo>
                      <a:lnTo>
                        <a:pt x="57" y="527"/>
                      </a:lnTo>
                      <a:lnTo>
                        <a:pt x="59" y="527"/>
                      </a:lnTo>
                      <a:lnTo>
                        <a:pt x="57" y="527"/>
                      </a:lnTo>
                      <a:lnTo>
                        <a:pt x="59" y="527"/>
                      </a:lnTo>
                      <a:lnTo>
                        <a:pt x="57" y="527"/>
                      </a:lnTo>
                      <a:lnTo>
                        <a:pt x="59" y="527"/>
                      </a:lnTo>
                      <a:lnTo>
                        <a:pt x="59" y="525"/>
                      </a:lnTo>
                      <a:lnTo>
                        <a:pt x="59" y="527"/>
                      </a:lnTo>
                      <a:lnTo>
                        <a:pt x="59" y="525"/>
                      </a:lnTo>
                      <a:lnTo>
                        <a:pt x="59" y="527"/>
                      </a:lnTo>
                      <a:lnTo>
                        <a:pt x="57" y="527"/>
                      </a:lnTo>
                      <a:lnTo>
                        <a:pt x="59" y="527"/>
                      </a:lnTo>
                      <a:lnTo>
                        <a:pt x="61" y="527"/>
                      </a:lnTo>
                      <a:lnTo>
                        <a:pt x="59" y="527"/>
                      </a:lnTo>
                      <a:lnTo>
                        <a:pt x="59" y="525"/>
                      </a:lnTo>
                      <a:lnTo>
                        <a:pt x="59" y="527"/>
                      </a:lnTo>
                      <a:lnTo>
                        <a:pt x="61" y="525"/>
                      </a:lnTo>
                      <a:lnTo>
                        <a:pt x="59" y="525"/>
                      </a:lnTo>
                      <a:lnTo>
                        <a:pt x="59" y="522"/>
                      </a:lnTo>
                      <a:lnTo>
                        <a:pt x="59" y="520"/>
                      </a:lnTo>
                      <a:lnTo>
                        <a:pt x="59" y="522"/>
                      </a:lnTo>
                      <a:lnTo>
                        <a:pt x="57" y="522"/>
                      </a:lnTo>
                      <a:lnTo>
                        <a:pt x="57" y="520"/>
                      </a:lnTo>
                      <a:lnTo>
                        <a:pt x="54" y="520"/>
                      </a:lnTo>
                      <a:lnTo>
                        <a:pt x="57" y="520"/>
                      </a:lnTo>
                      <a:lnTo>
                        <a:pt x="57" y="518"/>
                      </a:lnTo>
                      <a:lnTo>
                        <a:pt x="59" y="518"/>
                      </a:lnTo>
                      <a:lnTo>
                        <a:pt x="57" y="518"/>
                      </a:lnTo>
                      <a:lnTo>
                        <a:pt x="59" y="518"/>
                      </a:lnTo>
                      <a:lnTo>
                        <a:pt x="57" y="518"/>
                      </a:lnTo>
                      <a:lnTo>
                        <a:pt x="59" y="518"/>
                      </a:lnTo>
                      <a:lnTo>
                        <a:pt x="57" y="518"/>
                      </a:lnTo>
                      <a:lnTo>
                        <a:pt x="54" y="518"/>
                      </a:lnTo>
                      <a:lnTo>
                        <a:pt x="57" y="518"/>
                      </a:lnTo>
                      <a:lnTo>
                        <a:pt x="54" y="518"/>
                      </a:lnTo>
                      <a:lnTo>
                        <a:pt x="57" y="518"/>
                      </a:lnTo>
                      <a:lnTo>
                        <a:pt x="54" y="518"/>
                      </a:lnTo>
                      <a:lnTo>
                        <a:pt x="52" y="518"/>
                      </a:lnTo>
                      <a:lnTo>
                        <a:pt x="54" y="518"/>
                      </a:lnTo>
                      <a:lnTo>
                        <a:pt x="52" y="518"/>
                      </a:lnTo>
                      <a:lnTo>
                        <a:pt x="54" y="518"/>
                      </a:lnTo>
                      <a:lnTo>
                        <a:pt x="54" y="515"/>
                      </a:lnTo>
                      <a:lnTo>
                        <a:pt x="54" y="518"/>
                      </a:lnTo>
                      <a:lnTo>
                        <a:pt x="54" y="515"/>
                      </a:lnTo>
                      <a:lnTo>
                        <a:pt x="57" y="515"/>
                      </a:lnTo>
                      <a:lnTo>
                        <a:pt x="54" y="515"/>
                      </a:lnTo>
                      <a:lnTo>
                        <a:pt x="57" y="515"/>
                      </a:lnTo>
                      <a:lnTo>
                        <a:pt x="54" y="515"/>
                      </a:lnTo>
                      <a:lnTo>
                        <a:pt x="57" y="515"/>
                      </a:lnTo>
                      <a:lnTo>
                        <a:pt x="54" y="513"/>
                      </a:lnTo>
                      <a:lnTo>
                        <a:pt x="54" y="510"/>
                      </a:lnTo>
                      <a:lnTo>
                        <a:pt x="54" y="513"/>
                      </a:lnTo>
                      <a:lnTo>
                        <a:pt x="57" y="513"/>
                      </a:lnTo>
                      <a:lnTo>
                        <a:pt x="57" y="515"/>
                      </a:lnTo>
                      <a:lnTo>
                        <a:pt x="59" y="515"/>
                      </a:lnTo>
                      <a:lnTo>
                        <a:pt x="57" y="515"/>
                      </a:lnTo>
                      <a:lnTo>
                        <a:pt x="59" y="515"/>
                      </a:lnTo>
                      <a:lnTo>
                        <a:pt x="59" y="518"/>
                      </a:lnTo>
                      <a:lnTo>
                        <a:pt x="61" y="518"/>
                      </a:lnTo>
                      <a:lnTo>
                        <a:pt x="61" y="515"/>
                      </a:lnTo>
                      <a:lnTo>
                        <a:pt x="59" y="515"/>
                      </a:lnTo>
                      <a:lnTo>
                        <a:pt x="59" y="513"/>
                      </a:lnTo>
                      <a:lnTo>
                        <a:pt x="57" y="513"/>
                      </a:lnTo>
                      <a:lnTo>
                        <a:pt x="57" y="510"/>
                      </a:lnTo>
                      <a:lnTo>
                        <a:pt x="59" y="510"/>
                      </a:lnTo>
                      <a:lnTo>
                        <a:pt x="57" y="510"/>
                      </a:lnTo>
                      <a:lnTo>
                        <a:pt x="57" y="508"/>
                      </a:lnTo>
                      <a:lnTo>
                        <a:pt x="57" y="510"/>
                      </a:lnTo>
                      <a:lnTo>
                        <a:pt x="57" y="508"/>
                      </a:lnTo>
                      <a:lnTo>
                        <a:pt x="54" y="508"/>
                      </a:lnTo>
                      <a:lnTo>
                        <a:pt x="57" y="508"/>
                      </a:lnTo>
                      <a:lnTo>
                        <a:pt x="59" y="508"/>
                      </a:lnTo>
                      <a:lnTo>
                        <a:pt x="59" y="510"/>
                      </a:lnTo>
                      <a:lnTo>
                        <a:pt x="59" y="508"/>
                      </a:lnTo>
                      <a:lnTo>
                        <a:pt x="57" y="508"/>
                      </a:lnTo>
                      <a:lnTo>
                        <a:pt x="59" y="508"/>
                      </a:lnTo>
                      <a:lnTo>
                        <a:pt x="57" y="508"/>
                      </a:lnTo>
                      <a:lnTo>
                        <a:pt x="59" y="508"/>
                      </a:lnTo>
                      <a:lnTo>
                        <a:pt x="61" y="508"/>
                      </a:lnTo>
                      <a:lnTo>
                        <a:pt x="61" y="506"/>
                      </a:lnTo>
                      <a:lnTo>
                        <a:pt x="59" y="506"/>
                      </a:lnTo>
                      <a:lnTo>
                        <a:pt x="61" y="506"/>
                      </a:lnTo>
                      <a:lnTo>
                        <a:pt x="59" y="506"/>
                      </a:lnTo>
                      <a:lnTo>
                        <a:pt x="61" y="506"/>
                      </a:lnTo>
                      <a:lnTo>
                        <a:pt x="59" y="506"/>
                      </a:lnTo>
                      <a:lnTo>
                        <a:pt x="61" y="506"/>
                      </a:lnTo>
                      <a:lnTo>
                        <a:pt x="61" y="503"/>
                      </a:lnTo>
                      <a:lnTo>
                        <a:pt x="59" y="503"/>
                      </a:lnTo>
                      <a:lnTo>
                        <a:pt x="61" y="503"/>
                      </a:lnTo>
                      <a:lnTo>
                        <a:pt x="59" y="501"/>
                      </a:lnTo>
                      <a:lnTo>
                        <a:pt x="61" y="501"/>
                      </a:lnTo>
                      <a:lnTo>
                        <a:pt x="59" y="501"/>
                      </a:lnTo>
                      <a:lnTo>
                        <a:pt x="61" y="501"/>
                      </a:lnTo>
                      <a:lnTo>
                        <a:pt x="64" y="501"/>
                      </a:lnTo>
                      <a:lnTo>
                        <a:pt x="61" y="501"/>
                      </a:lnTo>
                      <a:lnTo>
                        <a:pt x="64" y="501"/>
                      </a:lnTo>
                      <a:lnTo>
                        <a:pt x="61" y="501"/>
                      </a:lnTo>
                      <a:lnTo>
                        <a:pt x="61" y="499"/>
                      </a:lnTo>
                      <a:lnTo>
                        <a:pt x="59" y="499"/>
                      </a:lnTo>
                      <a:lnTo>
                        <a:pt x="61" y="499"/>
                      </a:lnTo>
                      <a:lnTo>
                        <a:pt x="64" y="499"/>
                      </a:lnTo>
                      <a:lnTo>
                        <a:pt x="64" y="501"/>
                      </a:lnTo>
                      <a:lnTo>
                        <a:pt x="64" y="499"/>
                      </a:lnTo>
                      <a:lnTo>
                        <a:pt x="64" y="501"/>
                      </a:lnTo>
                      <a:lnTo>
                        <a:pt x="66" y="501"/>
                      </a:lnTo>
                      <a:lnTo>
                        <a:pt x="64" y="501"/>
                      </a:lnTo>
                      <a:lnTo>
                        <a:pt x="66" y="501"/>
                      </a:lnTo>
                      <a:lnTo>
                        <a:pt x="66" y="499"/>
                      </a:lnTo>
                      <a:lnTo>
                        <a:pt x="64" y="499"/>
                      </a:lnTo>
                      <a:lnTo>
                        <a:pt x="61" y="499"/>
                      </a:lnTo>
                      <a:lnTo>
                        <a:pt x="61" y="496"/>
                      </a:lnTo>
                      <a:lnTo>
                        <a:pt x="64" y="496"/>
                      </a:lnTo>
                      <a:lnTo>
                        <a:pt x="61" y="496"/>
                      </a:lnTo>
                      <a:lnTo>
                        <a:pt x="64" y="496"/>
                      </a:lnTo>
                      <a:lnTo>
                        <a:pt x="61" y="496"/>
                      </a:lnTo>
                      <a:lnTo>
                        <a:pt x="64" y="496"/>
                      </a:lnTo>
                      <a:lnTo>
                        <a:pt x="61" y="496"/>
                      </a:lnTo>
                      <a:lnTo>
                        <a:pt x="64" y="496"/>
                      </a:lnTo>
                      <a:lnTo>
                        <a:pt x="61" y="496"/>
                      </a:lnTo>
                      <a:lnTo>
                        <a:pt x="64" y="496"/>
                      </a:lnTo>
                      <a:lnTo>
                        <a:pt x="64" y="494"/>
                      </a:lnTo>
                      <a:lnTo>
                        <a:pt x="64" y="491"/>
                      </a:lnTo>
                      <a:lnTo>
                        <a:pt x="61" y="491"/>
                      </a:lnTo>
                      <a:lnTo>
                        <a:pt x="64" y="491"/>
                      </a:lnTo>
                      <a:lnTo>
                        <a:pt x="61" y="491"/>
                      </a:lnTo>
                      <a:lnTo>
                        <a:pt x="64" y="491"/>
                      </a:lnTo>
                      <a:lnTo>
                        <a:pt x="64" y="489"/>
                      </a:lnTo>
                      <a:lnTo>
                        <a:pt x="61" y="489"/>
                      </a:lnTo>
                      <a:lnTo>
                        <a:pt x="64" y="489"/>
                      </a:lnTo>
                      <a:lnTo>
                        <a:pt x="66" y="489"/>
                      </a:lnTo>
                      <a:lnTo>
                        <a:pt x="64" y="489"/>
                      </a:lnTo>
                      <a:lnTo>
                        <a:pt x="66" y="489"/>
                      </a:lnTo>
                      <a:lnTo>
                        <a:pt x="64" y="487"/>
                      </a:lnTo>
                      <a:lnTo>
                        <a:pt x="61" y="487"/>
                      </a:lnTo>
                      <a:lnTo>
                        <a:pt x="64" y="487"/>
                      </a:lnTo>
                      <a:lnTo>
                        <a:pt x="61" y="487"/>
                      </a:lnTo>
                      <a:lnTo>
                        <a:pt x="61" y="484"/>
                      </a:lnTo>
                      <a:lnTo>
                        <a:pt x="64" y="484"/>
                      </a:lnTo>
                      <a:lnTo>
                        <a:pt x="66" y="484"/>
                      </a:lnTo>
                      <a:lnTo>
                        <a:pt x="64" y="484"/>
                      </a:lnTo>
                      <a:lnTo>
                        <a:pt x="66" y="484"/>
                      </a:lnTo>
                      <a:lnTo>
                        <a:pt x="64" y="484"/>
                      </a:lnTo>
                      <a:lnTo>
                        <a:pt x="64" y="482"/>
                      </a:lnTo>
                      <a:lnTo>
                        <a:pt x="61" y="482"/>
                      </a:lnTo>
                      <a:lnTo>
                        <a:pt x="61" y="480"/>
                      </a:lnTo>
                      <a:lnTo>
                        <a:pt x="64" y="480"/>
                      </a:lnTo>
                      <a:lnTo>
                        <a:pt x="64" y="482"/>
                      </a:lnTo>
                      <a:lnTo>
                        <a:pt x="66" y="482"/>
                      </a:lnTo>
                      <a:lnTo>
                        <a:pt x="68" y="482"/>
                      </a:lnTo>
                      <a:lnTo>
                        <a:pt x="66" y="482"/>
                      </a:lnTo>
                      <a:lnTo>
                        <a:pt x="68" y="482"/>
                      </a:lnTo>
                      <a:lnTo>
                        <a:pt x="66" y="482"/>
                      </a:lnTo>
                      <a:lnTo>
                        <a:pt x="68" y="482"/>
                      </a:lnTo>
                      <a:lnTo>
                        <a:pt x="68" y="484"/>
                      </a:lnTo>
                      <a:lnTo>
                        <a:pt x="68" y="482"/>
                      </a:lnTo>
                      <a:lnTo>
                        <a:pt x="68" y="484"/>
                      </a:lnTo>
                      <a:lnTo>
                        <a:pt x="71" y="484"/>
                      </a:lnTo>
                      <a:lnTo>
                        <a:pt x="71" y="487"/>
                      </a:lnTo>
                      <a:lnTo>
                        <a:pt x="73" y="487"/>
                      </a:lnTo>
                      <a:lnTo>
                        <a:pt x="76" y="487"/>
                      </a:lnTo>
                      <a:lnTo>
                        <a:pt x="73" y="487"/>
                      </a:lnTo>
                      <a:lnTo>
                        <a:pt x="73" y="489"/>
                      </a:lnTo>
                      <a:lnTo>
                        <a:pt x="76" y="489"/>
                      </a:lnTo>
                      <a:lnTo>
                        <a:pt x="78" y="491"/>
                      </a:lnTo>
                      <a:lnTo>
                        <a:pt x="80" y="491"/>
                      </a:lnTo>
                      <a:lnTo>
                        <a:pt x="80" y="494"/>
                      </a:lnTo>
                      <a:lnTo>
                        <a:pt x="83" y="494"/>
                      </a:lnTo>
                      <a:lnTo>
                        <a:pt x="80" y="494"/>
                      </a:lnTo>
                      <a:lnTo>
                        <a:pt x="80" y="491"/>
                      </a:lnTo>
                      <a:lnTo>
                        <a:pt x="78" y="491"/>
                      </a:lnTo>
                      <a:lnTo>
                        <a:pt x="76" y="489"/>
                      </a:lnTo>
                      <a:lnTo>
                        <a:pt x="73" y="489"/>
                      </a:lnTo>
                      <a:lnTo>
                        <a:pt x="73" y="487"/>
                      </a:lnTo>
                      <a:lnTo>
                        <a:pt x="76" y="487"/>
                      </a:lnTo>
                      <a:lnTo>
                        <a:pt x="73" y="487"/>
                      </a:lnTo>
                      <a:lnTo>
                        <a:pt x="73" y="484"/>
                      </a:lnTo>
                      <a:lnTo>
                        <a:pt x="73" y="487"/>
                      </a:lnTo>
                      <a:lnTo>
                        <a:pt x="71" y="487"/>
                      </a:lnTo>
                      <a:lnTo>
                        <a:pt x="71" y="484"/>
                      </a:lnTo>
                      <a:lnTo>
                        <a:pt x="68" y="482"/>
                      </a:lnTo>
                      <a:lnTo>
                        <a:pt x="66" y="482"/>
                      </a:lnTo>
                      <a:lnTo>
                        <a:pt x="68" y="482"/>
                      </a:lnTo>
                      <a:lnTo>
                        <a:pt x="66" y="480"/>
                      </a:lnTo>
                      <a:lnTo>
                        <a:pt x="66" y="477"/>
                      </a:lnTo>
                      <a:lnTo>
                        <a:pt x="64" y="477"/>
                      </a:lnTo>
                      <a:lnTo>
                        <a:pt x="64" y="475"/>
                      </a:lnTo>
                      <a:lnTo>
                        <a:pt x="64" y="472"/>
                      </a:lnTo>
                      <a:lnTo>
                        <a:pt x="61" y="472"/>
                      </a:lnTo>
                      <a:lnTo>
                        <a:pt x="64" y="472"/>
                      </a:lnTo>
                      <a:lnTo>
                        <a:pt x="64" y="475"/>
                      </a:lnTo>
                      <a:lnTo>
                        <a:pt x="64" y="472"/>
                      </a:lnTo>
                      <a:lnTo>
                        <a:pt x="66" y="472"/>
                      </a:lnTo>
                      <a:lnTo>
                        <a:pt x="66" y="475"/>
                      </a:lnTo>
                      <a:lnTo>
                        <a:pt x="66" y="472"/>
                      </a:lnTo>
                      <a:lnTo>
                        <a:pt x="64" y="472"/>
                      </a:lnTo>
                      <a:lnTo>
                        <a:pt x="64" y="470"/>
                      </a:lnTo>
                      <a:lnTo>
                        <a:pt x="61" y="470"/>
                      </a:lnTo>
                      <a:lnTo>
                        <a:pt x="64" y="472"/>
                      </a:lnTo>
                      <a:lnTo>
                        <a:pt x="64" y="470"/>
                      </a:lnTo>
                      <a:lnTo>
                        <a:pt x="64" y="472"/>
                      </a:lnTo>
                      <a:lnTo>
                        <a:pt x="61" y="472"/>
                      </a:lnTo>
                      <a:lnTo>
                        <a:pt x="64" y="470"/>
                      </a:lnTo>
                      <a:lnTo>
                        <a:pt x="61" y="470"/>
                      </a:lnTo>
                      <a:lnTo>
                        <a:pt x="59" y="468"/>
                      </a:lnTo>
                      <a:lnTo>
                        <a:pt x="59" y="470"/>
                      </a:lnTo>
                      <a:lnTo>
                        <a:pt x="59" y="468"/>
                      </a:lnTo>
                      <a:lnTo>
                        <a:pt x="61" y="468"/>
                      </a:lnTo>
                      <a:lnTo>
                        <a:pt x="61" y="470"/>
                      </a:lnTo>
                      <a:lnTo>
                        <a:pt x="64" y="470"/>
                      </a:lnTo>
                      <a:lnTo>
                        <a:pt x="61" y="468"/>
                      </a:lnTo>
                      <a:lnTo>
                        <a:pt x="64" y="468"/>
                      </a:lnTo>
                      <a:lnTo>
                        <a:pt x="61" y="468"/>
                      </a:lnTo>
                      <a:lnTo>
                        <a:pt x="64" y="468"/>
                      </a:lnTo>
                      <a:lnTo>
                        <a:pt x="61" y="468"/>
                      </a:lnTo>
                      <a:lnTo>
                        <a:pt x="64" y="468"/>
                      </a:lnTo>
                      <a:lnTo>
                        <a:pt x="61" y="468"/>
                      </a:lnTo>
                      <a:lnTo>
                        <a:pt x="61" y="465"/>
                      </a:lnTo>
                      <a:lnTo>
                        <a:pt x="61" y="468"/>
                      </a:lnTo>
                      <a:lnTo>
                        <a:pt x="61" y="465"/>
                      </a:lnTo>
                      <a:lnTo>
                        <a:pt x="61" y="463"/>
                      </a:lnTo>
                      <a:lnTo>
                        <a:pt x="61" y="465"/>
                      </a:lnTo>
                      <a:lnTo>
                        <a:pt x="61" y="463"/>
                      </a:lnTo>
                      <a:lnTo>
                        <a:pt x="59" y="463"/>
                      </a:lnTo>
                      <a:lnTo>
                        <a:pt x="59" y="461"/>
                      </a:lnTo>
                      <a:lnTo>
                        <a:pt x="57" y="461"/>
                      </a:lnTo>
                      <a:lnTo>
                        <a:pt x="59" y="461"/>
                      </a:lnTo>
                      <a:lnTo>
                        <a:pt x="57" y="461"/>
                      </a:lnTo>
                      <a:lnTo>
                        <a:pt x="59" y="461"/>
                      </a:lnTo>
                      <a:lnTo>
                        <a:pt x="57" y="461"/>
                      </a:lnTo>
                      <a:lnTo>
                        <a:pt x="57" y="463"/>
                      </a:lnTo>
                      <a:lnTo>
                        <a:pt x="59" y="463"/>
                      </a:lnTo>
                      <a:lnTo>
                        <a:pt x="57" y="463"/>
                      </a:lnTo>
                      <a:lnTo>
                        <a:pt x="57" y="461"/>
                      </a:lnTo>
                      <a:lnTo>
                        <a:pt x="57" y="458"/>
                      </a:lnTo>
                      <a:lnTo>
                        <a:pt x="54" y="458"/>
                      </a:lnTo>
                      <a:lnTo>
                        <a:pt x="54" y="456"/>
                      </a:lnTo>
                      <a:lnTo>
                        <a:pt x="57" y="456"/>
                      </a:lnTo>
                      <a:lnTo>
                        <a:pt x="57" y="453"/>
                      </a:lnTo>
                      <a:lnTo>
                        <a:pt x="57" y="451"/>
                      </a:lnTo>
                      <a:lnTo>
                        <a:pt x="57" y="449"/>
                      </a:lnTo>
                      <a:lnTo>
                        <a:pt x="57" y="451"/>
                      </a:lnTo>
                      <a:lnTo>
                        <a:pt x="57" y="449"/>
                      </a:lnTo>
                      <a:lnTo>
                        <a:pt x="57" y="451"/>
                      </a:lnTo>
                      <a:lnTo>
                        <a:pt x="57" y="449"/>
                      </a:lnTo>
                      <a:lnTo>
                        <a:pt x="57" y="451"/>
                      </a:lnTo>
                      <a:lnTo>
                        <a:pt x="57" y="449"/>
                      </a:lnTo>
                      <a:lnTo>
                        <a:pt x="59" y="449"/>
                      </a:lnTo>
                      <a:lnTo>
                        <a:pt x="59" y="446"/>
                      </a:lnTo>
                      <a:lnTo>
                        <a:pt x="59" y="444"/>
                      </a:lnTo>
                      <a:lnTo>
                        <a:pt x="59" y="442"/>
                      </a:lnTo>
                      <a:lnTo>
                        <a:pt x="59" y="444"/>
                      </a:lnTo>
                      <a:lnTo>
                        <a:pt x="57" y="444"/>
                      </a:lnTo>
                      <a:lnTo>
                        <a:pt x="57" y="442"/>
                      </a:lnTo>
                      <a:lnTo>
                        <a:pt x="54" y="442"/>
                      </a:lnTo>
                      <a:lnTo>
                        <a:pt x="57" y="442"/>
                      </a:lnTo>
                      <a:lnTo>
                        <a:pt x="57" y="439"/>
                      </a:lnTo>
                      <a:lnTo>
                        <a:pt x="57" y="442"/>
                      </a:lnTo>
                      <a:lnTo>
                        <a:pt x="57" y="439"/>
                      </a:lnTo>
                      <a:lnTo>
                        <a:pt x="57" y="442"/>
                      </a:lnTo>
                      <a:lnTo>
                        <a:pt x="57" y="439"/>
                      </a:lnTo>
                      <a:lnTo>
                        <a:pt x="57" y="437"/>
                      </a:lnTo>
                      <a:lnTo>
                        <a:pt x="57" y="439"/>
                      </a:lnTo>
                      <a:lnTo>
                        <a:pt x="57" y="437"/>
                      </a:lnTo>
                      <a:lnTo>
                        <a:pt x="57" y="439"/>
                      </a:lnTo>
                      <a:lnTo>
                        <a:pt x="57" y="437"/>
                      </a:lnTo>
                      <a:lnTo>
                        <a:pt x="54" y="437"/>
                      </a:lnTo>
                      <a:lnTo>
                        <a:pt x="57" y="437"/>
                      </a:lnTo>
                      <a:lnTo>
                        <a:pt x="54" y="437"/>
                      </a:lnTo>
                      <a:lnTo>
                        <a:pt x="54" y="439"/>
                      </a:lnTo>
                      <a:lnTo>
                        <a:pt x="52" y="439"/>
                      </a:lnTo>
                      <a:lnTo>
                        <a:pt x="52" y="437"/>
                      </a:lnTo>
                      <a:lnTo>
                        <a:pt x="54" y="437"/>
                      </a:lnTo>
                      <a:lnTo>
                        <a:pt x="52" y="437"/>
                      </a:lnTo>
                      <a:lnTo>
                        <a:pt x="54" y="437"/>
                      </a:lnTo>
                      <a:lnTo>
                        <a:pt x="52" y="437"/>
                      </a:lnTo>
                      <a:lnTo>
                        <a:pt x="54" y="434"/>
                      </a:lnTo>
                      <a:lnTo>
                        <a:pt x="52" y="434"/>
                      </a:lnTo>
                      <a:lnTo>
                        <a:pt x="52" y="432"/>
                      </a:lnTo>
                      <a:lnTo>
                        <a:pt x="49" y="432"/>
                      </a:lnTo>
                      <a:lnTo>
                        <a:pt x="49" y="430"/>
                      </a:lnTo>
                      <a:lnTo>
                        <a:pt x="52" y="430"/>
                      </a:lnTo>
                      <a:lnTo>
                        <a:pt x="49" y="430"/>
                      </a:lnTo>
                      <a:lnTo>
                        <a:pt x="49" y="427"/>
                      </a:lnTo>
                      <a:lnTo>
                        <a:pt x="49" y="430"/>
                      </a:lnTo>
                      <a:lnTo>
                        <a:pt x="52" y="430"/>
                      </a:lnTo>
                      <a:lnTo>
                        <a:pt x="52" y="427"/>
                      </a:lnTo>
                      <a:lnTo>
                        <a:pt x="52" y="430"/>
                      </a:lnTo>
                      <a:lnTo>
                        <a:pt x="52" y="427"/>
                      </a:lnTo>
                      <a:lnTo>
                        <a:pt x="52" y="430"/>
                      </a:lnTo>
                      <a:lnTo>
                        <a:pt x="52" y="427"/>
                      </a:lnTo>
                      <a:lnTo>
                        <a:pt x="49" y="427"/>
                      </a:lnTo>
                      <a:lnTo>
                        <a:pt x="52" y="427"/>
                      </a:lnTo>
                      <a:lnTo>
                        <a:pt x="49" y="427"/>
                      </a:lnTo>
                      <a:lnTo>
                        <a:pt x="52" y="427"/>
                      </a:lnTo>
                      <a:lnTo>
                        <a:pt x="52" y="425"/>
                      </a:lnTo>
                      <a:lnTo>
                        <a:pt x="54" y="425"/>
                      </a:lnTo>
                      <a:lnTo>
                        <a:pt x="52" y="425"/>
                      </a:lnTo>
                      <a:lnTo>
                        <a:pt x="49" y="425"/>
                      </a:lnTo>
                      <a:lnTo>
                        <a:pt x="49" y="423"/>
                      </a:lnTo>
                      <a:lnTo>
                        <a:pt x="49" y="425"/>
                      </a:lnTo>
                      <a:lnTo>
                        <a:pt x="47" y="425"/>
                      </a:lnTo>
                      <a:lnTo>
                        <a:pt x="49" y="425"/>
                      </a:lnTo>
                      <a:lnTo>
                        <a:pt x="47" y="425"/>
                      </a:lnTo>
                      <a:lnTo>
                        <a:pt x="49" y="423"/>
                      </a:lnTo>
                      <a:lnTo>
                        <a:pt x="49" y="420"/>
                      </a:lnTo>
                      <a:lnTo>
                        <a:pt x="49" y="423"/>
                      </a:lnTo>
                      <a:lnTo>
                        <a:pt x="49" y="420"/>
                      </a:lnTo>
                      <a:lnTo>
                        <a:pt x="47" y="420"/>
                      </a:lnTo>
                      <a:lnTo>
                        <a:pt x="49" y="420"/>
                      </a:lnTo>
                      <a:lnTo>
                        <a:pt x="49" y="418"/>
                      </a:lnTo>
                      <a:lnTo>
                        <a:pt x="52" y="418"/>
                      </a:lnTo>
                      <a:lnTo>
                        <a:pt x="49" y="418"/>
                      </a:lnTo>
                      <a:lnTo>
                        <a:pt x="49" y="415"/>
                      </a:lnTo>
                      <a:lnTo>
                        <a:pt x="49" y="413"/>
                      </a:lnTo>
                      <a:lnTo>
                        <a:pt x="52" y="413"/>
                      </a:lnTo>
                      <a:lnTo>
                        <a:pt x="52" y="415"/>
                      </a:lnTo>
                      <a:lnTo>
                        <a:pt x="52" y="413"/>
                      </a:lnTo>
                      <a:lnTo>
                        <a:pt x="54" y="413"/>
                      </a:lnTo>
                      <a:lnTo>
                        <a:pt x="54" y="411"/>
                      </a:lnTo>
                      <a:lnTo>
                        <a:pt x="54" y="408"/>
                      </a:lnTo>
                      <a:lnTo>
                        <a:pt x="54" y="411"/>
                      </a:lnTo>
                      <a:lnTo>
                        <a:pt x="54" y="408"/>
                      </a:lnTo>
                      <a:lnTo>
                        <a:pt x="54" y="411"/>
                      </a:lnTo>
                      <a:lnTo>
                        <a:pt x="57" y="411"/>
                      </a:lnTo>
                      <a:lnTo>
                        <a:pt x="59" y="411"/>
                      </a:lnTo>
                      <a:lnTo>
                        <a:pt x="57" y="411"/>
                      </a:lnTo>
                      <a:lnTo>
                        <a:pt x="59" y="411"/>
                      </a:lnTo>
                      <a:lnTo>
                        <a:pt x="57" y="411"/>
                      </a:lnTo>
                      <a:lnTo>
                        <a:pt x="57" y="408"/>
                      </a:lnTo>
                      <a:lnTo>
                        <a:pt x="59" y="408"/>
                      </a:lnTo>
                      <a:lnTo>
                        <a:pt x="57" y="408"/>
                      </a:lnTo>
                      <a:lnTo>
                        <a:pt x="59" y="408"/>
                      </a:lnTo>
                      <a:lnTo>
                        <a:pt x="59" y="411"/>
                      </a:lnTo>
                      <a:lnTo>
                        <a:pt x="59" y="408"/>
                      </a:lnTo>
                      <a:lnTo>
                        <a:pt x="59" y="406"/>
                      </a:lnTo>
                      <a:lnTo>
                        <a:pt x="61" y="406"/>
                      </a:lnTo>
                      <a:lnTo>
                        <a:pt x="61" y="404"/>
                      </a:lnTo>
                      <a:lnTo>
                        <a:pt x="59" y="404"/>
                      </a:lnTo>
                      <a:lnTo>
                        <a:pt x="61" y="404"/>
                      </a:lnTo>
                      <a:lnTo>
                        <a:pt x="59" y="404"/>
                      </a:lnTo>
                      <a:lnTo>
                        <a:pt x="59" y="401"/>
                      </a:lnTo>
                      <a:lnTo>
                        <a:pt x="57" y="401"/>
                      </a:lnTo>
                      <a:lnTo>
                        <a:pt x="59" y="401"/>
                      </a:lnTo>
                      <a:lnTo>
                        <a:pt x="59" y="399"/>
                      </a:lnTo>
                      <a:lnTo>
                        <a:pt x="61" y="399"/>
                      </a:lnTo>
                      <a:lnTo>
                        <a:pt x="61" y="401"/>
                      </a:lnTo>
                      <a:lnTo>
                        <a:pt x="59" y="401"/>
                      </a:lnTo>
                      <a:lnTo>
                        <a:pt x="61" y="401"/>
                      </a:lnTo>
                      <a:lnTo>
                        <a:pt x="59" y="401"/>
                      </a:lnTo>
                      <a:lnTo>
                        <a:pt x="61" y="401"/>
                      </a:lnTo>
                      <a:lnTo>
                        <a:pt x="59" y="401"/>
                      </a:lnTo>
                      <a:lnTo>
                        <a:pt x="61" y="401"/>
                      </a:lnTo>
                      <a:lnTo>
                        <a:pt x="59" y="401"/>
                      </a:lnTo>
                      <a:lnTo>
                        <a:pt x="61" y="401"/>
                      </a:lnTo>
                      <a:lnTo>
                        <a:pt x="61" y="404"/>
                      </a:lnTo>
                      <a:lnTo>
                        <a:pt x="61" y="401"/>
                      </a:lnTo>
                      <a:lnTo>
                        <a:pt x="61" y="399"/>
                      </a:lnTo>
                      <a:lnTo>
                        <a:pt x="61" y="401"/>
                      </a:lnTo>
                      <a:lnTo>
                        <a:pt x="61" y="399"/>
                      </a:lnTo>
                      <a:lnTo>
                        <a:pt x="61" y="401"/>
                      </a:lnTo>
                      <a:lnTo>
                        <a:pt x="61" y="399"/>
                      </a:lnTo>
                      <a:lnTo>
                        <a:pt x="61" y="401"/>
                      </a:lnTo>
                      <a:lnTo>
                        <a:pt x="64" y="401"/>
                      </a:lnTo>
                      <a:lnTo>
                        <a:pt x="64" y="399"/>
                      </a:lnTo>
                      <a:lnTo>
                        <a:pt x="64" y="401"/>
                      </a:lnTo>
                      <a:lnTo>
                        <a:pt x="66" y="401"/>
                      </a:lnTo>
                      <a:lnTo>
                        <a:pt x="68" y="401"/>
                      </a:lnTo>
                      <a:lnTo>
                        <a:pt x="68" y="399"/>
                      </a:lnTo>
                      <a:lnTo>
                        <a:pt x="68" y="401"/>
                      </a:lnTo>
                      <a:lnTo>
                        <a:pt x="66" y="401"/>
                      </a:lnTo>
                      <a:lnTo>
                        <a:pt x="68" y="401"/>
                      </a:lnTo>
                      <a:lnTo>
                        <a:pt x="66" y="401"/>
                      </a:lnTo>
                      <a:lnTo>
                        <a:pt x="66" y="399"/>
                      </a:lnTo>
                      <a:lnTo>
                        <a:pt x="64" y="399"/>
                      </a:lnTo>
                      <a:lnTo>
                        <a:pt x="64" y="396"/>
                      </a:lnTo>
                      <a:lnTo>
                        <a:pt x="66" y="396"/>
                      </a:lnTo>
                      <a:lnTo>
                        <a:pt x="64" y="396"/>
                      </a:lnTo>
                      <a:lnTo>
                        <a:pt x="64" y="394"/>
                      </a:lnTo>
                      <a:lnTo>
                        <a:pt x="61" y="394"/>
                      </a:lnTo>
                      <a:lnTo>
                        <a:pt x="64" y="394"/>
                      </a:lnTo>
                      <a:lnTo>
                        <a:pt x="61" y="394"/>
                      </a:lnTo>
                      <a:lnTo>
                        <a:pt x="64" y="394"/>
                      </a:lnTo>
                      <a:lnTo>
                        <a:pt x="64" y="392"/>
                      </a:lnTo>
                      <a:lnTo>
                        <a:pt x="64" y="389"/>
                      </a:lnTo>
                      <a:lnTo>
                        <a:pt x="64" y="392"/>
                      </a:lnTo>
                      <a:lnTo>
                        <a:pt x="64" y="389"/>
                      </a:lnTo>
                      <a:lnTo>
                        <a:pt x="64" y="387"/>
                      </a:lnTo>
                      <a:lnTo>
                        <a:pt x="66" y="387"/>
                      </a:lnTo>
                      <a:lnTo>
                        <a:pt x="64" y="387"/>
                      </a:lnTo>
                      <a:lnTo>
                        <a:pt x="64" y="389"/>
                      </a:lnTo>
                      <a:lnTo>
                        <a:pt x="64" y="387"/>
                      </a:lnTo>
                      <a:lnTo>
                        <a:pt x="64" y="389"/>
                      </a:lnTo>
                      <a:lnTo>
                        <a:pt x="66" y="389"/>
                      </a:lnTo>
                      <a:lnTo>
                        <a:pt x="64" y="389"/>
                      </a:lnTo>
                      <a:lnTo>
                        <a:pt x="66" y="389"/>
                      </a:lnTo>
                      <a:lnTo>
                        <a:pt x="64" y="389"/>
                      </a:lnTo>
                      <a:lnTo>
                        <a:pt x="66" y="389"/>
                      </a:lnTo>
                      <a:lnTo>
                        <a:pt x="66" y="392"/>
                      </a:lnTo>
                      <a:lnTo>
                        <a:pt x="68" y="392"/>
                      </a:lnTo>
                      <a:lnTo>
                        <a:pt x="71" y="392"/>
                      </a:lnTo>
                      <a:lnTo>
                        <a:pt x="71" y="389"/>
                      </a:lnTo>
                      <a:lnTo>
                        <a:pt x="73" y="389"/>
                      </a:lnTo>
                      <a:lnTo>
                        <a:pt x="71" y="389"/>
                      </a:lnTo>
                      <a:lnTo>
                        <a:pt x="73" y="389"/>
                      </a:lnTo>
                      <a:lnTo>
                        <a:pt x="76" y="389"/>
                      </a:lnTo>
                      <a:lnTo>
                        <a:pt x="76" y="392"/>
                      </a:lnTo>
                      <a:lnTo>
                        <a:pt x="76" y="389"/>
                      </a:lnTo>
                      <a:lnTo>
                        <a:pt x="78" y="389"/>
                      </a:lnTo>
                      <a:lnTo>
                        <a:pt x="76" y="389"/>
                      </a:lnTo>
                      <a:lnTo>
                        <a:pt x="78" y="389"/>
                      </a:lnTo>
                      <a:lnTo>
                        <a:pt x="80" y="389"/>
                      </a:lnTo>
                      <a:lnTo>
                        <a:pt x="78" y="389"/>
                      </a:lnTo>
                      <a:lnTo>
                        <a:pt x="78" y="392"/>
                      </a:lnTo>
                      <a:lnTo>
                        <a:pt x="78" y="389"/>
                      </a:lnTo>
                      <a:lnTo>
                        <a:pt x="78" y="392"/>
                      </a:lnTo>
                      <a:lnTo>
                        <a:pt x="80" y="392"/>
                      </a:lnTo>
                      <a:lnTo>
                        <a:pt x="78" y="392"/>
                      </a:lnTo>
                      <a:lnTo>
                        <a:pt x="78" y="394"/>
                      </a:lnTo>
                      <a:lnTo>
                        <a:pt x="76" y="394"/>
                      </a:lnTo>
                      <a:lnTo>
                        <a:pt x="73" y="394"/>
                      </a:lnTo>
                      <a:lnTo>
                        <a:pt x="76" y="394"/>
                      </a:lnTo>
                      <a:lnTo>
                        <a:pt x="78" y="394"/>
                      </a:lnTo>
                      <a:lnTo>
                        <a:pt x="78" y="392"/>
                      </a:lnTo>
                      <a:lnTo>
                        <a:pt x="80" y="392"/>
                      </a:lnTo>
                      <a:lnTo>
                        <a:pt x="80" y="389"/>
                      </a:lnTo>
                      <a:lnTo>
                        <a:pt x="80" y="392"/>
                      </a:lnTo>
                      <a:lnTo>
                        <a:pt x="80" y="389"/>
                      </a:lnTo>
                      <a:lnTo>
                        <a:pt x="80" y="392"/>
                      </a:lnTo>
                      <a:lnTo>
                        <a:pt x="80" y="389"/>
                      </a:lnTo>
                      <a:lnTo>
                        <a:pt x="83" y="389"/>
                      </a:lnTo>
                      <a:lnTo>
                        <a:pt x="80" y="389"/>
                      </a:lnTo>
                      <a:lnTo>
                        <a:pt x="83" y="389"/>
                      </a:lnTo>
                      <a:lnTo>
                        <a:pt x="83" y="392"/>
                      </a:lnTo>
                      <a:lnTo>
                        <a:pt x="80" y="392"/>
                      </a:lnTo>
                      <a:lnTo>
                        <a:pt x="83" y="392"/>
                      </a:lnTo>
                      <a:lnTo>
                        <a:pt x="80" y="392"/>
                      </a:lnTo>
                      <a:lnTo>
                        <a:pt x="83" y="392"/>
                      </a:lnTo>
                      <a:lnTo>
                        <a:pt x="83" y="389"/>
                      </a:lnTo>
                      <a:lnTo>
                        <a:pt x="85" y="389"/>
                      </a:lnTo>
                      <a:lnTo>
                        <a:pt x="85" y="392"/>
                      </a:lnTo>
                      <a:lnTo>
                        <a:pt x="85" y="389"/>
                      </a:lnTo>
                      <a:lnTo>
                        <a:pt x="87" y="389"/>
                      </a:lnTo>
                      <a:lnTo>
                        <a:pt x="87" y="387"/>
                      </a:lnTo>
                      <a:lnTo>
                        <a:pt x="90" y="387"/>
                      </a:lnTo>
                      <a:lnTo>
                        <a:pt x="90" y="385"/>
                      </a:lnTo>
                      <a:lnTo>
                        <a:pt x="90" y="387"/>
                      </a:lnTo>
                      <a:lnTo>
                        <a:pt x="90" y="385"/>
                      </a:lnTo>
                      <a:lnTo>
                        <a:pt x="92" y="385"/>
                      </a:lnTo>
                      <a:lnTo>
                        <a:pt x="90" y="385"/>
                      </a:lnTo>
                      <a:lnTo>
                        <a:pt x="90" y="382"/>
                      </a:lnTo>
                      <a:lnTo>
                        <a:pt x="87" y="382"/>
                      </a:lnTo>
                      <a:lnTo>
                        <a:pt x="87" y="380"/>
                      </a:lnTo>
                      <a:lnTo>
                        <a:pt x="87" y="382"/>
                      </a:lnTo>
                      <a:lnTo>
                        <a:pt x="87" y="380"/>
                      </a:lnTo>
                      <a:lnTo>
                        <a:pt x="85" y="380"/>
                      </a:lnTo>
                      <a:lnTo>
                        <a:pt x="85" y="377"/>
                      </a:lnTo>
                      <a:lnTo>
                        <a:pt x="87" y="377"/>
                      </a:lnTo>
                      <a:lnTo>
                        <a:pt x="90" y="377"/>
                      </a:lnTo>
                      <a:lnTo>
                        <a:pt x="90" y="380"/>
                      </a:lnTo>
                      <a:lnTo>
                        <a:pt x="90" y="377"/>
                      </a:lnTo>
                      <a:lnTo>
                        <a:pt x="90" y="380"/>
                      </a:lnTo>
                      <a:lnTo>
                        <a:pt x="92" y="380"/>
                      </a:lnTo>
                      <a:lnTo>
                        <a:pt x="90" y="377"/>
                      </a:lnTo>
                      <a:lnTo>
                        <a:pt x="87" y="375"/>
                      </a:lnTo>
                      <a:lnTo>
                        <a:pt x="90" y="375"/>
                      </a:lnTo>
                      <a:lnTo>
                        <a:pt x="90" y="373"/>
                      </a:lnTo>
                      <a:lnTo>
                        <a:pt x="90" y="370"/>
                      </a:lnTo>
                      <a:lnTo>
                        <a:pt x="90" y="373"/>
                      </a:lnTo>
                      <a:lnTo>
                        <a:pt x="92" y="373"/>
                      </a:lnTo>
                      <a:lnTo>
                        <a:pt x="90" y="373"/>
                      </a:lnTo>
                      <a:lnTo>
                        <a:pt x="90" y="375"/>
                      </a:lnTo>
                      <a:lnTo>
                        <a:pt x="92" y="375"/>
                      </a:lnTo>
                      <a:lnTo>
                        <a:pt x="90" y="375"/>
                      </a:lnTo>
                      <a:lnTo>
                        <a:pt x="92" y="375"/>
                      </a:lnTo>
                      <a:lnTo>
                        <a:pt x="92" y="377"/>
                      </a:lnTo>
                      <a:lnTo>
                        <a:pt x="94" y="377"/>
                      </a:lnTo>
                      <a:lnTo>
                        <a:pt x="92" y="377"/>
                      </a:lnTo>
                      <a:lnTo>
                        <a:pt x="94" y="377"/>
                      </a:lnTo>
                      <a:lnTo>
                        <a:pt x="92" y="375"/>
                      </a:lnTo>
                      <a:lnTo>
                        <a:pt x="94" y="375"/>
                      </a:lnTo>
                      <a:lnTo>
                        <a:pt x="94" y="373"/>
                      </a:lnTo>
                      <a:lnTo>
                        <a:pt x="97" y="373"/>
                      </a:lnTo>
                      <a:lnTo>
                        <a:pt x="97" y="375"/>
                      </a:lnTo>
                      <a:lnTo>
                        <a:pt x="97" y="373"/>
                      </a:lnTo>
                      <a:lnTo>
                        <a:pt x="94" y="373"/>
                      </a:lnTo>
                      <a:lnTo>
                        <a:pt x="94" y="370"/>
                      </a:lnTo>
                      <a:lnTo>
                        <a:pt x="94" y="373"/>
                      </a:lnTo>
                      <a:lnTo>
                        <a:pt x="94" y="370"/>
                      </a:lnTo>
                      <a:lnTo>
                        <a:pt x="92" y="370"/>
                      </a:lnTo>
                      <a:lnTo>
                        <a:pt x="94" y="370"/>
                      </a:lnTo>
                      <a:lnTo>
                        <a:pt x="94" y="368"/>
                      </a:lnTo>
                      <a:lnTo>
                        <a:pt x="97" y="368"/>
                      </a:lnTo>
                      <a:lnTo>
                        <a:pt x="97" y="366"/>
                      </a:lnTo>
                      <a:lnTo>
                        <a:pt x="97" y="368"/>
                      </a:lnTo>
                      <a:lnTo>
                        <a:pt x="99" y="366"/>
                      </a:lnTo>
                      <a:lnTo>
                        <a:pt x="99" y="363"/>
                      </a:lnTo>
                      <a:lnTo>
                        <a:pt x="99" y="366"/>
                      </a:lnTo>
                      <a:lnTo>
                        <a:pt x="102" y="366"/>
                      </a:lnTo>
                      <a:lnTo>
                        <a:pt x="99" y="366"/>
                      </a:lnTo>
                      <a:lnTo>
                        <a:pt x="102" y="366"/>
                      </a:lnTo>
                      <a:lnTo>
                        <a:pt x="102" y="363"/>
                      </a:lnTo>
                      <a:lnTo>
                        <a:pt x="102" y="366"/>
                      </a:lnTo>
                      <a:lnTo>
                        <a:pt x="104" y="366"/>
                      </a:lnTo>
                      <a:lnTo>
                        <a:pt x="104" y="368"/>
                      </a:lnTo>
                      <a:lnTo>
                        <a:pt x="104" y="366"/>
                      </a:lnTo>
                      <a:lnTo>
                        <a:pt x="106" y="366"/>
                      </a:lnTo>
                      <a:lnTo>
                        <a:pt x="106" y="368"/>
                      </a:lnTo>
                      <a:lnTo>
                        <a:pt x="106" y="366"/>
                      </a:lnTo>
                      <a:lnTo>
                        <a:pt x="109" y="366"/>
                      </a:lnTo>
                      <a:lnTo>
                        <a:pt x="106" y="366"/>
                      </a:lnTo>
                      <a:lnTo>
                        <a:pt x="109" y="366"/>
                      </a:lnTo>
                      <a:lnTo>
                        <a:pt x="109" y="363"/>
                      </a:lnTo>
                      <a:lnTo>
                        <a:pt x="106" y="363"/>
                      </a:lnTo>
                      <a:lnTo>
                        <a:pt x="106" y="361"/>
                      </a:lnTo>
                      <a:lnTo>
                        <a:pt x="106" y="363"/>
                      </a:lnTo>
                      <a:lnTo>
                        <a:pt x="106" y="361"/>
                      </a:lnTo>
                      <a:lnTo>
                        <a:pt x="109" y="363"/>
                      </a:lnTo>
                      <a:lnTo>
                        <a:pt x="109" y="361"/>
                      </a:lnTo>
                      <a:lnTo>
                        <a:pt x="109" y="363"/>
                      </a:lnTo>
                      <a:lnTo>
                        <a:pt x="109" y="361"/>
                      </a:lnTo>
                      <a:lnTo>
                        <a:pt x="109" y="363"/>
                      </a:lnTo>
                      <a:lnTo>
                        <a:pt x="109" y="361"/>
                      </a:lnTo>
                      <a:lnTo>
                        <a:pt x="106" y="358"/>
                      </a:lnTo>
                      <a:lnTo>
                        <a:pt x="106" y="361"/>
                      </a:lnTo>
                      <a:lnTo>
                        <a:pt x="104" y="361"/>
                      </a:lnTo>
                      <a:lnTo>
                        <a:pt x="104" y="358"/>
                      </a:lnTo>
                      <a:lnTo>
                        <a:pt x="104" y="361"/>
                      </a:lnTo>
                      <a:lnTo>
                        <a:pt x="106" y="361"/>
                      </a:lnTo>
                      <a:lnTo>
                        <a:pt x="104" y="361"/>
                      </a:lnTo>
                      <a:lnTo>
                        <a:pt x="106" y="361"/>
                      </a:lnTo>
                      <a:lnTo>
                        <a:pt x="106" y="363"/>
                      </a:lnTo>
                      <a:lnTo>
                        <a:pt x="104" y="363"/>
                      </a:lnTo>
                      <a:lnTo>
                        <a:pt x="104" y="366"/>
                      </a:lnTo>
                      <a:lnTo>
                        <a:pt x="104" y="363"/>
                      </a:lnTo>
                      <a:lnTo>
                        <a:pt x="102" y="363"/>
                      </a:lnTo>
                      <a:lnTo>
                        <a:pt x="102" y="361"/>
                      </a:lnTo>
                      <a:lnTo>
                        <a:pt x="104" y="361"/>
                      </a:lnTo>
                      <a:lnTo>
                        <a:pt x="104" y="358"/>
                      </a:lnTo>
                      <a:lnTo>
                        <a:pt x="102" y="358"/>
                      </a:lnTo>
                      <a:lnTo>
                        <a:pt x="104" y="361"/>
                      </a:lnTo>
                      <a:lnTo>
                        <a:pt x="102" y="361"/>
                      </a:lnTo>
                      <a:lnTo>
                        <a:pt x="102" y="358"/>
                      </a:lnTo>
                      <a:lnTo>
                        <a:pt x="102" y="356"/>
                      </a:lnTo>
                      <a:lnTo>
                        <a:pt x="102" y="358"/>
                      </a:lnTo>
                      <a:lnTo>
                        <a:pt x="102" y="356"/>
                      </a:lnTo>
                      <a:lnTo>
                        <a:pt x="102" y="358"/>
                      </a:lnTo>
                      <a:lnTo>
                        <a:pt x="102" y="356"/>
                      </a:lnTo>
                      <a:lnTo>
                        <a:pt x="102" y="358"/>
                      </a:lnTo>
                      <a:lnTo>
                        <a:pt x="102" y="356"/>
                      </a:lnTo>
                      <a:lnTo>
                        <a:pt x="104" y="356"/>
                      </a:lnTo>
                      <a:lnTo>
                        <a:pt x="104" y="358"/>
                      </a:lnTo>
                      <a:lnTo>
                        <a:pt x="104" y="356"/>
                      </a:lnTo>
                      <a:lnTo>
                        <a:pt x="104" y="358"/>
                      </a:lnTo>
                      <a:lnTo>
                        <a:pt x="104" y="356"/>
                      </a:lnTo>
                      <a:lnTo>
                        <a:pt x="104" y="358"/>
                      </a:lnTo>
                      <a:lnTo>
                        <a:pt x="104" y="356"/>
                      </a:lnTo>
                      <a:lnTo>
                        <a:pt x="106" y="356"/>
                      </a:lnTo>
                      <a:lnTo>
                        <a:pt x="104" y="356"/>
                      </a:lnTo>
                      <a:lnTo>
                        <a:pt x="106" y="356"/>
                      </a:lnTo>
                      <a:lnTo>
                        <a:pt x="106" y="358"/>
                      </a:lnTo>
                      <a:lnTo>
                        <a:pt x="106" y="356"/>
                      </a:lnTo>
                      <a:lnTo>
                        <a:pt x="106" y="358"/>
                      </a:lnTo>
                      <a:lnTo>
                        <a:pt x="109" y="358"/>
                      </a:lnTo>
                      <a:lnTo>
                        <a:pt x="106" y="358"/>
                      </a:lnTo>
                      <a:lnTo>
                        <a:pt x="109" y="358"/>
                      </a:lnTo>
                      <a:lnTo>
                        <a:pt x="109" y="356"/>
                      </a:lnTo>
                      <a:lnTo>
                        <a:pt x="106" y="356"/>
                      </a:lnTo>
                      <a:lnTo>
                        <a:pt x="106" y="354"/>
                      </a:lnTo>
                      <a:lnTo>
                        <a:pt x="109" y="354"/>
                      </a:lnTo>
                      <a:lnTo>
                        <a:pt x="106" y="354"/>
                      </a:lnTo>
                      <a:lnTo>
                        <a:pt x="109" y="354"/>
                      </a:lnTo>
                      <a:lnTo>
                        <a:pt x="109" y="356"/>
                      </a:lnTo>
                      <a:lnTo>
                        <a:pt x="111" y="356"/>
                      </a:lnTo>
                      <a:lnTo>
                        <a:pt x="109" y="356"/>
                      </a:lnTo>
                      <a:lnTo>
                        <a:pt x="111" y="356"/>
                      </a:lnTo>
                      <a:lnTo>
                        <a:pt x="111" y="358"/>
                      </a:lnTo>
                      <a:lnTo>
                        <a:pt x="111" y="356"/>
                      </a:lnTo>
                      <a:lnTo>
                        <a:pt x="109" y="356"/>
                      </a:lnTo>
                      <a:lnTo>
                        <a:pt x="111" y="356"/>
                      </a:lnTo>
                      <a:lnTo>
                        <a:pt x="111" y="358"/>
                      </a:lnTo>
                      <a:lnTo>
                        <a:pt x="109" y="358"/>
                      </a:lnTo>
                      <a:lnTo>
                        <a:pt x="111" y="358"/>
                      </a:lnTo>
                      <a:lnTo>
                        <a:pt x="111" y="361"/>
                      </a:lnTo>
                      <a:lnTo>
                        <a:pt x="111" y="358"/>
                      </a:lnTo>
                      <a:lnTo>
                        <a:pt x="113" y="358"/>
                      </a:lnTo>
                      <a:lnTo>
                        <a:pt x="111" y="356"/>
                      </a:lnTo>
                      <a:lnTo>
                        <a:pt x="113" y="356"/>
                      </a:lnTo>
                      <a:lnTo>
                        <a:pt x="111" y="356"/>
                      </a:lnTo>
                      <a:lnTo>
                        <a:pt x="113" y="356"/>
                      </a:lnTo>
                      <a:lnTo>
                        <a:pt x="116" y="356"/>
                      </a:lnTo>
                      <a:lnTo>
                        <a:pt x="116" y="354"/>
                      </a:lnTo>
                      <a:lnTo>
                        <a:pt x="113" y="354"/>
                      </a:lnTo>
                      <a:lnTo>
                        <a:pt x="116" y="354"/>
                      </a:lnTo>
                      <a:lnTo>
                        <a:pt x="116" y="356"/>
                      </a:lnTo>
                      <a:lnTo>
                        <a:pt x="118" y="356"/>
                      </a:lnTo>
                      <a:lnTo>
                        <a:pt x="116" y="356"/>
                      </a:lnTo>
                      <a:lnTo>
                        <a:pt x="116" y="354"/>
                      </a:lnTo>
                      <a:lnTo>
                        <a:pt x="118" y="354"/>
                      </a:lnTo>
                      <a:lnTo>
                        <a:pt x="121" y="354"/>
                      </a:lnTo>
                      <a:lnTo>
                        <a:pt x="123" y="354"/>
                      </a:lnTo>
                      <a:lnTo>
                        <a:pt x="121" y="354"/>
                      </a:lnTo>
                      <a:lnTo>
                        <a:pt x="121" y="351"/>
                      </a:lnTo>
                      <a:lnTo>
                        <a:pt x="123" y="351"/>
                      </a:lnTo>
                      <a:lnTo>
                        <a:pt x="123" y="354"/>
                      </a:lnTo>
                      <a:lnTo>
                        <a:pt x="123" y="351"/>
                      </a:lnTo>
                      <a:lnTo>
                        <a:pt x="125" y="351"/>
                      </a:lnTo>
                      <a:lnTo>
                        <a:pt x="123" y="351"/>
                      </a:lnTo>
                      <a:lnTo>
                        <a:pt x="123" y="349"/>
                      </a:lnTo>
                      <a:lnTo>
                        <a:pt x="123" y="351"/>
                      </a:lnTo>
                      <a:lnTo>
                        <a:pt x="123" y="349"/>
                      </a:lnTo>
                      <a:lnTo>
                        <a:pt x="125" y="349"/>
                      </a:lnTo>
                      <a:lnTo>
                        <a:pt x="123" y="349"/>
                      </a:lnTo>
                      <a:lnTo>
                        <a:pt x="125" y="349"/>
                      </a:lnTo>
                      <a:lnTo>
                        <a:pt x="123" y="349"/>
                      </a:lnTo>
                      <a:lnTo>
                        <a:pt x="125" y="349"/>
                      </a:lnTo>
                      <a:lnTo>
                        <a:pt x="125" y="347"/>
                      </a:lnTo>
                      <a:lnTo>
                        <a:pt x="123" y="347"/>
                      </a:lnTo>
                      <a:lnTo>
                        <a:pt x="123" y="344"/>
                      </a:lnTo>
                      <a:lnTo>
                        <a:pt x="125" y="344"/>
                      </a:lnTo>
                      <a:lnTo>
                        <a:pt x="128" y="344"/>
                      </a:lnTo>
                      <a:lnTo>
                        <a:pt x="128" y="347"/>
                      </a:lnTo>
                      <a:lnTo>
                        <a:pt x="128" y="344"/>
                      </a:lnTo>
                      <a:lnTo>
                        <a:pt x="128" y="347"/>
                      </a:lnTo>
                      <a:lnTo>
                        <a:pt x="130" y="347"/>
                      </a:lnTo>
                      <a:lnTo>
                        <a:pt x="130" y="344"/>
                      </a:lnTo>
                      <a:lnTo>
                        <a:pt x="130" y="347"/>
                      </a:lnTo>
                      <a:lnTo>
                        <a:pt x="132" y="347"/>
                      </a:lnTo>
                      <a:lnTo>
                        <a:pt x="132" y="344"/>
                      </a:lnTo>
                      <a:lnTo>
                        <a:pt x="130" y="344"/>
                      </a:lnTo>
                      <a:lnTo>
                        <a:pt x="132" y="344"/>
                      </a:lnTo>
                      <a:lnTo>
                        <a:pt x="130" y="344"/>
                      </a:lnTo>
                      <a:lnTo>
                        <a:pt x="130" y="342"/>
                      </a:lnTo>
                      <a:lnTo>
                        <a:pt x="132" y="342"/>
                      </a:lnTo>
                      <a:lnTo>
                        <a:pt x="132" y="339"/>
                      </a:lnTo>
                      <a:lnTo>
                        <a:pt x="132" y="342"/>
                      </a:lnTo>
                      <a:lnTo>
                        <a:pt x="132" y="339"/>
                      </a:lnTo>
                      <a:lnTo>
                        <a:pt x="135" y="339"/>
                      </a:lnTo>
                      <a:lnTo>
                        <a:pt x="132" y="339"/>
                      </a:lnTo>
                      <a:lnTo>
                        <a:pt x="135" y="339"/>
                      </a:lnTo>
                      <a:lnTo>
                        <a:pt x="135" y="337"/>
                      </a:lnTo>
                      <a:lnTo>
                        <a:pt x="137" y="337"/>
                      </a:lnTo>
                      <a:lnTo>
                        <a:pt x="137" y="335"/>
                      </a:lnTo>
                      <a:lnTo>
                        <a:pt x="140" y="335"/>
                      </a:lnTo>
                      <a:lnTo>
                        <a:pt x="137" y="335"/>
                      </a:lnTo>
                      <a:lnTo>
                        <a:pt x="140" y="335"/>
                      </a:lnTo>
                      <a:lnTo>
                        <a:pt x="137" y="335"/>
                      </a:lnTo>
                      <a:lnTo>
                        <a:pt x="140" y="335"/>
                      </a:lnTo>
                      <a:lnTo>
                        <a:pt x="140" y="332"/>
                      </a:lnTo>
                      <a:lnTo>
                        <a:pt x="142" y="332"/>
                      </a:lnTo>
                      <a:lnTo>
                        <a:pt x="142" y="335"/>
                      </a:lnTo>
                      <a:lnTo>
                        <a:pt x="142" y="332"/>
                      </a:lnTo>
                      <a:lnTo>
                        <a:pt x="142" y="335"/>
                      </a:lnTo>
                      <a:lnTo>
                        <a:pt x="142" y="332"/>
                      </a:lnTo>
                      <a:lnTo>
                        <a:pt x="142" y="330"/>
                      </a:lnTo>
                      <a:lnTo>
                        <a:pt x="144" y="330"/>
                      </a:lnTo>
                      <a:lnTo>
                        <a:pt x="144" y="328"/>
                      </a:lnTo>
                      <a:lnTo>
                        <a:pt x="144" y="325"/>
                      </a:lnTo>
                      <a:lnTo>
                        <a:pt x="147" y="325"/>
                      </a:lnTo>
                      <a:lnTo>
                        <a:pt x="147" y="323"/>
                      </a:lnTo>
                      <a:lnTo>
                        <a:pt x="147" y="325"/>
                      </a:lnTo>
                      <a:lnTo>
                        <a:pt x="149" y="323"/>
                      </a:lnTo>
                      <a:lnTo>
                        <a:pt x="149" y="325"/>
                      </a:lnTo>
                      <a:lnTo>
                        <a:pt x="149" y="323"/>
                      </a:lnTo>
                      <a:lnTo>
                        <a:pt x="151" y="323"/>
                      </a:lnTo>
                      <a:lnTo>
                        <a:pt x="149" y="323"/>
                      </a:lnTo>
                      <a:lnTo>
                        <a:pt x="151" y="323"/>
                      </a:lnTo>
                      <a:lnTo>
                        <a:pt x="151" y="320"/>
                      </a:lnTo>
                      <a:lnTo>
                        <a:pt x="151" y="323"/>
                      </a:lnTo>
                      <a:lnTo>
                        <a:pt x="154" y="323"/>
                      </a:lnTo>
                      <a:lnTo>
                        <a:pt x="151" y="323"/>
                      </a:lnTo>
                      <a:lnTo>
                        <a:pt x="151" y="320"/>
                      </a:lnTo>
                      <a:lnTo>
                        <a:pt x="154" y="320"/>
                      </a:lnTo>
                      <a:lnTo>
                        <a:pt x="151" y="320"/>
                      </a:lnTo>
                      <a:lnTo>
                        <a:pt x="154" y="320"/>
                      </a:lnTo>
                      <a:lnTo>
                        <a:pt x="154" y="318"/>
                      </a:lnTo>
                      <a:lnTo>
                        <a:pt x="151" y="318"/>
                      </a:lnTo>
                      <a:lnTo>
                        <a:pt x="154" y="318"/>
                      </a:lnTo>
                      <a:lnTo>
                        <a:pt x="154" y="320"/>
                      </a:lnTo>
                      <a:lnTo>
                        <a:pt x="154" y="318"/>
                      </a:lnTo>
                      <a:lnTo>
                        <a:pt x="156" y="318"/>
                      </a:lnTo>
                      <a:lnTo>
                        <a:pt x="156" y="316"/>
                      </a:lnTo>
                      <a:lnTo>
                        <a:pt x="156" y="313"/>
                      </a:lnTo>
                      <a:lnTo>
                        <a:pt x="159" y="313"/>
                      </a:lnTo>
                      <a:lnTo>
                        <a:pt x="156" y="313"/>
                      </a:lnTo>
                      <a:lnTo>
                        <a:pt x="159" y="313"/>
                      </a:lnTo>
                      <a:lnTo>
                        <a:pt x="159" y="311"/>
                      </a:lnTo>
                      <a:lnTo>
                        <a:pt x="159" y="313"/>
                      </a:lnTo>
                      <a:lnTo>
                        <a:pt x="159" y="311"/>
                      </a:lnTo>
                      <a:lnTo>
                        <a:pt x="161" y="311"/>
                      </a:lnTo>
                      <a:lnTo>
                        <a:pt x="159" y="311"/>
                      </a:lnTo>
                      <a:lnTo>
                        <a:pt x="161" y="311"/>
                      </a:lnTo>
                      <a:lnTo>
                        <a:pt x="159" y="311"/>
                      </a:lnTo>
                      <a:lnTo>
                        <a:pt x="161" y="309"/>
                      </a:lnTo>
                      <a:lnTo>
                        <a:pt x="163" y="309"/>
                      </a:lnTo>
                      <a:lnTo>
                        <a:pt x="161" y="309"/>
                      </a:lnTo>
                      <a:lnTo>
                        <a:pt x="163" y="309"/>
                      </a:lnTo>
                      <a:lnTo>
                        <a:pt x="163" y="306"/>
                      </a:lnTo>
                      <a:lnTo>
                        <a:pt x="163" y="304"/>
                      </a:lnTo>
                      <a:lnTo>
                        <a:pt x="166" y="301"/>
                      </a:lnTo>
                      <a:lnTo>
                        <a:pt x="166" y="304"/>
                      </a:lnTo>
                      <a:lnTo>
                        <a:pt x="166" y="301"/>
                      </a:lnTo>
                      <a:lnTo>
                        <a:pt x="168" y="301"/>
                      </a:lnTo>
                      <a:lnTo>
                        <a:pt x="168" y="299"/>
                      </a:lnTo>
                      <a:lnTo>
                        <a:pt x="170" y="299"/>
                      </a:lnTo>
                      <a:lnTo>
                        <a:pt x="173" y="299"/>
                      </a:lnTo>
                      <a:lnTo>
                        <a:pt x="175" y="299"/>
                      </a:lnTo>
                      <a:lnTo>
                        <a:pt x="178" y="299"/>
                      </a:lnTo>
                      <a:lnTo>
                        <a:pt x="178" y="297"/>
                      </a:lnTo>
                      <a:lnTo>
                        <a:pt x="178" y="299"/>
                      </a:lnTo>
                      <a:lnTo>
                        <a:pt x="180" y="297"/>
                      </a:lnTo>
                      <a:lnTo>
                        <a:pt x="182" y="297"/>
                      </a:lnTo>
                      <a:lnTo>
                        <a:pt x="182" y="299"/>
                      </a:lnTo>
                      <a:lnTo>
                        <a:pt x="185" y="299"/>
                      </a:lnTo>
                      <a:lnTo>
                        <a:pt x="182" y="299"/>
                      </a:lnTo>
                      <a:lnTo>
                        <a:pt x="185" y="299"/>
                      </a:lnTo>
                      <a:lnTo>
                        <a:pt x="187" y="299"/>
                      </a:lnTo>
                      <a:lnTo>
                        <a:pt x="187" y="301"/>
                      </a:lnTo>
                      <a:lnTo>
                        <a:pt x="189" y="301"/>
                      </a:lnTo>
                      <a:lnTo>
                        <a:pt x="189" y="299"/>
                      </a:lnTo>
                      <a:lnTo>
                        <a:pt x="189" y="297"/>
                      </a:lnTo>
                      <a:lnTo>
                        <a:pt x="189" y="299"/>
                      </a:lnTo>
                      <a:lnTo>
                        <a:pt x="187" y="299"/>
                      </a:lnTo>
                      <a:lnTo>
                        <a:pt x="187" y="297"/>
                      </a:lnTo>
                      <a:lnTo>
                        <a:pt x="185" y="297"/>
                      </a:lnTo>
                      <a:lnTo>
                        <a:pt x="185" y="294"/>
                      </a:lnTo>
                      <a:lnTo>
                        <a:pt x="185" y="292"/>
                      </a:lnTo>
                      <a:lnTo>
                        <a:pt x="187" y="292"/>
                      </a:lnTo>
                      <a:lnTo>
                        <a:pt x="187" y="294"/>
                      </a:lnTo>
                      <a:lnTo>
                        <a:pt x="189" y="294"/>
                      </a:lnTo>
                      <a:lnTo>
                        <a:pt x="192" y="294"/>
                      </a:lnTo>
                      <a:lnTo>
                        <a:pt x="192" y="297"/>
                      </a:lnTo>
                      <a:lnTo>
                        <a:pt x="194" y="294"/>
                      </a:lnTo>
                      <a:lnTo>
                        <a:pt x="192" y="294"/>
                      </a:lnTo>
                      <a:lnTo>
                        <a:pt x="192" y="292"/>
                      </a:lnTo>
                      <a:lnTo>
                        <a:pt x="194" y="292"/>
                      </a:lnTo>
                      <a:lnTo>
                        <a:pt x="197" y="292"/>
                      </a:lnTo>
                      <a:lnTo>
                        <a:pt x="197" y="294"/>
                      </a:lnTo>
                      <a:lnTo>
                        <a:pt x="199" y="294"/>
                      </a:lnTo>
                      <a:lnTo>
                        <a:pt x="201" y="294"/>
                      </a:lnTo>
                      <a:lnTo>
                        <a:pt x="201" y="297"/>
                      </a:lnTo>
                      <a:lnTo>
                        <a:pt x="204" y="297"/>
                      </a:lnTo>
                      <a:lnTo>
                        <a:pt x="204" y="299"/>
                      </a:lnTo>
                      <a:lnTo>
                        <a:pt x="206" y="299"/>
                      </a:lnTo>
                      <a:lnTo>
                        <a:pt x="206" y="301"/>
                      </a:lnTo>
                      <a:lnTo>
                        <a:pt x="208" y="301"/>
                      </a:lnTo>
                      <a:lnTo>
                        <a:pt x="208" y="304"/>
                      </a:lnTo>
                      <a:lnTo>
                        <a:pt x="211" y="304"/>
                      </a:lnTo>
                      <a:lnTo>
                        <a:pt x="211" y="301"/>
                      </a:lnTo>
                      <a:lnTo>
                        <a:pt x="213" y="301"/>
                      </a:lnTo>
                      <a:lnTo>
                        <a:pt x="215" y="301"/>
                      </a:lnTo>
                      <a:lnTo>
                        <a:pt x="218" y="301"/>
                      </a:lnTo>
                      <a:lnTo>
                        <a:pt x="218" y="304"/>
                      </a:lnTo>
                      <a:lnTo>
                        <a:pt x="220" y="304"/>
                      </a:lnTo>
                      <a:lnTo>
                        <a:pt x="218" y="304"/>
                      </a:lnTo>
                      <a:lnTo>
                        <a:pt x="220" y="304"/>
                      </a:lnTo>
                      <a:lnTo>
                        <a:pt x="218" y="304"/>
                      </a:lnTo>
                      <a:lnTo>
                        <a:pt x="218" y="301"/>
                      </a:lnTo>
                      <a:lnTo>
                        <a:pt x="215" y="301"/>
                      </a:lnTo>
                      <a:lnTo>
                        <a:pt x="213" y="301"/>
                      </a:lnTo>
                      <a:lnTo>
                        <a:pt x="211" y="301"/>
                      </a:lnTo>
                      <a:lnTo>
                        <a:pt x="211" y="304"/>
                      </a:lnTo>
                      <a:lnTo>
                        <a:pt x="208" y="304"/>
                      </a:lnTo>
                      <a:lnTo>
                        <a:pt x="208" y="301"/>
                      </a:lnTo>
                      <a:lnTo>
                        <a:pt x="206" y="301"/>
                      </a:lnTo>
                      <a:lnTo>
                        <a:pt x="206" y="299"/>
                      </a:lnTo>
                      <a:lnTo>
                        <a:pt x="204" y="299"/>
                      </a:lnTo>
                      <a:lnTo>
                        <a:pt x="204" y="297"/>
                      </a:lnTo>
                      <a:lnTo>
                        <a:pt x="201" y="297"/>
                      </a:lnTo>
                      <a:lnTo>
                        <a:pt x="201" y="294"/>
                      </a:lnTo>
                      <a:lnTo>
                        <a:pt x="199" y="294"/>
                      </a:lnTo>
                      <a:lnTo>
                        <a:pt x="197" y="294"/>
                      </a:lnTo>
                      <a:lnTo>
                        <a:pt x="197" y="292"/>
                      </a:lnTo>
                      <a:lnTo>
                        <a:pt x="194" y="292"/>
                      </a:lnTo>
                      <a:lnTo>
                        <a:pt x="192" y="292"/>
                      </a:lnTo>
                      <a:lnTo>
                        <a:pt x="192" y="290"/>
                      </a:lnTo>
                      <a:lnTo>
                        <a:pt x="189" y="290"/>
                      </a:lnTo>
                      <a:lnTo>
                        <a:pt x="192" y="290"/>
                      </a:lnTo>
                      <a:lnTo>
                        <a:pt x="189" y="290"/>
                      </a:lnTo>
                      <a:lnTo>
                        <a:pt x="189" y="287"/>
                      </a:lnTo>
                      <a:lnTo>
                        <a:pt x="187" y="287"/>
                      </a:lnTo>
                      <a:lnTo>
                        <a:pt x="187" y="285"/>
                      </a:lnTo>
                      <a:lnTo>
                        <a:pt x="185" y="285"/>
                      </a:lnTo>
                      <a:lnTo>
                        <a:pt x="185" y="282"/>
                      </a:lnTo>
                      <a:lnTo>
                        <a:pt x="187" y="282"/>
                      </a:lnTo>
                      <a:lnTo>
                        <a:pt x="189" y="282"/>
                      </a:lnTo>
                      <a:lnTo>
                        <a:pt x="192" y="282"/>
                      </a:lnTo>
                      <a:lnTo>
                        <a:pt x="189" y="282"/>
                      </a:lnTo>
                      <a:lnTo>
                        <a:pt x="187" y="282"/>
                      </a:lnTo>
                      <a:lnTo>
                        <a:pt x="187" y="280"/>
                      </a:lnTo>
                      <a:lnTo>
                        <a:pt x="185" y="280"/>
                      </a:lnTo>
                      <a:lnTo>
                        <a:pt x="187" y="280"/>
                      </a:lnTo>
                      <a:lnTo>
                        <a:pt x="189" y="280"/>
                      </a:lnTo>
                      <a:lnTo>
                        <a:pt x="187" y="280"/>
                      </a:lnTo>
                      <a:lnTo>
                        <a:pt x="187" y="278"/>
                      </a:lnTo>
                      <a:lnTo>
                        <a:pt x="187" y="280"/>
                      </a:lnTo>
                      <a:lnTo>
                        <a:pt x="187" y="278"/>
                      </a:lnTo>
                      <a:lnTo>
                        <a:pt x="189" y="278"/>
                      </a:lnTo>
                      <a:lnTo>
                        <a:pt x="187" y="278"/>
                      </a:lnTo>
                      <a:lnTo>
                        <a:pt x="187" y="275"/>
                      </a:lnTo>
                      <a:lnTo>
                        <a:pt x="185" y="275"/>
                      </a:lnTo>
                      <a:lnTo>
                        <a:pt x="185" y="273"/>
                      </a:lnTo>
                      <a:lnTo>
                        <a:pt x="185" y="275"/>
                      </a:lnTo>
                      <a:lnTo>
                        <a:pt x="185" y="273"/>
                      </a:lnTo>
                      <a:lnTo>
                        <a:pt x="187" y="273"/>
                      </a:lnTo>
                      <a:lnTo>
                        <a:pt x="185" y="273"/>
                      </a:lnTo>
                      <a:lnTo>
                        <a:pt x="187" y="273"/>
                      </a:lnTo>
                      <a:lnTo>
                        <a:pt x="187" y="275"/>
                      </a:lnTo>
                      <a:lnTo>
                        <a:pt x="189" y="275"/>
                      </a:lnTo>
                      <a:lnTo>
                        <a:pt x="187" y="275"/>
                      </a:lnTo>
                      <a:lnTo>
                        <a:pt x="187" y="273"/>
                      </a:lnTo>
                      <a:lnTo>
                        <a:pt x="189" y="273"/>
                      </a:lnTo>
                      <a:lnTo>
                        <a:pt x="187" y="273"/>
                      </a:lnTo>
                      <a:lnTo>
                        <a:pt x="187" y="271"/>
                      </a:lnTo>
                      <a:lnTo>
                        <a:pt x="185" y="271"/>
                      </a:lnTo>
                      <a:lnTo>
                        <a:pt x="187" y="271"/>
                      </a:lnTo>
                      <a:lnTo>
                        <a:pt x="189" y="271"/>
                      </a:lnTo>
                      <a:lnTo>
                        <a:pt x="187" y="271"/>
                      </a:lnTo>
                      <a:lnTo>
                        <a:pt x="189" y="268"/>
                      </a:lnTo>
                      <a:lnTo>
                        <a:pt x="187" y="268"/>
                      </a:lnTo>
                      <a:lnTo>
                        <a:pt x="189" y="268"/>
                      </a:lnTo>
                      <a:lnTo>
                        <a:pt x="187" y="268"/>
                      </a:lnTo>
                      <a:lnTo>
                        <a:pt x="189" y="268"/>
                      </a:lnTo>
                      <a:lnTo>
                        <a:pt x="187" y="268"/>
                      </a:lnTo>
                      <a:lnTo>
                        <a:pt x="189" y="268"/>
                      </a:lnTo>
                      <a:lnTo>
                        <a:pt x="189" y="266"/>
                      </a:lnTo>
                      <a:lnTo>
                        <a:pt x="187" y="266"/>
                      </a:lnTo>
                      <a:lnTo>
                        <a:pt x="189" y="266"/>
                      </a:lnTo>
                      <a:lnTo>
                        <a:pt x="187" y="266"/>
                      </a:lnTo>
                      <a:lnTo>
                        <a:pt x="187" y="263"/>
                      </a:lnTo>
                      <a:lnTo>
                        <a:pt x="185" y="263"/>
                      </a:lnTo>
                      <a:lnTo>
                        <a:pt x="187" y="263"/>
                      </a:lnTo>
                      <a:lnTo>
                        <a:pt x="185" y="263"/>
                      </a:lnTo>
                      <a:lnTo>
                        <a:pt x="185" y="261"/>
                      </a:lnTo>
                      <a:lnTo>
                        <a:pt x="182" y="261"/>
                      </a:lnTo>
                      <a:lnTo>
                        <a:pt x="182" y="259"/>
                      </a:lnTo>
                      <a:lnTo>
                        <a:pt x="185" y="259"/>
                      </a:lnTo>
                      <a:lnTo>
                        <a:pt x="182" y="259"/>
                      </a:lnTo>
                      <a:lnTo>
                        <a:pt x="182" y="261"/>
                      </a:lnTo>
                      <a:lnTo>
                        <a:pt x="180" y="261"/>
                      </a:lnTo>
                      <a:lnTo>
                        <a:pt x="182" y="261"/>
                      </a:lnTo>
                      <a:lnTo>
                        <a:pt x="180" y="261"/>
                      </a:lnTo>
                      <a:lnTo>
                        <a:pt x="180" y="259"/>
                      </a:lnTo>
                      <a:lnTo>
                        <a:pt x="180" y="256"/>
                      </a:lnTo>
                      <a:lnTo>
                        <a:pt x="180" y="259"/>
                      </a:lnTo>
                      <a:lnTo>
                        <a:pt x="178" y="259"/>
                      </a:lnTo>
                      <a:lnTo>
                        <a:pt x="178" y="256"/>
                      </a:lnTo>
                      <a:lnTo>
                        <a:pt x="175" y="256"/>
                      </a:lnTo>
                      <a:lnTo>
                        <a:pt x="173" y="256"/>
                      </a:lnTo>
                      <a:lnTo>
                        <a:pt x="170" y="256"/>
                      </a:lnTo>
                      <a:lnTo>
                        <a:pt x="170" y="254"/>
                      </a:lnTo>
                      <a:lnTo>
                        <a:pt x="170" y="256"/>
                      </a:lnTo>
                      <a:lnTo>
                        <a:pt x="168" y="256"/>
                      </a:lnTo>
                      <a:lnTo>
                        <a:pt x="170" y="256"/>
                      </a:lnTo>
                      <a:lnTo>
                        <a:pt x="168" y="256"/>
                      </a:lnTo>
                      <a:lnTo>
                        <a:pt x="166" y="256"/>
                      </a:lnTo>
                      <a:lnTo>
                        <a:pt x="166" y="254"/>
                      </a:lnTo>
                      <a:lnTo>
                        <a:pt x="163" y="254"/>
                      </a:lnTo>
                      <a:lnTo>
                        <a:pt x="166" y="254"/>
                      </a:lnTo>
                      <a:lnTo>
                        <a:pt x="166" y="252"/>
                      </a:lnTo>
                      <a:lnTo>
                        <a:pt x="163" y="252"/>
                      </a:lnTo>
                      <a:lnTo>
                        <a:pt x="163" y="254"/>
                      </a:lnTo>
                      <a:lnTo>
                        <a:pt x="163" y="252"/>
                      </a:lnTo>
                      <a:lnTo>
                        <a:pt x="161" y="252"/>
                      </a:lnTo>
                      <a:lnTo>
                        <a:pt x="161" y="249"/>
                      </a:lnTo>
                      <a:lnTo>
                        <a:pt x="161" y="252"/>
                      </a:lnTo>
                      <a:lnTo>
                        <a:pt x="161" y="249"/>
                      </a:lnTo>
                      <a:lnTo>
                        <a:pt x="161" y="252"/>
                      </a:lnTo>
                      <a:lnTo>
                        <a:pt x="159" y="252"/>
                      </a:lnTo>
                      <a:lnTo>
                        <a:pt x="159" y="249"/>
                      </a:lnTo>
                      <a:lnTo>
                        <a:pt x="161" y="249"/>
                      </a:lnTo>
                      <a:lnTo>
                        <a:pt x="163" y="249"/>
                      </a:lnTo>
                      <a:lnTo>
                        <a:pt x="163" y="247"/>
                      </a:lnTo>
                      <a:lnTo>
                        <a:pt x="163" y="244"/>
                      </a:lnTo>
                      <a:lnTo>
                        <a:pt x="166" y="244"/>
                      </a:lnTo>
                      <a:lnTo>
                        <a:pt x="166" y="242"/>
                      </a:lnTo>
                      <a:lnTo>
                        <a:pt x="168" y="242"/>
                      </a:lnTo>
                      <a:lnTo>
                        <a:pt x="168" y="240"/>
                      </a:lnTo>
                      <a:lnTo>
                        <a:pt x="168" y="237"/>
                      </a:lnTo>
                      <a:lnTo>
                        <a:pt x="168" y="235"/>
                      </a:lnTo>
                      <a:lnTo>
                        <a:pt x="170" y="235"/>
                      </a:lnTo>
                      <a:lnTo>
                        <a:pt x="170" y="232"/>
                      </a:lnTo>
                      <a:lnTo>
                        <a:pt x="170" y="230"/>
                      </a:lnTo>
                      <a:lnTo>
                        <a:pt x="173" y="230"/>
                      </a:lnTo>
                      <a:lnTo>
                        <a:pt x="175" y="230"/>
                      </a:lnTo>
                      <a:lnTo>
                        <a:pt x="178" y="230"/>
                      </a:lnTo>
                      <a:lnTo>
                        <a:pt x="178" y="228"/>
                      </a:lnTo>
                      <a:lnTo>
                        <a:pt x="180" y="228"/>
                      </a:lnTo>
                      <a:lnTo>
                        <a:pt x="182" y="228"/>
                      </a:lnTo>
                      <a:lnTo>
                        <a:pt x="180" y="228"/>
                      </a:lnTo>
                      <a:lnTo>
                        <a:pt x="182" y="228"/>
                      </a:lnTo>
                      <a:lnTo>
                        <a:pt x="180" y="228"/>
                      </a:lnTo>
                      <a:lnTo>
                        <a:pt x="178" y="228"/>
                      </a:lnTo>
                      <a:lnTo>
                        <a:pt x="180" y="228"/>
                      </a:lnTo>
                      <a:lnTo>
                        <a:pt x="178" y="228"/>
                      </a:lnTo>
                      <a:lnTo>
                        <a:pt x="175" y="230"/>
                      </a:lnTo>
                      <a:lnTo>
                        <a:pt x="173" y="230"/>
                      </a:lnTo>
                      <a:lnTo>
                        <a:pt x="170" y="230"/>
                      </a:lnTo>
                      <a:lnTo>
                        <a:pt x="170" y="232"/>
                      </a:lnTo>
                      <a:lnTo>
                        <a:pt x="170" y="235"/>
                      </a:lnTo>
                      <a:lnTo>
                        <a:pt x="168" y="235"/>
                      </a:lnTo>
                      <a:lnTo>
                        <a:pt x="168" y="237"/>
                      </a:lnTo>
                      <a:lnTo>
                        <a:pt x="168" y="240"/>
                      </a:lnTo>
                      <a:lnTo>
                        <a:pt x="168" y="242"/>
                      </a:lnTo>
                      <a:lnTo>
                        <a:pt x="166" y="242"/>
                      </a:lnTo>
                      <a:lnTo>
                        <a:pt x="163" y="242"/>
                      </a:lnTo>
                      <a:lnTo>
                        <a:pt x="163" y="244"/>
                      </a:lnTo>
                      <a:lnTo>
                        <a:pt x="163" y="247"/>
                      </a:lnTo>
                      <a:lnTo>
                        <a:pt x="163" y="249"/>
                      </a:lnTo>
                      <a:lnTo>
                        <a:pt x="161" y="249"/>
                      </a:lnTo>
                      <a:lnTo>
                        <a:pt x="159" y="249"/>
                      </a:lnTo>
                      <a:lnTo>
                        <a:pt x="156" y="249"/>
                      </a:lnTo>
                      <a:lnTo>
                        <a:pt x="156" y="247"/>
                      </a:lnTo>
                      <a:lnTo>
                        <a:pt x="154" y="247"/>
                      </a:lnTo>
                      <a:lnTo>
                        <a:pt x="154" y="249"/>
                      </a:lnTo>
                      <a:lnTo>
                        <a:pt x="154" y="247"/>
                      </a:lnTo>
                      <a:lnTo>
                        <a:pt x="154" y="249"/>
                      </a:lnTo>
                      <a:lnTo>
                        <a:pt x="154" y="247"/>
                      </a:lnTo>
                      <a:lnTo>
                        <a:pt x="154" y="249"/>
                      </a:lnTo>
                      <a:lnTo>
                        <a:pt x="154" y="247"/>
                      </a:lnTo>
                      <a:lnTo>
                        <a:pt x="151" y="247"/>
                      </a:lnTo>
                      <a:lnTo>
                        <a:pt x="154" y="247"/>
                      </a:lnTo>
                      <a:lnTo>
                        <a:pt x="151" y="247"/>
                      </a:lnTo>
                      <a:lnTo>
                        <a:pt x="149" y="247"/>
                      </a:lnTo>
                      <a:lnTo>
                        <a:pt x="149" y="244"/>
                      </a:lnTo>
                      <a:lnTo>
                        <a:pt x="149" y="242"/>
                      </a:lnTo>
                      <a:lnTo>
                        <a:pt x="149" y="244"/>
                      </a:lnTo>
                      <a:lnTo>
                        <a:pt x="149" y="242"/>
                      </a:lnTo>
                      <a:lnTo>
                        <a:pt x="149" y="240"/>
                      </a:lnTo>
                      <a:lnTo>
                        <a:pt x="147" y="240"/>
                      </a:lnTo>
                      <a:lnTo>
                        <a:pt x="147" y="237"/>
                      </a:lnTo>
                      <a:lnTo>
                        <a:pt x="147" y="235"/>
                      </a:lnTo>
                      <a:lnTo>
                        <a:pt x="144" y="235"/>
                      </a:lnTo>
                      <a:lnTo>
                        <a:pt x="144" y="232"/>
                      </a:lnTo>
                      <a:lnTo>
                        <a:pt x="142" y="232"/>
                      </a:lnTo>
                      <a:lnTo>
                        <a:pt x="144" y="232"/>
                      </a:lnTo>
                      <a:lnTo>
                        <a:pt x="142" y="232"/>
                      </a:lnTo>
                      <a:lnTo>
                        <a:pt x="142" y="230"/>
                      </a:lnTo>
                      <a:lnTo>
                        <a:pt x="142" y="228"/>
                      </a:lnTo>
                      <a:lnTo>
                        <a:pt x="140" y="228"/>
                      </a:lnTo>
                      <a:lnTo>
                        <a:pt x="140" y="225"/>
                      </a:lnTo>
                      <a:lnTo>
                        <a:pt x="137" y="225"/>
                      </a:lnTo>
                      <a:lnTo>
                        <a:pt x="137" y="223"/>
                      </a:lnTo>
                      <a:lnTo>
                        <a:pt x="135" y="223"/>
                      </a:lnTo>
                      <a:lnTo>
                        <a:pt x="135" y="221"/>
                      </a:lnTo>
                      <a:lnTo>
                        <a:pt x="132" y="221"/>
                      </a:lnTo>
                      <a:lnTo>
                        <a:pt x="132" y="218"/>
                      </a:lnTo>
                      <a:lnTo>
                        <a:pt x="135" y="218"/>
                      </a:lnTo>
                      <a:lnTo>
                        <a:pt x="135" y="216"/>
                      </a:lnTo>
                      <a:lnTo>
                        <a:pt x="135" y="213"/>
                      </a:lnTo>
                      <a:lnTo>
                        <a:pt x="135" y="216"/>
                      </a:lnTo>
                      <a:lnTo>
                        <a:pt x="135" y="213"/>
                      </a:lnTo>
                      <a:lnTo>
                        <a:pt x="132" y="213"/>
                      </a:lnTo>
                      <a:lnTo>
                        <a:pt x="132" y="211"/>
                      </a:lnTo>
                      <a:lnTo>
                        <a:pt x="135" y="211"/>
                      </a:lnTo>
                      <a:lnTo>
                        <a:pt x="132" y="211"/>
                      </a:lnTo>
                      <a:lnTo>
                        <a:pt x="135" y="209"/>
                      </a:lnTo>
                      <a:lnTo>
                        <a:pt x="137" y="209"/>
                      </a:lnTo>
                      <a:lnTo>
                        <a:pt x="137" y="206"/>
                      </a:lnTo>
                      <a:lnTo>
                        <a:pt x="140" y="206"/>
                      </a:lnTo>
                      <a:lnTo>
                        <a:pt x="140" y="204"/>
                      </a:lnTo>
                      <a:lnTo>
                        <a:pt x="140" y="202"/>
                      </a:lnTo>
                      <a:lnTo>
                        <a:pt x="140" y="199"/>
                      </a:lnTo>
                      <a:lnTo>
                        <a:pt x="142" y="199"/>
                      </a:lnTo>
                      <a:lnTo>
                        <a:pt x="142" y="197"/>
                      </a:lnTo>
                      <a:lnTo>
                        <a:pt x="142" y="194"/>
                      </a:lnTo>
                      <a:lnTo>
                        <a:pt x="140" y="194"/>
                      </a:lnTo>
                      <a:lnTo>
                        <a:pt x="140" y="192"/>
                      </a:lnTo>
                      <a:lnTo>
                        <a:pt x="142" y="192"/>
                      </a:lnTo>
                      <a:lnTo>
                        <a:pt x="144" y="192"/>
                      </a:lnTo>
                      <a:lnTo>
                        <a:pt x="144" y="190"/>
                      </a:lnTo>
                      <a:lnTo>
                        <a:pt x="144" y="187"/>
                      </a:lnTo>
                      <a:lnTo>
                        <a:pt x="142" y="187"/>
                      </a:lnTo>
                      <a:lnTo>
                        <a:pt x="142" y="185"/>
                      </a:lnTo>
                      <a:lnTo>
                        <a:pt x="140" y="185"/>
                      </a:lnTo>
                      <a:lnTo>
                        <a:pt x="140" y="183"/>
                      </a:lnTo>
                      <a:lnTo>
                        <a:pt x="140" y="180"/>
                      </a:lnTo>
                      <a:lnTo>
                        <a:pt x="137" y="180"/>
                      </a:lnTo>
                      <a:lnTo>
                        <a:pt x="137" y="178"/>
                      </a:lnTo>
                      <a:lnTo>
                        <a:pt x="135" y="178"/>
                      </a:lnTo>
                      <a:lnTo>
                        <a:pt x="135" y="175"/>
                      </a:lnTo>
                      <a:lnTo>
                        <a:pt x="132" y="175"/>
                      </a:lnTo>
                      <a:lnTo>
                        <a:pt x="132" y="173"/>
                      </a:lnTo>
                      <a:lnTo>
                        <a:pt x="130" y="171"/>
                      </a:lnTo>
                      <a:lnTo>
                        <a:pt x="130" y="168"/>
                      </a:lnTo>
                      <a:lnTo>
                        <a:pt x="130" y="166"/>
                      </a:lnTo>
                      <a:lnTo>
                        <a:pt x="130" y="164"/>
                      </a:lnTo>
                      <a:lnTo>
                        <a:pt x="132" y="164"/>
                      </a:lnTo>
                      <a:lnTo>
                        <a:pt x="135" y="164"/>
                      </a:lnTo>
                      <a:lnTo>
                        <a:pt x="135" y="161"/>
                      </a:lnTo>
                      <a:lnTo>
                        <a:pt x="137" y="161"/>
                      </a:lnTo>
                      <a:lnTo>
                        <a:pt x="137" y="159"/>
                      </a:lnTo>
                      <a:lnTo>
                        <a:pt x="135" y="159"/>
                      </a:lnTo>
                      <a:lnTo>
                        <a:pt x="135" y="156"/>
                      </a:lnTo>
                      <a:lnTo>
                        <a:pt x="137" y="156"/>
                      </a:lnTo>
                      <a:lnTo>
                        <a:pt x="137" y="154"/>
                      </a:lnTo>
                      <a:lnTo>
                        <a:pt x="135" y="154"/>
                      </a:lnTo>
                      <a:lnTo>
                        <a:pt x="132" y="154"/>
                      </a:lnTo>
                      <a:lnTo>
                        <a:pt x="130" y="154"/>
                      </a:lnTo>
                      <a:lnTo>
                        <a:pt x="130" y="152"/>
                      </a:lnTo>
                      <a:lnTo>
                        <a:pt x="130" y="154"/>
                      </a:lnTo>
                      <a:lnTo>
                        <a:pt x="128" y="154"/>
                      </a:lnTo>
                      <a:lnTo>
                        <a:pt x="125" y="154"/>
                      </a:lnTo>
                      <a:lnTo>
                        <a:pt x="125" y="152"/>
                      </a:lnTo>
                      <a:lnTo>
                        <a:pt x="125" y="149"/>
                      </a:lnTo>
                      <a:lnTo>
                        <a:pt x="128" y="149"/>
                      </a:lnTo>
                      <a:lnTo>
                        <a:pt x="128" y="147"/>
                      </a:lnTo>
                      <a:lnTo>
                        <a:pt x="125" y="147"/>
                      </a:lnTo>
                      <a:lnTo>
                        <a:pt x="128" y="147"/>
                      </a:lnTo>
                      <a:lnTo>
                        <a:pt x="130" y="147"/>
                      </a:lnTo>
                      <a:lnTo>
                        <a:pt x="130" y="145"/>
                      </a:lnTo>
                      <a:lnTo>
                        <a:pt x="130" y="142"/>
                      </a:lnTo>
                      <a:lnTo>
                        <a:pt x="128" y="142"/>
                      </a:lnTo>
                      <a:lnTo>
                        <a:pt x="128" y="140"/>
                      </a:lnTo>
                      <a:lnTo>
                        <a:pt x="128" y="137"/>
                      </a:lnTo>
                      <a:lnTo>
                        <a:pt x="128" y="135"/>
                      </a:lnTo>
                      <a:lnTo>
                        <a:pt x="128" y="133"/>
                      </a:lnTo>
                      <a:lnTo>
                        <a:pt x="128" y="130"/>
                      </a:lnTo>
                      <a:lnTo>
                        <a:pt x="128" y="128"/>
                      </a:lnTo>
                      <a:lnTo>
                        <a:pt x="130" y="128"/>
                      </a:lnTo>
                      <a:lnTo>
                        <a:pt x="132" y="128"/>
                      </a:lnTo>
                      <a:lnTo>
                        <a:pt x="132" y="126"/>
                      </a:lnTo>
                      <a:lnTo>
                        <a:pt x="132" y="123"/>
                      </a:lnTo>
                      <a:lnTo>
                        <a:pt x="130" y="123"/>
                      </a:lnTo>
                      <a:lnTo>
                        <a:pt x="130" y="121"/>
                      </a:lnTo>
                      <a:lnTo>
                        <a:pt x="128" y="121"/>
                      </a:lnTo>
                      <a:lnTo>
                        <a:pt x="125" y="118"/>
                      </a:lnTo>
                      <a:lnTo>
                        <a:pt x="123" y="118"/>
                      </a:lnTo>
                      <a:lnTo>
                        <a:pt x="125" y="118"/>
                      </a:lnTo>
                      <a:lnTo>
                        <a:pt x="123" y="118"/>
                      </a:lnTo>
                      <a:lnTo>
                        <a:pt x="123" y="116"/>
                      </a:lnTo>
                      <a:lnTo>
                        <a:pt x="123" y="114"/>
                      </a:lnTo>
                      <a:lnTo>
                        <a:pt x="121" y="114"/>
                      </a:lnTo>
                      <a:lnTo>
                        <a:pt x="118" y="114"/>
                      </a:lnTo>
                      <a:lnTo>
                        <a:pt x="116" y="114"/>
                      </a:lnTo>
                      <a:lnTo>
                        <a:pt x="116" y="111"/>
                      </a:lnTo>
                      <a:lnTo>
                        <a:pt x="116" y="109"/>
                      </a:lnTo>
                      <a:lnTo>
                        <a:pt x="116" y="107"/>
                      </a:lnTo>
                      <a:lnTo>
                        <a:pt x="113" y="107"/>
                      </a:lnTo>
                      <a:lnTo>
                        <a:pt x="113" y="104"/>
                      </a:lnTo>
                      <a:lnTo>
                        <a:pt x="111" y="104"/>
                      </a:lnTo>
                      <a:lnTo>
                        <a:pt x="111" y="102"/>
                      </a:lnTo>
                      <a:lnTo>
                        <a:pt x="109" y="102"/>
                      </a:lnTo>
                      <a:lnTo>
                        <a:pt x="106" y="102"/>
                      </a:lnTo>
                      <a:lnTo>
                        <a:pt x="106" y="99"/>
                      </a:lnTo>
                      <a:lnTo>
                        <a:pt x="104" y="99"/>
                      </a:lnTo>
                      <a:lnTo>
                        <a:pt x="102" y="99"/>
                      </a:lnTo>
                      <a:lnTo>
                        <a:pt x="102" y="97"/>
                      </a:lnTo>
                      <a:lnTo>
                        <a:pt x="99" y="97"/>
                      </a:lnTo>
                      <a:lnTo>
                        <a:pt x="97" y="97"/>
                      </a:lnTo>
                      <a:lnTo>
                        <a:pt x="94" y="97"/>
                      </a:lnTo>
                      <a:lnTo>
                        <a:pt x="94" y="95"/>
                      </a:lnTo>
                      <a:lnTo>
                        <a:pt x="92" y="95"/>
                      </a:lnTo>
                      <a:lnTo>
                        <a:pt x="90" y="95"/>
                      </a:lnTo>
                      <a:lnTo>
                        <a:pt x="87" y="95"/>
                      </a:lnTo>
                      <a:lnTo>
                        <a:pt x="85" y="95"/>
                      </a:lnTo>
                      <a:lnTo>
                        <a:pt x="83" y="95"/>
                      </a:lnTo>
                      <a:lnTo>
                        <a:pt x="80" y="95"/>
                      </a:lnTo>
                      <a:lnTo>
                        <a:pt x="80" y="92"/>
                      </a:lnTo>
                      <a:lnTo>
                        <a:pt x="78" y="92"/>
                      </a:lnTo>
                      <a:lnTo>
                        <a:pt x="78" y="90"/>
                      </a:lnTo>
                      <a:lnTo>
                        <a:pt x="76" y="90"/>
                      </a:lnTo>
                      <a:lnTo>
                        <a:pt x="76" y="88"/>
                      </a:lnTo>
                      <a:lnTo>
                        <a:pt x="73" y="88"/>
                      </a:lnTo>
                      <a:lnTo>
                        <a:pt x="71" y="88"/>
                      </a:lnTo>
                      <a:lnTo>
                        <a:pt x="68" y="88"/>
                      </a:lnTo>
                      <a:lnTo>
                        <a:pt x="68" y="85"/>
                      </a:lnTo>
                      <a:lnTo>
                        <a:pt x="66" y="85"/>
                      </a:lnTo>
                      <a:lnTo>
                        <a:pt x="66" y="83"/>
                      </a:lnTo>
                      <a:lnTo>
                        <a:pt x="64" y="83"/>
                      </a:lnTo>
                      <a:lnTo>
                        <a:pt x="61" y="83"/>
                      </a:lnTo>
                      <a:lnTo>
                        <a:pt x="59" y="80"/>
                      </a:lnTo>
                      <a:lnTo>
                        <a:pt x="59" y="78"/>
                      </a:lnTo>
                      <a:lnTo>
                        <a:pt x="57" y="78"/>
                      </a:lnTo>
                      <a:lnTo>
                        <a:pt x="54" y="78"/>
                      </a:lnTo>
                      <a:lnTo>
                        <a:pt x="54" y="76"/>
                      </a:lnTo>
                      <a:lnTo>
                        <a:pt x="54" y="73"/>
                      </a:lnTo>
                      <a:lnTo>
                        <a:pt x="52" y="73"/>
                      </a:lnTo>
                      <a:lnTo>
                        <a:pt x="49" y="73"/>
                      </a:lnTo>
                      <a:lnTo>
                        <a:pt x="49" y="71"/>
                      </a:lnTo>
                      <a:lnTo>
                        <a:pt x="47" y="71"/>
                      </a:lnTo>
                      <a:lnTo>
                        <a:pt x="45" y="71"/>
                      </a:lnTo>
                      <a:lnTo>
                        <a:pt x="45" y="69"/>
                      </a:lnTo>
                      <a:lnTo>
                        <a:pt x="42" y="69"/>
                      </a:lnTo>
                      <a:lnTo>
                        <a:pt x="40" y="69"/>
                      </a:lnTo>
                      <a:lnTo>
                        <a:pt x="40" y="66"/>
                      </a:lnTo>
                      <a:lnTo>
                        <a:pt x="42" y="66"/>
                      </a:lnTo>
                      <a:lnTo>
                        <a:pt x="42" y="64"/>
                      </a:lnTo>
                      <a:lnTo>
                        <a:pt x="40" y="64"/>
                      </a:lnTo>
                      <a:lnTo>
                        <a:pt x="40" y="61"/>
                      </a:lnTo>
                      <a:lnTo>
                        <a:pt x="38" y="61"/>
                      </a:lnTo>
                      <a:lnTo>
                        <a:pt x="35" y="61"/>
                      </a:lnTo>
                      <a:lnTo>
                        <a:pt x="33" y="61"/>
                      </a:lnTo>
                      <a:lnTo>
                        <a:pt x="33" y="59"/>
                      </a:lnTo>
                      <a:lnTo>
                        <a:pt x="30" y="61"/>
                      </a:lnTo>
                      <a:lnTo>
                        <a:pt x="30" y="59"/>
                      </a:lnTo>
                      <a:lnTo>
                        <a:pt x="35" y="57"/>
                      </a:lnTo>
                      <a:lnTo>
                        <a:pt x="38" y="57"/>
                      </a:lnTo>
                      <a:lnTo>
                        <a:pt x="47" y="61"/>
                      </a:lnTo>
                      <a:lnTo>
                        <a:pt x="49" y="57"/>
                      </a:lnTo>
                      <a:lnTo>
                        <a:pt x="47" y="57"/>
                      </a:lnTo>
                      <a:lnTo>
                        <a:pt x="47" y="54"/>
                      </a:lnTo>
                      <a:lnTo>
                        <a:pt x="45" y="52"/>
                      </a:lnTo>
                      <a:lnTo>
                        <a:pt x="45" y="50"/>
                      </a:lnTo>
                      <a:lnTo>
                        <a:pt x="49" y="47"/>
                      </a:lnTo>
                      <a:lnTo>
                        <a:pt x="54" y="45"/>
                      </a:lnTo>
                      <a:lnTo>
                        <a:pt x="66" y="47"/>
                      </a:lnTo>
                      <a:lnTo>
                        <a:pt x="71" y="52"/>
                      </a:lnTo>
                      <a:lnTo>
                        <a:pt x="78" y="59"/>
                      </a:lnTo>
                      <a:lnTo>
                        <a:pt x="80" y="61"/>
                      </a:lnTo>
                      <a:lnTo>
                        <a:pt x="85" y="66"/>
                      </a:lnTo>
                      <a:lnTo>
                        <a:pt x="85" y="69"/>
                      </a:lnTo>
                      <a:lnTo>
                        <a:pt x="90" y="73"/>
                      </a:lnTo>
                      <a:lnTo>
                        <a:pt x="92" y="80"/>
                      </a:lnTo>
                      <a:lnTo>
                        <a:pt x="97" y="78"/>
                      </a:lnTo>
                      <a:lnTo>
                        <a:pt x="104" y="83"/>
                      </a:lnTo>
                      <a:lnTo>
                        <a:pt x="113" y="80"/>
                      </a:lnTo>
                      <a:lnTo>
                        <a:pt x="116" y="85"/>
                      </a:lnTo>
                      <a:lnTo>
                        <a:pt x="118" y="85"/>
                      </a:lnTo>
                      <a:lnTo>
                        <a:pt x="121" y="83"/>
                      </a:lnTo>
                      <a:lnTo>
                        <a:pt x="125" y="80"/>
                      </a:lnTo>
                      <a:lnTo>
                        <a:pt x="135" y="80"/>
                      </a:lnTo>
                      <a:lnTo>
                        <a:pt x="135" y="78"/>
                      </a:lnTo>
                      <a:lnTo>
                        <a:pt x="137" y="73"/>
                      </a:lnTo>
                      <a:lnTo>
                        <a:pt x="140" y="73"/>
                      </a:lnTo>
                      <a:lnTo>
                        <a:pt x="144" y="73"/>
                      </a:lnTo>
                      <a:lnTo>
                        <a:pt x="147" y="76"/>
                      </a:lnTo>
                      <a:lnTo>
                        <a:pt x="149" y="76"/>
                      </a:lnTo>
                      <a:lnTo>
                        <a:pt x="149" y="78"/>
                      </a:lnTo>
                      <a:lnTo>
                        <a:pt x="151" y="78"/>
                      </a:lnTo>
                      <a:lnTo>
                        <a:pt x="154" y="80"/>
                      </a:lnTo>
                      <a:lnTo>
                        <a:pt x="166" y="83"/>
                      </a:lnTo>
                      <a:lnTo>
                        <a:pt x="168" y="83"/>
                      </a:lnTo>
                      <a:lnTo>
                        <a:pt x="170" y="85"/>
                      </a:lnTo>
                      <a:lnTo>
                        <a:pt x="173" y="88"/>
                      </a:lnTo>
                      <a:lnTo>
                        <a:pt x="173" y="90"/>
                      </a:lnTo>
                      <a:lnTo>
                        <a:pt x="175" y="90"/>
                      </a:lnTo>
                      <a:lnTo>
                        <a:pt x="175" y="88"/>
                      </a:lnTo>
                      <a:lnTo>
                        <a:pt x="175" y="85"/>
                      </a:lnTo>
                      <a:lnTo>
                        <a:pt x="178" y="85"/>
                      </a:lnTo>
                      <a:lnTo>
                        <a:pt x="180" y="85"/>
                      </a:lnTo>
                      <a:lnTo>
                        <a:pt x="182" y="85"/>
                      </a:lnTo>
                      <a:lnTo>
                        <a:pt x="182" y="83"/>
                      </a:lnTo>
                      <a:lnTo>
                        <a:pt x="180" y="83"/>
                      </a:lnTo>
                      <a:lnTo>
                        <a:pt x="182" y="80"/>
                      </a:lnTo>
                      <a:lnTo>
                        <a:pt x="180" y="80"/>
                      </a:lnTo>
                      <a:lnTo>
                        <a:pt x="182" y="80"/>
                      </a:lnTo>
                      <a:lnTo>
                        <a:pt x="182" y="78"/>
                      </a:lnTo>
                      <a:lnTo>
                        <a:pt x="182" y="76"/>
                      </a:lnTo>
                      <a:lnTo>
                        <a:pt x="185" y="76"/>
                      </a:lnTo>
                      <a:lnTo>
                        <a:pt x="185" y="73"/>
                      </a:lnTo>
                      <a:lnTo>
                        <a:pt x="187" y="71"/>
                      </a:lnTo>
                      <a:lnTo>
                        <a:pt x="189" y="71"/>
                      </a:lnTo>
                      <a:lnTo>
                        <a:pt x="192" y="71"/>
                      </a:lnTo>
                      <a:lnTo>
                        <a:pt x="189" y="69"/>
                      </a:lnTo>
                      <a:lnTo>
                        <a:pt x="192" y="69"/>
                      </a:lnTo>
                      <a:lnTo>
                        <a:pt x="194" y="69"/>
                      </a:lnTo>
                      <a:lnTo>
                        <a:pt x="194" y="71"/>
                      </a:lnTo>
                      <a:lnTo>
                        <a:pt x="197" y="71"/>
                      </a:lnTo>
                      <a:lnTo>
                        <a:pt x="199" y="69"/>
                      </a:lnTo>
                      <a:lnTo>
                        <a:pt x="199" y="66"/>
                      </a:lnTo>
                      <a:lnTo>
                        <a:pt x="201" y="66"/>
                      </a:lnTo>
                      <a:lnTo>
                        <a:pt x="201" y="64"/>
                      </a:lnTo>
                      <a:lnTo>
                        <a:pt x="204" y="64"/>
                      </a:lnTo>
                      <a:lnTo>
                        <a:pt x="204" y="61"/>
                      </a:lnTo>
                      <a:lnTo>
                        <a:pt x="201" y="61"/>
                      </a:lnTo>
                      <a:lnTo>
                        <a:pt x="201" y="59"/>
                      </a:lnTo>
                      <a:lnTo>
                        <a:pt x="201" y="57"/>
                      </a:lnTo>
                      <a:lnTo>
                        <a:pt x="201" y="54"/>
                      </a:lnTo>
                      <a:lnTo>
                        <a:pt x="201" y="52"/>
                      </a:lnTo>
                      <a:lnTo>
                        <a:pt x="201" y="50"/>
                      </a:lnTo>
                      <a:lnTo>
                        <a:pt x="201" y="47"/>
                      </a:lnTo>
                      <a:lnTo>
                        <a:pt x="201" y="45"/>
                      </a:lnTo>
                      <a:lnTo>
                        <a:pt x="204" y="45"/>
                      </a:lnTo>
                      <a:lnTo>
                        <a:pt x="204" y="42"/>
                      </a:lnTo>
                      <a:lnTo>
                        <a:pt x="204" y="40"/>
                      </a:lnTo>
                      <a:lnTo>
                        <a:pt x="206" y="40"/>
                      </a:lnTo>
                      <a:lnTo>
                        <a:pt x="204" y="40"/>
                      </a:lnTo>
                      <a:lnTo>
                        <a:pt x="204" y="38"/>
                      </a:lnTo>
                      <a:lnTo>
                        <a:pt x="204" y="35"/>
                      </a:lnTo>
                      <a:lnTo>
                        <a:pt x="206" y="35"/>
                      </a:lnTo>
                      <a:lnTo>
                        <a:pt x="206" y="33"/>
                      </a:lnTo>
                      <a:lnTo>
                        <a:pt x="206" y="31"/>
                      </a:lnTo>
                      <a:lnTo>
                        <a:pt x="208" y="31"/>
                      </a:lnTo>
                      <a:lnTo>
                        <a:pt x="208" y="28"/>
                      </a:lnTo>
                      <a:lnTo>
                        <a:pt x="208" y="26"/>
                      </a:lnTo>
                      <a:lnTo>
                        <a:pt x="206" y="23"/>
                      </a:lnTo>
                      <a:lnTo>
                        <a:pt x="208" y="23"/>
                      </a:lnTo>
                      <a:lnTo>
                        <a:pt x="208" y="21"/>
                      </a:lnTo>
                      <a:lnTo>
                        <a:pt x="211" y="21"/>
                      </a:lnTo>
                      <a:lnTo>
                        <a:pt x="213" y="21"/>
                      </a:lnTo>
                      <a:lnTo>
                        <a:pt x="215" y="21"/>
                      </a:lnTo>
                      <a:lnTo>
                        <a:pt x="215" y="19"/>
                      </a:lnTo>
                      <a:lnTo>
                        <a:pt x="218" y="19"/>
                      </a:lnTo>
                      <a:lnTo>
                        <a:pt x="218" y="16"/>
                      </a:lnTo>
                      <a:lnTo>
                        <a:pt x="220" y="14"/>
                      </a:lnTo>
                      <a:lnTo>
                        <a:pt x="223" y="14"/>
                      </a:lnTo>
                      <a:lnTo>
                        <a:pt x="223" y="12"/>
                      </a:lnTo>
                      <a:lnTo>
                        <a:pt x="225" y="12"/>
                      </a:lnTo>
                      <a:lnTo>
                        <a:pt x="225" y="9"/>
                      </a:lnTo>
                      <a:lnTo>
                        <a:pt x="225" y="7"/>
                      </a:lnTo>
                      <a:lnTo>
                        <a:pt x="227" y="7"/>
                      </a:lnTo>
                      <a:lnTo>
                        <a:pt x="230" y="7"/>
                      </a:lnTo>
                      <a:lnTo>
                        <a:pt x="232" y="7"/>
                      </a:lnTo>
                      <a:lnTo>
                        <a:pt x="234" y="7"/>
                      </a:lnTo>
                      <a:lnTo>
                        <a:pt x="237" y="7"/>
                      </a:lnTo>
                      <a:lnTo>
                        <a:pt x="239" y="7"/>
                      </a:lnTo>
                      <a:lnTo>
                        <a:pt x="239" y="9"/>
                      </a:lnTo>
                      <a:lnTo>
                        <a:pt x="242" y="9"/>
                      </a:lnTo>
                      <a:lnTo>
                        <a:pt x="242" y="7"/>
                      </a:lnTo>
                      <a:lnTo>
                        <a:pt x="242" y="9"/>
                      </a:lnTo>
                      <a:lnTo>
                        <a:pt x="244" y="9"/>
                      </a:lnTo>
                      <a:lnTo>
                        <a:pt x="246" y="9"/>
                      </a:lnTo>
                      <a:lnTo>
                        <a:pt x="249" y="9"/>
                      </a:lnTo>
                      <a:lnTo>
                        <a:pt x="249" y="7"/>
                      </a:lnTo>
                      <a:lnTo>
                        <a:pt x="251" y="7"/>
                      </a:lnTo>
                      <a:lnTo>
                        <a:pt x="253" y="7"/>
                      </a:lnTo>
                      <a:lnTo>
                        <a:pt x="253" y="4"/>
                      </a:lnTo>
                      <a:lnTo>
                        <a:pt x="256" y="4"/>
                      </a:lnTo>
                      <a:lnTo>
                        <a:pt x="258" y="2"/>
                      </a:lnTo>
                      <a:lnTo>
                        <a:pt x="261" y="2"/>
                      </a:lnTo>
                      <a:lnTo>
                        <a:pt x="261" y="0"/>
                      </a:lnTo>
                      <a:lnTo>
                        <a:pt x="263" y="0"/>
                      </a:lnTo>
                      <a:lnTo>
                        <a:pt x="265" y="0"/>
                      </a:lnTo>
                      <a:lnTo>
                        <a:pt x="268" y="0"/>
                      </a:lnTo>
                      <a:lnTo>
                        <a:pt x="270" y="0"/>
                      </a:lnTo>
                      <a:lnTo>
                        <a:pt x="272" y="0"/>
                      </a:lnTo>
                      <a:lnTo>
                        <a:pt x="275" y="0"/>
                      </a:lnTo>
                      <a:lnTo>
                        <a:pt x="275" y="2"/>
                      </a:lnTo>
                      <a:lnTo>
                        <a:pt x="275" y="4"/>
                      </a:lnTo>
                      <a:lnTo>
                        <a:pt x="277" y="4"/>
                      </a:lnTo>
                      <a:lnTo>
                        <a:pt x="280" y="7"/>
                      </a:lnTo>
                      <a:lnTo>
                        <a:pt x="282" y="9"/>
                      </a:lnTo>
                      <a:lnTo>
                        <a:pt x="287" y="12"/>
                      </a:lnTo>
                      <a:lnTo>
                        <a:pt x="289" y="12"/>
                      </a:lnTo>
                      <a:lnTo>
                        <a:pt x="287" y="14"/>
                      </a:lnTo>
                      <a:lnTo>
                        <a:pt x="289" y="14"/>
                      </a:lnTo>
                      <a:lnTo>
                        <a:pt x="291" y="16"/>
                      </a:lnTo>
                      <a:lnTo>
                        <a:pt x="296" y="16"/>
                      </a:lnTo>
                      <a:lnTo>
                        <a:pt x="308" y="21"/>
                      </a:lnTo>
                      <a:lnTo>
                        <a:pt x="313" y="23"/>
                      </a:lnTo>
                      <a:lnTo>
                        <a:pt x="318" y="28"/>
                      </a:lnTo>
                      <a:lnTo>
                        <a:pt x="320" y="35"/>
                      </a:lnTo>
                      <a:lnTo>
                        <a:pt x="318" y="40"/>
                      </a:lnTo>
                      <a:lnTo>
                        <a:pt x="315" y="40"/>
                      </a:lnTo>
                      <a:lnTo>
                        <a:pt x="310" y="45"/>
                      </a:lnTo>
                      <a:lnTo>
                        <a:pt x="303" y="50"/>
                      </a:lnTo>
                      <a:lnTo>
                        <a:pt x="303" y="52"/>
                      </a:lnTo>
                      <a:lnTo>
                        <a:pt x="303" y="54"/>
                      </a:lnTo>
                      <a:lnTo>
                        <a:pt x="303" y="57"/>
                      </a:lnTo>
                      <a:lnTo>
                        <a:pt x="303" y="59"/>
                      </a:lnTo>
                      <a:lnTo>
                        <a:pt x="306" y="59"/>
                      </a:lnTo>
                      <a:lnTo>
                        <a:pt x="308" y="61"/>
                      </a:lnTo>
                      <a:lnTo>
                        <a:pt x="303" y="61"/>
                      </a:lnTo>
                      <a:lnTo>
                        <a:pt x="294" y="69"/>
                      </a:lnTo>
                      <a:lnTo>
                        <a:pt x="289" y="69"/>
                      </a:lnTo>
                      <a:lnTo>
                        <a:pt x="291" y="71"/>
                      </a:lnTo>
                      <a:lnTo>
                        <a:pt x="299" y="71"/>
                      </a:lnTo>
                      <a:lnTo>
                        <a:pt x="303" y="71"/>
                      </a:lnTo>
                      <a:lnTo>
                        <a:pt x="301" y="78"/>
                      </a:lnTo>
                      <a:lnTo>
                        <a:pt x="296" y="83"/>
                      </a:lnTo>
                      <a:lnTo>
                        <a:pt x="294" y="85"/>
                      </a:lnTo>
                      <a:lnTo>
                        <a:pt x="291" y="90"/>
                      </a:lnTo>
                      <a:lnTo>
                        <a:pt x="296" y="107"/>
                      </a:lnTo>
                      <a:lnTo>
                        <a:pt x="299" y="111"/>
                      </a:lnTo>
                      <a:lnTo>
                        <a:pt x="320" y="118"/>
                      </a:lnTo>
                      <a:lnTo>
                        <a:pt x="332" y="133"/>
                      </a:lnTo>
                      <a:lnTo>
                        <a:pt x="344" y="140"/>
                      </a:lnTo>
                      <a:lnTo>
                        <a:pt x="341" y="142"/>
                      </a:lnTo>
                      <a:lnTo>
                        <a:pt x="339" y="149"/>
                      </a:lnTo>
                      <a:lnTo>
                        <a:pt x="336" y="152"/>
                      </a:lnTo>
                      <a:lnTo>
                        <a:pt x="334" y="154"/>
                      </a:lnTo>
                      <a:lnTo>
                        <a:pt x="334" y="156"/>
                      </a:lnTo>
                      <a:lnTo>
                        <a:pt x="332" y="156"/>
                      </a:lnTo>
                      <a:lnTo>
                        <a:pt x="332" y="159"/>
                      </a:lnTo>
                      <a:lnTo>
                        <a:pt x="329" y="159"/>
                      </a:lnTo>
                      <a:lnTo>
                        <a:pt x="332" y="159"/>
                      </a:lnTo>
                      <a:lnTo>
                        <a:pt x="329" y="159"/>
                      </a:lnTo>
                      <a:lnTo>
                        <a:pt x="329" y="161"/>
                      </a:lnTo>
                      <a:lnTo>
                        <a:pt x="327" y="161"/>
                      </a:lnTo>
                      <a:lnTo>
                        <a:pt x="329" y="161"/>
                      </a:lnTo>
                      <a:lnTo>
                        <a:pt x="327" y="161"/>
                      </a:lnTo>
                      <a:lnTo>
                        <a:pt x="327" y="164"/>
                      </a:lnTo>
                      <a:lnTo>
                        <a:pt x="325" y="164"/>
                      </a:lnTo>
                      <a:lnTo>
                        <a:pt x="322" y="168"/>
                      </a:lnTo>
                      <a:lnTo>
                        <a:pt x="313" y="178"/>
                      </a:lnTo>
                      <a:lnTo>
                        <a:pt x="310" y="180"/>
                      </a:lnTo>
                      <a:lnTo>
                        <a:pt x="310" y="183"/>
                      </a:lnTo>
                      <a:lnTo>
                        <a:pt x="310" y="185"/>
                      </a:lnTo>
                      <a:lnTo>
                        <a:pt x="310" y="187"/>
                      </a:lnTo>
                      <a:lnTo>
                        <a:pt x="313" y="190"/>
                      </a:lnTo>
                      <a:lnTo>
                        <a:pt x="313" y="192"/>
                      </a:lnTo>
                      <a:lnTo>
                        <a:pt x="315" y="192"/>
                      </a:lnTo>
                      <a:lnTo>
                        <a:pt x="318" y="194"/>
                      </a:lnTo>
                      <a:lnTo>
                        <a:pt x="320" y="199"/>
                      </a:lnTo>
                      <a:lnTo>
                        <a:pt x="322" y="202"/>
                      </a:lnTo>
                      <a:lnTo>
                        <a:pt x="322" y="204"/>
                      </a:lnTo>
                      <a:lnTo>
                        <a:pt x="325" y="204"/>
                      </a:lnTo>
                      <a:lnTo>
                        <a:pt x="327" y="206"/>
                      </a:lnTo>
                      <a:lnTo>
                        <a:pt x="329" y="216"/>
                      </a:lnTo>
                      <a:lnTo>
                        <a:pt x="332" y="218"/>
                      </a:lnTo>
                      <a:lnTo>
                        <a:pt x="332" y="221"/>
                      </a:lnTo>
                      <a:lnTo>
                        <a:pt x="334" y="221"/>
                      </a:lnTo>
                      <a:lnTo>
                        <a:pt x="339" y="228"/>
                      </a:lnTo>
                      <a:lnTo>
                        <a:pt x="339" y="230"/>
                      </a:lnTo>
                      <a:lnTo>
                        <a:pt x="341" y="235"/>
                      </a:lnTo>
                      <a:lnTo>
                        <a:pt x="341" y="237"/>
                      </a:lnTo>
                      <a:lnTo>
                        <a:pt x="344" y="237"/>
                      </a:lnTo>
                      <a:lnTo>
                        <a:pt x="344" y="242"/>
                      </a:lnTo>
                      <a:lnTo>
                        <a:pt x="346" y="247"/>
                      </a:lnTo>
                      <a:lnTo>
                        <a:pt x="346" y="252"/>
                      </a:lnTo>
                      <a:lnTo>
                        <a:pt x="346" y="254"/>
                      </a:lnTo>
                      <a:lnTo>
                        <a:pt x="346" y="256"/>
                      </a:lnTo>
                      <a:lnTo>
                        <a:pt x="344" y="254"/>
                      </a:lnTo>
                      <a:lnTo>
                        <a:pt x="339" y="254"/>
                      </a:lnTo>
                      <a:lnTo>
                        <a:pt x="339" y="256"/>
                      </a:lnTo>
                      <a:lnTo>
                        <a:pt x="332" y="256"/>
                      </a:lnTo>
                      <a:lnTo>
                        <a:pt x="334" y="259"/>
                      </a:lnTo>
                      <a:lnTo>
                        <a:pt x="339" y="261"/>
                      </a:lnTo>
                      <a:lnTo>
                        <a:pt x="334" y="263"/>
                      </a:lnTo>
                      <a:lnTo>
                        <a:pt x="334" y="266"/>
                      </a:lnTo>
                      <a:lnTo>
                        <a:pt x="334" y="271"/>
                      </a:lnTo>
                      <a:lnTo>
                        <a:pt x="334" y="273"/>
                      </a:lnTo>
                      <a:lnTo>
                        <a:pt x="332" y="275"/>
                      </a:lnTo>
                      <a:lnTo>
                        <a:pt x="329" y="278"/>
                      </a:lnTo>
                      <a:lnTo>
                        <a:pt x="329" y="280"/>
                      </a:lnTo>
                      <a:lnTo>
                        <a:pt x="332" y="280"/>
                      </a:lnTo>
                      <a:lnTo>
                        <a:pt x="334" y="280"/>
                      </a:lnTo>
                      <a:lnTo>
                        <a:pt x="336" y="280"/>
                      </a:lnTo>
                      <a:lnTo>
                        <a:pt x="339" y="280"/>
                      </a:lnTo>
                      <a:lnTo>
                        <a:pt x="339" y="282"/>
                      </a:lnTo>
                      <a:lnTo>
                        <a:pt x="336" y="285"/>
                      </a:lnTo>
                      <a:lnTo>
                        <a:pt x="339" y="285"/>
                      </a:lnTo>
                      <a:lnTo>
                        <a:pt x="339" y="287"/>
                      </a:lnTo>
                      <a:lnTo>
                        <a:pt x="336" y="287"/>
                      </a:lnTo>
                      <a:lnTo>
                        <a:pt x="334" y="287"/>
                      </a:lnTo>
                      <a:lnTo>
                        <a:pt x="329" y="290"/>
                      </a:lnTo>
                      <a:lnTo>
                        <a:pt x="329" y="292"/>
                      </a:lnTo>
                      <a:lnTo>
                        <a:pt x="329" y="294"/>
                      </a:lnTo>
                      <a:lnTo>
                        <a:pt x="329" y="297"/>
                      </a:lnTo>
                      <a:lnTo>
                        <a:pt x="329" y="299"/>
                      </a:lnTo>
                      <a:lnTo>
                        <a:pt x="332" y="301"/>
                      </a:lnTo>
                      <a:lnTo>
                        <a:pt x="332" y="304"/>
                      </a:lnTo>
                      <a:lnTo>
                        <a:pt x="334" y="304"/>
                      </a:lnTo>
                      <a:lnTo>
                        <a:pt x="336" y="304"/>
                      </a:lnTo>
                      <a:lnTo>
                        <a:pt x="339" y="304"/>
                      </a:lnTo>
                      <a:lnTo>
                        <a:pt x="341" y="304"/>
                      </a:lnTo>
                      <a:lnTo>
                        <a:pt x="344" y="304"/>
                      </a:lnTo>
                      <a:lnTo>
                        <a:pt x="346" y="306"/>
                      </a:lnTo>
                      <a:lnTo>
                        <a:pt x="344" y="306"/>
                      </a:lnTo>
                      <a:lnTo>
                        <a:pt x="344" y="309"/>
                      </a:lnTo>
                      <a:lnTo>
                        <a:pt x="346" y="313"/>
                      </a:lnTo>
                      <a:lnTo>
                        <a:pt x="344" y="313"/>
                      </a:lnTo>
                      <a:lnTo>
                        <a:pt x="341" y="316"/>
                      </a:lnTo>
                      <a:lnTo>
                        <a:pt x="341" y="318"/>
                      </a:lnTo>
                      <a:lnTo>
                        <a:pt x="344" y="320"/>
                      </a:lnTo>
                      <a:lnTo>
                        <a:pt x="344" y="323"/>
                      </a:lnTo>
                      <a:lnTo>
                        <a:pt x="344" y="325"/>
                      </a:lnTo>
                      <a:lnTo>
                        <a:pt x="346" y="328"/>
                      </a:lnTo>
                      <a:lnTo>
                        <a:pt x="348" y="330"/>
                      </a:lnTo>
                      <a:lnTo>
                        <a:pt x="351" y="330"/>
                      </a:lnTo>
                      <a:lnTo>
                        <a:pt x="355" y="332"/>
                      </a:lnTo>
                      <a:lnTo>
                        <a:pt x="353" y="332"/>
                      </a:lnTo>
                      <a:lnTo>
                        <a:pt x="355" y="332"/>
                      </a:lnTo>
                      <a:lnTo>
                        <a:pt x="358" y="335"/>
                      </a:lnTo>
                      <a:lnTo>
                        <a:pt x="360" y="337"/>
                      </a:lnTo>
                      <a:lnTo>
                        <a:pt x="358" y="337"/>
                      </a:lnTo>
                      <a:lnTo>
                        <a:pt x="360" y="339"/>
                      </a:lnTo>
                      <a:lnTo>
                        <a:pt x="360" y="342"/>
                      </a:lnTo>
                      <a:lnTo>
                        <a:pt x="360" y="344"/>
                      </a:lnTo>
                      <a:lnTo>
                        <a:pt x="360" y="347"/>
                      </a:lnTo>
                      <a:lnTo>
                        <a:pt x="358" y="347"/>
                      </a:lnTo>
                      <a:lnTo>
                        <a:pt x="358" y="349"/>
                      </a:lnTo>
                      <a:lnTo>
                        <a:pt x="355" y="351"/>
                      </a:lnTo>
                      <a:lnTo>
                        <a:pt x="353" y="351"/>
                      </a:lnTo>
                      <a:lnTo>
                        <a:pt x="353" y="354"/>
                      </a:lnTo>
                      <a:lnTo>
                        <a:pt x="351" y="358"/>
                      </a:lnTo>
                      <a:lnTo>
                        <a:pt x="348" y="358"/>
                      </a:lnTo>
                      <a:lnTo>
                        <a:pt x="341" y="361"/>
                      </a:lnTo>
                      <a:lnTo>
                        <a:pt x="344" y="366"/>
                      </a:lnTo>
                      <a:lnTo>
                        <a:pt x="346" y="366"/>
                      </a:lnTo>
                      <a:lnTo>
                        <a:pt x="346" y="368"/>
                      </a:lnTo>
                      <a:lnTo>
                        <a:pt x="351" y="370"/>
                      </a:lnTo>
                      <a:lnTo>
                        <a:pt x="353" y="373"/>
                      </a:lnTo>
                      <a:lnTo>
                        <a:pt x="355" y="373"/>
                      </a:lnTo>
                      <a:lnTo>
                        <a:pt x="358" y="377"/>
                      </a:lnTo>
                      <a:lnTo>
                        <a:pt x="363" y="380"/>
                      </a:lnTo>
                      <a:lnTo>
                        <a:pt x="365" y="380"/>
                      </a:lnTo>
                      <a:lnTo>
                        <a:pt x="367" y="382"/>
                      </a:lnTo>
                      <a:lnTo>
                        <a:pt x="370" y="382"/>
                      </a:lnTo>
                      <a:lnTo>
                        <a:pt x="370" y="385"/>
                      </a:lnTo>
                      <a:lnTo>
                        <a:pt x="372" y="385"/>
                      </a:lnTo>
                      <a:lnTo>
                        <a:pt x="374" y="385"/>
                      </a:lnTo>
                      <a:lnTo>
                        <a:pt x="374" y="387"/>
                      </a:lnTo>
                      <a:lnTo>
                        <a:pt x="377" y="387"/>
                      </a:lnTo>
                      <a:lnTo>
                        <a:pt x="379" y="389"/>
                      </a:lnTo>
                      <a:lnTo>
                        <a:pt x="382" y="389"/>
                      </a:lnTo>
                      <a:lnTo>
                        <a:pt x="382" y="392"/>
                      </a:lnTo>
                      <a:lnTo>
                        <a:pt x="384" y="392"/>
                      </a:lnTo>
                      <a:lnTo>
                        <a:pt x="384" y="394"/>
                      </a:lnTo>
                      <a:lnTo>
                        <a:pt x="384" y="396"/>
                      </a:lnTo>
                      <a:lnTo>
                        <a:pt x="384" y="399"/>
                      </a:lnTo>
                      <a:lnTo>
                        <a:pt x="386" y="399"/>
                      </a:lnTo>
                      <a:lnTo>
                        <a:pt x="389" y="401"/>
                      </a:lnTo>
                      <a:lnTo>
                        <a:pt x="391" y="401"/>
                      </a:lnTo>
                      <a:lnTo>
                        <a:pt x="391" y="404"/>
                      </a:lnTo>
                      <a:lnTo>
                        <a:pt x="393" y="408"/>
                      </a:lnTo>
                      <a:lnTo>
                        <a:pt x="391" y="413"/>
                      </a:lnTo>
                      <a:lnTo>
                        <a:pt x="391" y="415"/>
                      </a:lnTo>
                      <a:lnTo>
                        <a:pt x="389" y="415"/>
                      </a:lnTo>
                      <a:lnTo>
                        <a:pt x="389" y="420"/>
                      </a:lnTo>
                      <a:lnTo>
                        <a:pt x="389" y="423"/>
                      </a:lnTo>
                      <a:lnTo>
                        <a:pt x="386" y="423"/>
                      </a:lnTo>
                      <a:lnTo>
                        <a:pt x="384" y="430"/>
                      </a:lnTo>
                      <a:lnTo>
                        <a:pt x="382" y="432"/>
                      </a:lnTo>
                      <a:lnTo>
                        <a:pt x="382" y="434"/>
                      </a:lnTo>
                      <a:lnTo>
                        <a:pt x="379" y="434"/>
                      </a:lnTo>
                      <a:lnTo>
                        <a:pt x="374" y="439"/>
                      </a:lnTo>
                      <a:lnTo>
                        <a:pt x="374" y="442"/>
                      </a:lnTo>
                      <a:lnTo>
                        <a:pt x="372" y="442"/>
                      </a:lnTo>
                      <a:lnTo>
                        <a:pt x="370" y="444"/>
                      </a:lnTo>
                      <a:lnTo>
                        <a:pt x="367" y="444"/>
                      </a:lnTo>
                      <a:lnTo>
                        <a:pt x="367" y="446"/>
                      </a:lnTo>
                      <a:lnTo>
                        <a:pt x="365" y="446"/>
                      </a:lnTo>
                      <a:lnTo>
                        <a:pt x="363" y="446"/>
                      </a:lnTo>
                      <a:lnTo>
                        <a:pt x="363" y="449"/>
                      </a:lnTo>
                      <a:lnTo>
                        <a:pt x="363" y="451"/>
                      </a:lnTo>
                      <a:lnTo>
                        <a:pt x="360" y="451"/>
                      </a:lnTo>
                      <a:lnTo>
                        <a:pt x="355" y="456"/>
                      </a:lnTo>
                      <a:lnTo>
                        <a:pt x="355" y="458"/>
                      </a:lnTo>
                      <a:lnTo>
                        <a:pt x="353" y="458"/>
                      </a:lnTo>
                      <a:lnTo>
                        <a:pt x="353" y="461"/>
                      </a:lnTo>
                      <a:lnTo>
                        <a:pt x="351" y="461"/>
                      </a:lnTo>
                      <a:lnTo>
                        <a:pt x="351" y="463"/>
                      </a:lnTo>
                      <a:lnTo>
                        <a:pt x="348" y="463"/>
                      </a:lnTo>
                      <a:lnTo>
                        <a:pt x="348" y="465"/>
                      </a:lnTo>
                      <a:lnTo>
                        <a:pt x="346" y="465"/>
                      </a:lnTo>
                      <a:lnTo>
                        <a:pt x="344" y="468"/>
                      </a:lnTo>
                      <a:lnTo>
                        <a:pt x="344" y="470"/>
                      </a:lnTo>
                      <a:lnTo>
                        <a:pt x="339" y="475"/>
                      </a:lnTo>
                      <a:lnTo>
                        <a:pt x="336" y="477"/>
                      </a:lnTo>
                      <a:lnTo>
                        <a:pt x="334" y="480"/>
                      </a:lnTo>
                      <a:lnTo>
                        <a:pt x="334" y="482"/>
                      </a:lnTo>
                      <a:lnTo>
                        <a:pt x="332" y="482"/>
                      </a:lnTo>
                      <a:lnTo>
                        <a:pt x="329" y="484"/>
                      </a:lnTo>
                      <a:lnTo>
                        <a:pt x="327" y="487"/>
                      </a:lnTo>
                      <a:lnTo>
                        <a:pt x="325" y="487"/>
                      </a:lnTo>
                      <a:lnTo>
                        <a:pt x="327" y="487"/>
                      </a:lnTo>
                      <a:lnTo>
                        <a:pt x="322" y="491"/>
                      </a:lnTo>
                      <a:lnTo>
                        <a:pt x="320" y="494"/>
                      </a:lnTo>
                      <a:lnTo>
                        <a:pt x="318" y="496"/>
                      </a:lnTo>
                      <a:lnTo>
                        <a:pt x="318" y="499"/>
                      </a:lnTo>
                      <a:lnTo>
                        <a:pt x="315" y="499"/>
                      </a:lnTo>
                      <a:lnTo>
                        <a:pt x="313" y="501"/>
                      </a:lnTo>
                      <a:lnTo>
                        <a:pt x="310" y="501"/>
                      </a:lnTo>
                      <a:lnTo>
                        <a:pt x="308" y="503"/>
                      </a:lnTo>
                      <a:lnTo>
                        <a:pt x="306" y="503"/>
                      </a:lnTo>
                      <a:lnTo>
                        <a:pt x="306" y="506"/>
                      </a:lnTo>
                      <a:lnTo>
                        <a:pt x="303" y="506"/>
                      </a:lnTo>
                      <a:lnTo>
                        <a:pt x="303" y="508"/>
                      </a:lnTo>
                      <a:lnTo>
                        <a:pt x="301" y="508"/>
                      </a:lnTo>
                      <a:lnTo>
                        <a:pt x="301" y="510"/>
                      </a:lnTo>
                      <a:lnTo>
                        <a:pt x="299" y="510"/>
                      </a:lnTo>
                      <a:lnTo>
                        <a:pt x="299" y="513"/>
                      </a:lnTo>
                      <a:lnTo>
                        <a:pt x="299" y="515"/>
                      </a:lnTo>
                      <a:lnTo>
                        <a:pt x="296" y="515"/>
                      </a:lnTo>
                      <a:lnTo>
                        <a:pt x="294" y="515"/>
                      </a:lnTo>
                      <a:lnTo>
                        <a:pt x="291" y="515"/>
                      </a:lnTo>
                      <a:lnTo>
                        <a:pt x="291" y="518"/>
                      </a:lnTo>
                      <a:lnTo>
                        <a:pt x="287" y="520"/>
                      </a:lnTo>
                      <a:lnTo>
                        <a:pt x="284" y="522"/>
                      </a:lnTo>
                      <a:lnTo>
                        <a:pt x="284" y="525"/>
                      </a:lnTo>
                      <a:lnTo>
                        <a:pt x="282" y="525"/>
                      </a:lnTo>
                      <a:lnTo>
                        <a:pt x="282" y="527"/>
                      </a:lnTo>
                      <a:lnTo>
                        <a:pt x="280" y="527"/>
                      </a:lnTo>
                      <a:lnTo>
                        <a:pt x="277" y="527"/>
                      </a:lnTo>
                      <a:lnTo>
                        <a:pt x="272" y="532"/>
                      </a:lnTo>
                      <a:lnTo>
                        <a:pt x="272" y="534"/>
                      </a:lnTo>
                      <a:lnTo>
                        <a:pt x="270" y="534"/>
                      </a:lnTo>
                      <a:lnTo>
                        <a:pt x="270" y="537"/>
                      </a:lnTo>
                      <a:lnTo>
                        <a:pt x="268" y="537"/>
                      </a:lnTo>
                      <a:lnTo>
                        <a:pt x="270" y="537"/>
                      </a:lnTo>
                      <a:lnTo>
                        <a:pt x="268" y="537"/>
                      </a:lnTo>
                      <a:lnTo>
                        <a:pt x="268" y="534"/>
                      </a:lnTo>
                      <a:lnTo>
                        <a:pt x="268" y="537"/>
                      </a:lnTo>
                      <a:lnTo>
                        <a:pt x="268" y="539"/>
                      </a:lnTo>
                      <a:lnTo>
                        <a:pt x="268" y="537"/>
                      </a:lnTo>
                      <a:lnTo>
                        <a:pt x="268" y="539"/>
                      </a:lnTo>
                      <a:lnTo>
                        <a:pt x="268" y="537"/>
                      </a:lnTo>
                      <a:lnTo>
                        <a:pt x="268" y="539"/>
                      </a:lnTo>
                      <a:lnTo>
                        <a:pt x="265" y="539"/>
                      </a:lnTo>
                      <a:lnTo>
                        <a:pt x="263" y="539"/>
                      </a:lnTo>
                      <a:lnTo>
                        <a:pt x="265" y="539"/>
                      </a:lnTo>
                      <a:lnTo>
                        <a:pt x="263" y="539"/>
                      </a:lnTo>
                      <a:lnTo>
                        <a:pt x="263" y="537"/>
                      </a:lnTo>
                      <a:lnTo>
                        <a:pt x="263" y="539"/>
                      </a:lnTo>
                      <a:lnTo>
                        <a:pt x="265" y="539"/>
                      </a:lnTo>
                      <a:lnTo>
                        <a:pt x="265" y="537"/>
                      </a:lnTo>
                      <a:lnTo>
                        <a:pt x="263" y="537"/>
                      </a:lnTo>
                      <a:lnTo>
                        <a:pt x="263" y="539"/>
                      </a:lnTo>
                      <a:lnTo>
                        <a:pt x="263" y="541"/>
                      </a:lnTo>
                      <a:lnTo>
                        <a:pt x="263" y="539"/>
                      </a:lnTo>
                      <a:lnTo>
                        <a:pt x="261" y="539"/>
                      </a:lnTo>
                      <a:lnTo>
                        <a:pt x="258" y="539"/>
                      </a:lnTo>
                      <a:lnTo>
                        <a:pt x="258" y="541"/>
                      </a:lnTo>
                      <a:lnTo>
                        <a:pt x="261" y="541"/>
                      </a:lnTo>
                      <a:lnTo>
                        <a:pt x="258" y="541"/>
                      </a:lnTo>
                      <a:lnTo>
                        <a:pt x="256" y="541"/>
                      </a:lnTo>
                      <a:lnTo>
                        <a:pt x="256" y="539"/>
                      </a:lnTo>
                      <a:lnTo>
                        <a:pt x="253" y="539"/>
                      </a:lnTo>
                      <a:lnTo>
                        <a:pt x="256" y="539"/>
                      </a:lnTo>
                      <a:lnTo>
                        <a:pt x="253" y="539"/>
                      </a:lnTo>
                      <a:lnTo>
                        <a:pt x="253" y="537"/>
                      </a:lnTo>
                      <a:lnTo>
                        <a:pt x="253" y="539"/>
                      </a:lnTo>
                      <a:lnTo>
                        <a:pt x="251" y="539"/>
                      </a:lnTo>
                      <a:lnTo>
                        <a:pt x="253" y="539"/>
                      </a:lnTo>
                      <a:lnTo>
                        <a:pt x="251" y="539"/>
                      </a:lnTo>
                      <a:lnTo>
                        <a:pt x="251" y="537"/>
                      </a:lnTo>
                      <a:lnTo>
                        <a:pt x="251" y="539"/>
                      </a:lnTo>
                      <a:lnTo>
                        <a:pt x="249" y="539"/>
                      </a:lnTo>
                      <a:lnTo>
                        <a:pt x="249" y="537"/>
                      </a:lnTo>
                      <a:lnTo>
                        <a:pt x="251" y="537"/>
                      </a:lnTo>
                      <a:lnTo>
                        <a:pt x="249" y="537"/>
                      </a:lnTo>
                      <a:lnTo>
                        <a:pt x="251" y="537"/>
                      </a:lnTo>
                      <a:lnTo>
                        <a:pt x="249" y="537"/>
                      </a:lnTo>
                      <a:lnTo>
                        <a:pt x="251" y="537"/>
                      </a:lnTo>
                      <a:lnTo>
                        <a:pt x="249" y="537"/>
                      </a:lnTo>
                      <a:lnTo>
                        <a:pt x="249" y="534"/>
                      </a:lnTo>
                      <a:lnTo>
                        <a:pt x="249" y="537"/>
                      </a:lnTo>
                      <a:lnTo>
                        <a:pt x="249" y="534"/>
                      </a:lnTo>
                      <a:lnTo>
                        <a:pt x="249" y="537"/>
                      </a:lnTo>
                      <a:lnTo>
                        <a:pt x="249" y="539"/>
                      </a:lnTo>
                      <a:lnTo>
                        <a:pt x="249" y="537"/>
                      </a:lnTo>
                      <a:lnTo>
                        <a:pt x="249" y="539"/>
                      </a:lnTo>
                      <a:lnTo>
                        <a:pt x="249" y="537"/>
                      </a:lnTo>
                      <a:lnTo>
                        <a:pt x="246" y="537"/>
                      </a:lnTo>
                      <a:lnTo>
                        <a:pt x="244" y="537"/>
                      </a:lnTo>
                      <a:lnTo>
                        <a:pt x="246" y="537"/>
                      </a:lnTo>
                      <a:lnTo>
                        <a:pt x="244" y="537"/>
                      </a:lnTo>
                      <a:lnTo>
                        <a:pt x="244" y="539"/>
                      </a:lnTo>
                      <a:lnTo>
                        <a:pt x="244" y="537"/>
                      </a:lnTo>
                      <a:lnTo>
                        <a:pt x="244" y="539"/>
                      </a:lnTo>
                      <a:lnTo>
                        <a:pt x="242" y="539"/>
                      </a:lnTo>
                      <a:lnTo>
                        <a:pt x="244" y="539"/>
                      </a:lnTo>
                      <a:lnTo>
                        <a:pt x="242" y="539"/>
                      </a:lnTo>
                      <a:lnTo>
                        <a:pt x="242" y="541"/>
                      </a:lnTo>
                      <a:lnTo>
                        <a:pt x="244" y="541"/>
                      </a:lnTo>
                      <a:lnTo>
                        <a:pt x="242" y="541"/>
                      </a:lnTo>
                      <a:lnTo>
                        <a:pt x="242" y="539"/>
                      </a:lnTo>
                      <a:lnTo>
                        <a:pt x="239" y="539"/>
                      </a:lnTo>
                      <a:lnTo>
                        <a:pt x="242" y="539"/>
                      </a:lnTo>
                      <a:lnTo>
                        <a:pt x="242" y="541"/>
                      </a:lnTo>
                      <a:lnTo>
                        <a:pt x="239" y="541"/>
                      </a:lnTo>
                      <a:lnTo>
                        <a:pt x="239" y="539"/>
                      </a:lnTo>
                      <a:lnTo>
                        <a:pt x="239" y="541"/>
                      </a:lnTo>
                      <a:lnTo>
                        <a:pt x="242" y="541"/>
                      </a:lnTo>
                      <a:lnTo>
                        <a:pt x="239" y="541"/>
                      </a:lnTo>
                      <a:lnTo>
                        <a:pt x="242" y="541"/>
                      </a:lnTo>
                      <a:lnTo>
                        <a:pt x="239" y="541"/>
                      </a:lnTo>
                      <a:lnTo>
                        <a:pt x="239" y="544"/>
                      </a:lnTo>
                      <a:lnTo>
                        <a:pt x="242" y="541"/>
                      </a:lnTo>
                      <a:lnTo>
                        <a:pt x="242" y="544"/>
                      </a:lnTo>
                      <a:lnTo>
                        <a:pt x="239" y="544"/>
                      </a:lnTo>
                      <a:lnTo>
                        <a:pt x="239" y="541"/>
                      </a:lnTo>
                      <a:lnTo>
                        <a:pt x="239" y="544"/>
                      </a:lnTo>
                      <a:lnTo>
                        <a:pt x="239" y="541"/>
                      </a:lnTo>
                      <a:lnTo>
                        <a:pt x="239" y="539"/>
                      </a:lnTo>
                      <a:lnTo>
                        <a:pt x="239" y="541"/>
                      </a:lnTo>
                      <a:lnTo>
                        <a:pt x="237" y="541"/>
                      </a:lnTo>
                      <a:lnTo>
                        <a:pt x="234" y="541"/>
                      </a:lnTo>
                      <a:lnTo>
                        <a:pt x="237" y="539"/>
                      </a:lnTo>
                      <a:lnTo>
                        <a:pt x="234" y="539"/>
                      </a:lnTo>
                      <a:lnTo>
                        <a:pt x="234" y="541"/>
                      </a:lnTo>
                      <a:lnTo>
                        <a:pt x="234" y="539"/>
                      </a:lnTo>
                      <a:lnTo>
                        <a:pt x="234" y="541"/>
                      </a:lnTo>
                      <a:lnTo>
                        <a:pt x="232" y="541"/>
                      </a:lnTo>
                      <a:lnTo>
                        <a:pt x="232" y="544"/>
                      </a:lnTo>
                      <a:lnTo>
                        <a:pt x="232" y="541"/>
                      </a:lnTo>
                      <a:lnTo>
                        <a:pt x="232" y="544"/>
                      </a:lnTo>
                      <a:lnTo>
                        <a:pt x="232" y="541"/>
                      </a:lnTo>
                      <a:lnTo>
                        <a:pt x="230" y="541"/>
                      </a:lnTo>
                      <a:lnTo>
                        <a:pt x="230" y="544"/>
                      </a:lnTo>
                      <a:lnTo>
                        <a:pt x="230" y="541"/>
                      </a:lnTo>
                      <a:lnTo>
                        <a:pt x="227" y="541"/>
                      </a:lnTo>
                      <a:lnTo>
                        <a:pt x="225" y="541"/>
                      </a:lnTo>
                      <a:lnTo>
                        <a:pt x="225" y="539"/>
                      </a:lnTo>
                      <a:lnTo>
                        <a:pt x="225" y="541"/>
                      </a:lnTo>
                      <a:lnTo>
                        <a:pt x="225" y="544"/>
                      </a:lnTo>
                      <a:lnTo>
                        <a:pt x="223" y="544"/>
                      </a:lnTo>
                      <a:lnTo>
                        <a:pt x="225" y="544"/>
                      </a:lnTo>
                      <a:lnTo>
                        <a:pt x="223" y="544"/>
                      </a:lnTo>
                      <a:lnTo>
                        <a:pt x="225" y="544"/>
                      </a:lnTo>
                      <a:lnTo>
                        <a:pt x="225" y="546"/>
                      </a:lnTo>
                      <a:lnTo>
                        <a:pt x="227" y="546"/>
                      </a:lnTo>
                      <a:lnTo>
                        <a:pt x="227" y="548"/>
                      </a:lnTo>
                      <a:lnTo>
                        <a:pt x="227" y="546"/>
                      </a:lnTo>
                      <a:lnTo>
                        <a:pt x="227" y="548"/>
                      </a:lnTo>
                      <a:lnTo>
                        <a:pt x="227" y="546"/>
                      </a:lnTo>
                      <a:lnTo>
                        <a:pt x="225" y="546"/>
                      </a:lnTo>
                      <a:lnTo>
                        <a:pt x="223" y="546"/>
                      </a:lnTo>
                      <a:lnTo>
                        <a:pt x="225" y="546"/>
                      </a:lnTo>
                      <a:lnTo>
                        <a:pt x="223" y="546"/>
                      </a:lnTo>
                      <a:lnTo>
                        <a:pt x="223" y="544"/>
                      </a:lnTo>
                      <a:lnTo>
                        <a:pt x="223" y="546"/>
                      </a:lnTo>
                      <a:lnTo>
                        <a:pt x="225" y="546"/>
                      </a:lnTo>
                      <a:lnTo>
                        <a:pt x="225" y="544"/>
                      </a:lnTo>
                      <a:lnTo>
                        <a:pt x="225" y="546"/>
                      </a:lnTo>
                      <a:lnTo>
                        <a:pt x="225" y="544"/>
                      </a:lnTo>
                      <a:lnTo>
                        <a:pt x="223" y="544"/>
                      </a:lnTo>
                      <a:lnTo>
                        <a:pt x="225" y="544"/>
                      </a:lnTo>
                      <a:lnTo>
                        <a:pt x="223" y="544"/>
                      </a:lnTo>
                      <a:lnTo>
                        <a:pt x="220" y="544"/>
                      </a:lnTo>
                      <a:lnTo>
                        <a:pt x="223" y="544"/>
                      </a:lnTo>
                      <a:lnTo>
                        <a:pt x="223" y="546"/>
                      </a:lnTo>
                      <a:lnTo>
                        <a:pt x="220" y="546"/>
                      </a:lnTo>
                      <a:lnTo>
                        <a:pt x="223" y="546"/>
                      </a:lnTo>
                      <a:lnTo>
                        <a:pt x="220" y="546"/>
                      </a:lnTo>
                      <a:lnTo>
                        <a:pt x="220" y="544"/>
                      </a:lnTo>
                      <a:lnTo>
                        <a:pt x="220" y="541"/>
                      </a:lnTo>
                      <a:lnTo>
                        <a:pt x="220" y="544"/>
                      </a:lnTo>
                      <a:lnTo>
                        <a:pt x="220" y="541"/>
                      </a:lnTo>
                      <a:lnTo>
                        <a:pt x="218" y="541"/>
                      </a:lnTo>
                      <a:lnTo>
                        <a:pt x="218" y="544"/>
                      </a:lnTo>
                      <a:lnTo>
                        <a:pt x="220" y="544"/>
                      </a:lnTo>
                      <a:lnTo>
                        <a:pt x="218" y="544"/>
                      </a:lnTo>
                      <a:lnTo>
                        <a:pt x="220" y="544"/>
                      </a:lnTo>
                      <a:lnTo>
                        <a:pt x="220" y="546"/>
                      </a:lnTo>
                      <a:lnTo>
                        <a:pt x="218" y="544"/>
                      </a:lnTo>
                      <a:lnTo>
                        <a:pt x="215" y="544"/>
                      </a:lnTo>
                      <a:lnTo>
                        <a:pt x="218" y="544"/>
                      </a:lnTo>
                      <a:lnTo>
                        <a:pt x="218" y="546"/>
                      </a:lnTo>
                      <a:lnTo>
                        <a:pt x="218" y="544"/>
                      </a:lnTo>
                      <a:lnTo>
                        <a:pt x="218" y="546"/>
                      </a:lnTo>
                      <a:lnTo>
                        <a:pt x="215" y="546"/>
                      </a:lnTo>
                      <a:lnTo>
                        <a:pt x="218" y="546"/>
                      </a:lnTo>
                      <a:lnTo>
                        <a:pt x="215" y="546"/>
                      </a:lnTo>
                      <a:lnTo>
                        <a:pt x="215" y="544"/>
                      </a:lnTo>
                      <a:lnTo>
                        <a:pt x="213" y="544"/>
                      </a:lnTo>
                      <a:lnTo>
                        <a:pt x="215" y="544"/>
                      </a:lnTo>
                      <a:lnTo>
                        <a:pt x="213" y="544"/>
                      </a:lnTo>
                      <a:lnTo>
                        <a:pt x="213" y="541"/>
                      </a:lnTo>
                      <a:lnTo>
                        <a:pt x="213" y="544"/>
                      </a:lnTo>
                      <a:lnTo>
                        <a:pt x="211" y="544"/>
                      </a:lnTo>
                      <a:lnTo>
                        <a:pt x="211" y="541"/>
                      </a:lnTo>
                      <a:lnTo>
                        <a:pt x="208" y="539"/>
                      </a:lnTo>
                      <a:lnTo>
                        <a:pt x="208" y="541"/>
                      </a:lnTo>
                      <a:lnTo>
                        <a:pt x="208" y="539"/>
                      </a:lnTo>
                      <a:lnTo>
                        <a:pt x="208" y="541"/>
                      </a:lnTo>
                      <a:lnTo>
                        <a:pt x="211" y="541"/>
                      </a:lnTo>
                      <a:lnTo>
                        <a:pt x="208" y="541"/>
                      </a:lnTo>
                      <a:lnTo>
                        <a:pt x="211" y="541"/>
                      </a:lnTo>
                      <a:lnTo>
                        <a:pt x="211" y="544"/>
                      </a:lnTo>
                      <a:lnTo>
                        <a:pt x="211" y="546"/>
                      </a:lnTo>
                      <a:lnTo>
                        <a:pt x="213" y="546"/>
                      </a:lnTo>
                      <a:lnTo>
                        <a:pt x="213" y="548"/>
                      </a:lnTo>
                      <a:lnTo>
                        <a:pt x="213" y="546"/>
                      </a:lnTo>
                      <a:lnTo>
                        <a:pt x="213" y="548"/>
                      </a:lnTo>
                      <a:lnTo>
                        <a:pt x="211" y="548"/>
                      </a:lnTo>
                      <a:lnTo>
                        <a:pt x="211" y="546"/>
                      </a:lnTo>
                      <a:lnTo>
                        <a:pt x="211" y="548"/>
                      </a:lnTo>
                      <a:lnTo>
                        <a:pt x="211" y="546"/>
                      </a:lnTo>
                      <a:lnTo>
                        <a:pt x="208" y="546"/>
                      </a:lnTo>
                      <a:lnTo>
                        <a:pt x="206" y="546"/>
                      </a:lnTo>
                      <a:lnTo>
                        <a:pt x="206" y="544"/>
                      </a:lnTo>
                      <a:lnTo>
                        <a:pt x="206" y="546"/>
                      </a:lnTo>
                      <a:lnTo>
                        <a:pt x="208" y="546"/>
                      </a:lnTo>
                      <a:lnTo>
                        <a:pt x="208" y="548"/>
                      </a:lnTo>
                      <a:lnTo>
                        <a:pt x="206" y="548"/>
                      </a:lnTo>
                      <a:lnTo>
                        <a:pt x="206" y="551"/>
                      </a:lnTo>
                      <a:lnTo>
                        <a:pt x="208" y="551"/>
                      </a:lnTo>
                      <a:lnTo>
                        <a:pt x="206" y="551"/>
                      </a:lnTo>
                      <a:lnTo>
                        <a:pt x="208" y="551"/>
                      </a:lnTo>
                      <a:lnTo>
                        <a:pt x="208" y="553"/>
                      </a:lnTo>
                      <a:lnTo>
                        <a:pt x="206" y="553"/>
                      </a:lnTo>
                      <a:lnTo>
                        <a:pt x="206" y="551"/>
                      </a:lnTo>
                      <a:lnTo>
                        <a:pt x="204" y="551"/>
                      </a:lnTo>
                      <a:lnTo>
                        <a:pt x="204" y="548"/>
                      </a:lnTo>
                      <a:lnTo>
                        <a:pt x="201" y="548"/>
                      </a:lnTo>
                      <a:lnTo>
                        <a:pt x="204" y="548"/>
                      </a:lnTo>
                      <a:lnTo>
                        <a:pt x="204" y="551"/>
                      </a:lnTo>
                      <a:lnTo>
                        <a:pt x="206" y="551"/>
                      </a:lnTo>
                      <a:lnTo>
                        <a:pt x="204" y="551"/>
                      </a:lnTo>
                      <a:lnTo>
                        <a:pt x="204" y="553"/>
                      </a:lnTo>
                      <a:lnTo>
                        <a:pt x="201" y="551"/>
                      </a:lnTo>
                      <a:lnTo>
                        <a:pt x="201" y="553"/>
                      </a:lnTo>
                      <a:lnTo>
                        <a:pt x="204" y="553"/>
                      </a:lnTo>
                      <a:lnTo>
                        <a:pt x="201" y="553"/>
                      </a:lnTo>
                      <a:lnTo>
                        <a:pt x="201" y="551"/>
                      </a:lnTo>
                      <a:lnTo>
                        <a:pt x="199" y="551"/>
                      </a:lnTo>
                      <a:lnTo>
                        <a:pt x="199" y="548"/>
                      </a:lnTo>
                      <a:lnTo>
                        <a:pt x="201" y="548"/>
                      </a:lnTo>
                      <a:lnTo>
                        <a:pt x="199" y="548"/>
                      </a:lnTo>
                      <a:lnTo>
                        <a:pt x="199" y="546"/>
                      </a:lnTo>
                      <a:lnTo>
                        <a:pt x="201" y="546"/>
                      </a:lnTo>
                      <a:lnTo>
                        <a:pt x="201" y="548"/>
                      </a:lnTo>
                      <a:lnTo>
                        <a:pt x="201" y="546"/>
                      </a:lnTo>
                      <a:lnTo>
                        <a:pt x="199" y="546"/>
                      </a:lnTo>
                      <a:lnTo>
                        <a:pt x="201" y="546"/>
                      </a:lnTo>
                      <a:lnTo>
                        <a:pt x="199" y="546"/>
                      </a:lnTo>
                      <a:lnTo>
                        <a:pt x="199" y="544"/>
                      </a:lnTo>
                      <a:lnTo>
                        <a:pt x="199" y="546"/>
                      </a:lnTo>
                      <a:lnTo>
                        <a:pt x="199" y="548"/>
                      </a:lnTo>
                      <a:lnTo>
                        <a:pt x="197" y="548"/>
                      </a:lnTo>
                      <a:lnTo>
                        <a:pt x="197" y="546"/>
                      </a:lnTo>
                      <a:lnTo>
                        <a:pt x="197" y="548"/>
                      </a:lnTo>
                      <a:lnTo>
                        <a:pt x="197" y="546"/>
                      </a:lnTo>
                      <a:lnTo>
                        <a:pt x="197" y="548"/>
                      </a:lnTo>
                      <a:lnTo>
                        <a:pt x="197" y="546"/>
                      </a:lnTo>
                      <a:lnTo>
                        <a:pt x="197" y="548"/>
                      </a:lnTo>
                      <a:lnTo>
                        <a:pt x="194" y="548"/>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4" name="Freeform 50316"/>
                <p:cNvSpPr>
                  <a:spLocks noEditPoints="1"/>
                </p:cNvSpPr>
                <p:nvPr/>
              </p:nvSpPr>
              <p:spPr bwMode="auto">
                <a:xfrm>
                  <a:off x="5647179" y="923865"/>
                  <a:ext cx="962111" cy="1100962"/>
                </a:xfrm>
                <a:custGeom>
                  <a:avLst/>
                  <a:gdLst>
                    <a:gd name="T0" fmla="*/ 52 w 271"/>
                    <a:gd name="T1" fmla="*/ 371 h 373"/>
                    <a:gd name="T2" fmla="*/ 138 w 271"/>
                    <a:gd name="T3" fmla="*/ 368 h 373"/>
                    <a:gd name="T4" fmla="*/ 107 w 271"/>
                    <a:gd name="T5" fmla="*/ 366 h 373"/>
                    <a:gd name="T6" fmla="*/ 78 w 271"/>
                    <a:gd name="T7" fmla="*/ 366 h 373"/>
                    <a:gd name="T8" fmla="*/ 135 w 271"/>
                    <a:gd name="T9" fmla="*/ 366 h 373"/>
                    <a:gd name="T10" fmla="*/ 100 w 271"/>
                    <a:gd name="T11" fmla="*/ 363 h 373"/>
                    <a:gd name="T12" fmla="*/ 55 w 271"/>
                    <a:gd name="T13" fmla="*/ 366 h 373"/>
                    <a:gd name="T14" fmla="*/ 36 w 271"/>
                    <a:gd name="T15" fmla="*/ 363 h 373"/>
                    <a:gd name="T16" fmla="*/ 40 w 271"/>
                    <a:gd name="T17" fmla="*/ 361 h 373"/>
                    <a:gd name="T18" fmla="*/ 26 w 271"/>
                    <a:gd name="T19" fmla="*/ 361 h 373"/>
                    <a:gd name="T20" fmla="*/ 100 w 271"/>
                    <a:gd name="T21" fmla="*/ 361 h 373"/>
                    <a:gd name="T22" fmla="*/ 21 w 271"/>
                    <a:gd name="T23" fmla="*/ 359 h 373"/>
                    <a:gd name="T24" fmla="*/ 45 w 271"/>
                    <a:gd name="T25" fmla="*/ 356 h 373"/>
                    <a:gd name="T26" fmla="*/ 64 w 271"/>
                    <a:gd name="T27" fmla="*/ 359 h 373"/>
                    <a:gd name="T28" fmla="*/ 40 w 271"/>
                    <a:gd name="T29" fmla="*/ 356 h 373"/>
                    <a:gd name="T30" fmla="*/ 90 w 271"/>
                    <a:gd name="T31" fmla="*/ 354 h 373"/>
                    <a:gd name="T32" fmla="*/ 86 w 271"/>
                    <a:gd name="T33" fmla="*/ 354 h 373"/>
                    <a:gd name="T34" fmla="*/ 199 w 271"/>
                    <a:gd name="T35" fmla="*/ 352 h 373"/>
                    <a:gd name="T36" fmla="*/ 76 w 271"/>
                    <a:gd name="T37" fmla="*/ 354 h 373"/>
                    <a:gd name="T38" fmla="*/ 102 w 271"/>
                    <a:gd name="T39" fmla="*/ 349 h 373"/>
                    <a:gd name="T40" fmla="*/ 78 w 271"/>
                    <a:gd name="T41" fmla="*/ 354 h 373"/>
                    <a:gd name="T42" fmla="*/ 197 w 271"/>
                    <a:gd name="T43" fmla="*/ 349 h 373"/>
                    <a:gd name="T44" fmla="*/ 214 w 271"/>
                    <a:gd name="T45" fmla="*/ 349 h 373"/>
                    <a:gd name="T46" fmla="*/ 48 w 271"/>
                    <a:gd name="T47" fmla="*/ 349 h 373"/>
                    <a:gd name="T48" fmla="*/ 71 w 271"/>
                    <a:gd name="T49" fmla="*/ 347 h 373"/>
                    <a:gd name="T50" fmla="*/ 36 w 271"/>
                    <a:gd name="T51" fmla="*/ 349 h 373"/>
                    <a:gd name="T52" fmla="*/ 78 w 271"/>
                    <a:gd name="T53" fmla="*/ 344 h 373"/>
                    <a:gd name="T54" fmla="*/ 12 w 271"/>
                    <a:gd name="T55" fmla="*/ 347 h 373"/>
                    <a:gd name="T56" fmla="*/ 209 w 271"/>
                    <a:gd name="T57" fmla="*/ 349 h 373"/>
                    <a:gd name="T58" fmla="*/ 88 w 271"/>
                    <a:gd name="T59" fmla="*/ 344 h 373"/>
                    <a:gd name="T60" fmla="*/ 14 w 271"/>
                    <a:gd name="T61" fmla="*/ 344 h 373"/>
                    <a:gd name="T62" fmla="*/ 218 w 271"/>
                    <a:gd name="T63" fmla="*/ 344 h 373"/>
                    <a:gd name="T64" fmla="*/ 59 w 271"/>
                    <a:gd name="T65" fmla="*/ 344 h 373"/>
                    <a:gd name="T66" fmla="*/ 100 w 271"/>
                    <a:gd name="T67" fmla="*/ 347 h 373"/>
                    <a:gd name="T68" fmla="*/ 59 w 271"/>
                    <a:gd name="T69" fmla="*/ 340 h 373"/>
                    <a:gd name="T70" fmla="*/ 12 w 271"/>
                    <a:gd name="T71" fmla="*/ 342 h 373"/>
                    <a:gd name="T72" fmla="*/ 74 w 271"/>
                    <a:gd name="T73" fmla="*/ 340 h 373"/>
                    <a:gd name="T74" fmla="*/ 263 w 271"/>
                    <a:gd name="T75" fmla="*/ 340 h 373"/>
                    <a:gd name="T76" fmla="*/ 62 w 271"/>
                    <a:gd name="T77" fmla="*/ 340 h 373"/>
                    <a:gd name="T78" fmla="*/ 78 w 271"/>
                    <a:gd name="T79" fmla="*/ 337 h 373"/>
                    <a:gd name="T80" fmla="*/ 244 w 271"/>
                    <a:gd name="T81" fmla="*/ 337 h 373"/>
                    <a:gd name="T82" fmla="*/ 55 w 271"/>
                    <a:gd name="T83" fmla="*/ 337 h 373"/>
                    <a:gd name="T84" fmla="*/ 71 w 271"/>
                    <a:gd name="T85" fmla="*/ 335 h 373"/>
                    <a:gd name="T86" fmla="*/ 55 w 271"/>
                    <a:gd name="T87" fmla="*/ 333 h 373"/>
                    <a:gd name="T88" fmla="*/ 81 w 271"/>
                    <a:gd name="T89" fmla="*/ 330 h 373"/>
                    <a:gd name="T90" fmla="*/ 69 w 271"/>
                    <a:gd name="T91" fmla="*/ 333 h 373"/>
                    <a:gd name="T92" fmla="*/ 64 w 271"/>
                    <a:gd name="T93" fmla="*/ 318 h 373"/>
                    <a:gd name="T94" fmla="*/ 67 w 271"/>
                    <a:gd name="T95" fmla="*/ 318 h 373"/>
                    <a:gd name="T96" fmla="*/ 71 w 271"/>
                    <a:gd name="T97" fmla="*/ 287 h 373"/>
                    <a:gd name="T98" fmla="*/ 71 w 271"/>
                    <a:gd name="T99" fmla="*/ 276 h 373"/>
                    <a:gd name="T100" fmla="*/ 62 w 271"/>
                    <a:gd name="T101" fmla="*/ 230 h 373"/>
                    <a:gd name="T102" fmla="*/ 64 w 271"/>
                    <a:gd name="T103" fmla="*/ 204 h 373"/>
                    <a:gd name="T104" fmla="*/ 59 w 271"/>
                    <a:gd name="T105" fmla="*/ 202 h 373"/>
                    <a:gd name="T106" fmla="*/ 48 w 271"/>
                    <a:gd name="T107" fmla="*/ 195 h 373"/>
                    <a:gd name="T108" fmla="*/ 83 w 271"/>
                    <a:gd name="T109" fmla="*/ 183 h 373"/>
                    <a:gd name="T110" fmla="*/ 59 w 271"/>
                    <a:gd name="T111" fmla="*/ 181 h 373"/>
                    <a:gd name="T112" fmla="*/ 83 w 271"/>
                    <a:gd name="T113" fmla="*/ 176 h 373"/>
                    <a:gd name="T114" fmla="*/ 100 w 271"/>
                    <a:gd name="T115" fmla="*/ 164 h 373"/>
                    <a:gd name="T116" fmla="*/ 109 w 271"/>
                    <a:gd name="T117" fmla="*/ 154 h 373"/>
                    <a:gd name="T118" fmla="*/ 138 w 271"/>
                    <a:gd name="T119" fmla="*/ 140 h 373"/>
                    <a:gd name="T120" fmla="*/ 183 w 271"/>
                    <a:gd name="T121" fmla="*/ 83 h 373"/>
                    <a:gd name="T122" fmla="*/ 173 w 271"/>
                    <a:gd name="T123" fmla="*/ 50 h 373"/>
                    <a:gd name="T124" fmla="*/ 142 w 271"/>
                    <a:gd name="T125" fmla="*/ 1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1" h="373">
                      <a:moveTo>
                        <a:pt x="62" y="373"/>
                      </a:moveTo>
                      <a:lnTo>
                        <a:pt x="59" y="373"/>
                      </a:lnTo>
                      <a:lnTo>
                        <a:pt x="62" y="373"/>
                      </a:lnTo>
                      <a:close/>
                      <a:moveTo>
                        <a:pt x="102" y="373"/>
                      </a:moveTo>
                      <a:lnTo>
                        <a:pt x="100" y="373"/>
                      </a:lnTo>
                      <a:lnTo>
                        <a:pt x="102" y="373"/>
                      </a:lnTo>
                      <a:close/>
                      <a:moveTo>
                        <a:pt x="67" y="373"/>
                      </a:moveTo>
                      <a:lnTo>
                        <a:pt x="69" y="373"/>
                      </a:lnTo>
                      <a:lnTo>
                        <a:pt x="67" y="373"/>
                      </a:lnTo>
                      <a:close/>
                      <a:moveTo>
                        <a:pt x="69" y="373"/>
                      </a:moveTo>
                      <a:lnTo>
                        <a:pt x="67" y="373"/>
                      </a:lnTo>
                      <a:lnTo>
                        <a:pt x="69" y="373"/>
                      </a:lnTo>
                      <a:close/>
                      <a:moveTo>
                        <a:pt x="102" y="373"/>
                      </a:moveTo>
                      <a:lnTo>
                        <a:pt x="100" y="373"/>
                      </a:lnTo>
                      <a:lnTo>
                        <a:pt x="102" y="373"/>
                      </a:lnTo>
                      <a:lnTo>
                        <a:pt x="100" y="373"/>
                      </a:lnTo>
                      <a:lnTo>
                        <a:pt x="102" y="373"/>
                      </a:lnTo>
                      <a:close/>
                      <a:moveTo>
                        <a:pt x="128" y="371"/>
                      </a:moveTo>
                      <a:lnTo>
                        <a:pt x="131" y="371"/>
                      </a:lnTo>
                      <a:lnTo>
                        <a:pt x="128" y="371"/>
                      </a:lnTo>
                      <a:close/>
                      <a:moveTo>
                        <a:pt x="100" y="371"/>
                      </a:moveTo>
                      <a:lnTo>
                        <a:pt x="100" y="373"/>
                      </a:lnTo>
                      <a:lnTo>
                        <a:pt x="100" y="371"/>
                      </a:lnTo>
                      <a:lnTo>
                        <a:pt x="100" y="373"/>
                      </a:lnTo>
                      <a:lnTo>
                        <a:pt x="100" y="371"/>
                      </a:lnTo>
                      <a:close/>
                      <a:moveTo>
                        <a:pt x="102" y="371"/>
                      </a:moveTo>
                      <a:lnTo>
                        <a:pt x="100" y="371"/>
                      </a:lnTo>
                      <a:lnTo>
                        <a:pt x="102" y="371"/>
                      </a:lnTo>
                      <a:lnTo>
                        <a:pt x="102" y="373"/>
                      </a:lnTo>
                      <a:lnTo>
                        <a:pt x="102" y="371"/>
                      </a:lnTo>
                      <a:lnTo>
                        <a:pt x="102" y="373"/>
                      </a:lnTo>
                      <a:lnTo>
                        <a:pt x="102" y="371"/>
                      </a:lnTo>
                      <a:lnTo>
                        <a:pt x="100" y="373"/>
                      </a:lnTo>
                      <a:lnTo>
                        <a:pt x="100" y="371"/>
                      </a:lnTo>
                      <a:lnTo>
                        <a:pt x="102" y="371"/>
                      </a:lnTo>
                      <a:close/>
                      <a:moveTo>
                        <a:pt x="76" y="371"/>
                      </a:moveTo>
                      <a:lnTo>
                        <a:pt x="74" y="371"/>
                      </a:lnTo>
                      <a:lnTo>
                        <a:pt x="76" y="371"/>
                      </a:lnTo>
                      <a:close/>
                      <a:moveTo>
                        <a:pt x="19" y="371"/>
                      </a:moveTo>
                      <a:lnTo>
                        <a:pt x="21" y="371"/>
                      </a:lnTo>
                      <a:lnTo>
                        <a:pt x="19" y="371"/>
                      </a:lnTo>
                      <a:close/>
                      <a:moveTo>
                        <a:pt x="95" y="371"/>
                      </a:moveTo>
                      <a:lnTo>
                        <a:pt x="93" y="371"/>
                      </a:lnTo>
                      <a:lnTo>
                        <a:pt x="95" y="371"/>
                      </a:lnTo>
                      <a:close/>
                      <a:moveTo>
                        <a:pt x="135" y="371"/>
                      </a:moveTo>
                      <a:lnTo>
                        <a:pt x="138" y="371"/>
                      </a:lnTo>
                      <a:lnTo>
                        <a:pt x="135" y="371"/>
                      </a:lnTo>
                      <a:close/>
                      <a:moveTo>
                        <a:pt x="133" y="371"/>
                      </a:moveTo>
                      <a:lnTo>
                        <a:pt x="133" y="368"/>
                      </a:lnTo>
                      <a:lnTo>
                        <a:pt x="133" y="371"/>
                      </a:lnTo>
                      <a:close/>
                      <a:moveTo>
                        <a:pt x="52" y="371"/>
                      </a:moveTo>
                      <a:lnTo>
                        <a:pt x="52" y="368"/>
                      </a:lnTo>
                      <a:lnTo>
                        <a:pt x="52" y="371"/>
                      </a:lnTo>
                      <a:close/>
                      <a:moveTo>
                        <a:pt x="88" y="371"/>
                      </a:moveTo>
                      <a:lnTo>
                        <a:pt x="88" y="368"/>
                      </a:lnTo>
                      <a:lnTo>
                        <a:pt x="88" y="371"/>
                      </a:lnTo>
                      <a:close/>
                      <a:moveTo>
                        <a:pt x="116" y="371"/>
                      </a:moveTo>
                      <a:lnTo>
                        <a:pt x="116" y="368"/>
                      </a:lnTo>
                      <a:lnTo>
                        <a:pt x="116" y="371"/>
                      </a:lnTo>
                      <a:close/>
                      <a:moveTo>
                        <a:pt x="90" y="368"/>
                      </a:moveTo>
                      <a:lnTo>
                        <a:pt x="90" y="371"/>
                      </a:lnTo>
                      <a:lnTo>
                        <a:pt x="90" y="368"/>
                      </a:lnTo>
                      <a:close/>
                      <a:moveTo>
                        <a:pt x="93" y="368"/>
                      </a:moveTo>
                      <a:lnTo>
                        <a:pt x="93" y="371"/>
                      </a:lnTo>
                      <a:lnTo>
                        <a:pt x="93" y="368"/>
                      </a:lnTo>
                      <a:close/>
                      <a:moveTo>
                        <a:pt x="138" y="368"/>
                      </a:moveTo>
                      <a:lnTo>
                        <a:pt x="138" y="371"/>
                      </a:lnTo>
                      <a:lnTo>
                        <a:pt x="138" y="368"/>
                      </a:lnTo>
                      <a:close/>
                      <a:moveTo>
                        <a:pt x="88" y="368"/>
                      </a:moveTo>
                      <a:lnTo>
                        <a:pt x="88" y="371"/>
                      </a:lnTo>
                      <a:lnTo>
                        <a:pt x="88" y="368"/>
                      </a:lnTo>
                      <a:lnTo>
                        <a:pt x="88" y="371"/>
                      </a:lnTo>
                      <a:lnTo>
                        <a:pt x="88" y="368"/>
                      </a:lnTo>
                      <a:close/>
                      <a:moveTo>
                        <a:pt x="140" y="368"/>
                      </a:moveTo>
                      <a:lnTo>
                        <a:pt x="138" y="368"/>
                      </a:lnTo>
                      <a:lnTo>
                        <a:pt x="140" y="368"/>
                      </a:lnTo>
                      <a:close/>
                      <a:moveTo>
                        <a:pt x="135" y="368"/>
                      </a:moveTo>
                      <a:lnTo>
                        <a:pt x="133" y="368"/>
                      </a:lnTo>
                      <a:lnTo>
                        <a:pt x="135" y="368"/>
                      </a:lnTo>
                      <a:close/>
                      <a:moveTo>
                        <a:pt x="95" y="368"/>
                      </a:moveTo>
                      <a:lnTo>
                        <a:pt x="95" y="371"/>
                      </a:lnTo>
                      <a:lnTo>
                        <a:pt x="95" y="368"/>
                      </a:lnTo>
                      <a:close/>
                      <a:moveTo>
                        <a:pt x="100" y="368"/>
                      </a:moveTo>
                      <a:lnTo>
                        <a:pt x="100" y="371"/>
                      </a:lnTo>
                      <a:lnTo>
                        <a:pt x="100" y="368"/>
                      </a:lnTo>
                      <a:lnTo>
                        <a:pt x="100" y="371"/>
                      </a:lnTo>
                      <a:lnTo>
                        <a:pt x="100" y="368"/>
                      </a:lnTo>
                      <a:lnTo>
                        <a:pt x="97" y="368"/>
                      </a:lnTo>
                      <a:lnTo>
                        <a:pt x="100" y="368"/>
                      </a:lnTo>
                      <a:close/>
                      <a:moveTo>
                        <a:pt x="93" y="368"/>
                      </a:moveTo>
                      <a:lnTo>
                        <a:pt x="90" y="368"/>
                      </a:lnTo>
                      <a:lnTo>
                        <a:pt x="93" y="368"/>
                      </a:lnTo>
                      <a:close/>
                      <a:moveTo>
                        <a:pt x="142" y="368"/>
                      </a:moveTo>
                      <a:lnTo>
                        <a:pt x="140" y="368"/>
                      </a:lnTo>
                      <a:lnTo>
                        <a:pt x="142" y="368"/>
                      </a:lnTo>
                      <a:close/>
                      <a:moveTo>
                        <a:pt x="138" y="368"/>
                      </a:moveTo>
                      <a:lnTo>
                        <a:pt x="135" y="368"/>
                      </a:lnTo>
                      <a:lnTo>
                        <a:pt x="138" y="368"/>
                      </a:lnTo>
                      <a:close/>
                      <a:moveTo>
                        <a:pt x="102" y="368"/>
                      </a:moveTo>
                      <a:lnTo>
                        <a:pt x="100" y="368"/>
                      </a:lnTo>
                      <a:lnTo>
                        <a:pt x="102" y="368"/>
                      </a:lnTo>
                      <a:close/>
                      <a:moveTo>
                        <a:pt x="135" y="368"/>
                      </a:moveTo>
                      <a:lnTo>
                        <a:pt x="133" y="368"/>
                      </a:lnTo>
                      <a:lnTo>
                        <a:pt x="135" y="368"/>
                      </a:lnTo>
                      <a:close/>
                      <a:moveTo>
                        <a:pt x="140" y="368"/>
                      </a:moveTo>
                      <a:lnTo>
                        <a:pt x="138" y="368"/>
                      </a:lnTo>
                      <a:lnTo>
                        <a:pt x="140" y="368"/>
                      </a:lnTo>
                      <a:lnTo>
                        <a:pt x="138" y="368"/>
                      </a:lnTo>
                      <a:lnTo>
                        <a:pt x="140" y="368"/>
                      </a:lnTo>
                      <a:close/>
                      <a:moveTo>
                        <a:pt x="133" y="368"/>
                      </a:moveTo>
                      <a:lnTo>
                        <a:pt x="131" y="368"/>
                      </a:lnTo>
                      <a:lnTo>
                        <a:pt x="133" y="368"/>
                      </a:lnTo>
                      <a:close/>
                      <a:moveTo>
                        <a:pt x="78" y="368"/>
                      </a:moveTo>
                      <a:lnTo>
                        <a:pt x="76" y="368"/>
                      </a:lnTo>
                      <a:lnTo>
                        <a:pt x="78" y="368"/>
                      </a:lnTo>
                      <a:close/>
                      <a:moveTo>
                        <a:pt x="102" y="366"/>
                      </a:moveTo>
                      <a:lnTo>
                        <a:pt x="102" y="368"/>
                      </a:lnTo>
                      <a:lnTo>
                        <a:pt x="102" y="366"/>
                      </a:lnTo>
                      <a:lnTo>
                        <a:pt x="102" y="368"/>
                      </a:lnTo>
                      <a:lnTo>
                        <a:pt x="102" y="366"/>
                      </a:lnTo>
                      <a:close/>
                      <a:moveTo>
                        <a:pt x="119" y="368"/>
                      </a:moveTo>
                      <a:lnTo>
                        <a:pt x="116" y="368"/>
                      </a:lnTo>
                      <a:lnTo>
                        <a:pt x="116" y="366"/>
                      </a:lnTo>
                      <a:lnTo>
                        <a:pt x="119" y="368"/>
                      </a:lnTo>
                      <a:close/>
                      <a:moveTo>
                        <a:pt x="107" y="366"/>
                      </a:moveTo>
                      <a:lnTo>
                        <a:pt x="107" y="368"/>
                      </a:lnTo>
                      <a:lnTo>
                        <a:pt x="107" y="366"/>
                      </a:lnTo>
                      <a:close/>
                      <a:moveTo>
                        <a:pt x="109" y="368"/>
                      </a:moveTo>
                      <a:lnTo>
                        <a:pt x="109" y="366"/>
                      </a:lnTo>
                      <a:lnTo>
                        <a:pt x="109" y="368"/>
                      </a:lnTo>
                      <a:close/>
                      <a:moveTo>
                        <a:pt x="131" y="366"/>
                      </a:moveTo>
                      <a:lnTo>
                        <a:pt x="131" y="368"/>
                      </a:lnTo>
                      <a:lnTo>
                        <a:pt x="131" y="366"/>
                      </a:lnTo>
                      <a:close/>
                      <a:moveTo>
                        <a:pt x="107" y="366"/>
                      </a:moveTo>
                      <a:lnTo>
                        <a:pt x="107" y="368"/>
                      </a:lnTo>
                      <a:lnTo>
                        <a:pt x="104" y="368"/>
                      </a:lnTo>
                      <a:lnTo>
                        <a:pt x="107" y="368"/>
                      </a:lnTo>
                      <a:lnTo>
                        <a:pt x="104" y="368"/>
                      </a:lnTo>
                      <a:lnTo>
                        <a:pt x="104" y="371"/>
                      </a:lnTo>
                      <a:lnTo>
                        <a:pt x="104" y="368"/>
                      </a:lnTo>
                      <a:lnTo>
                        <a:pt x="104" y="371"/>
                      </a:lnTo>
                      <a:lnTo>
                        <a:pt x="102" y="371"/>
                      </a:lnTo>
                      <a:lnTo>
                        <a:pt x="104" y="371"/>
                      </a:lnTo>
                      <a:lnTo>
                        <a:pt x="104" y="368"/>
                      </a:lnTo>
                      <a:lnTo>
                        <a:pt x="102" y="371"/>
                      </a:lnTo>
                      <a:lnTo>
                        <a:pt x="102" y="368"/>
                      </a:lnTo>
                      <a:lnTo>
                        <a:pt x="102" y="371"/>
                      </a:lnTo>
                      <a:lnTo>
                        <a:pt x="100" y="371"/>
                      </a:lnTo>
                      <a:lnTo>
                        <a:pt x="100" y="368"/>
                      </a:lnTo>
                      <a:lnTo>
                        <a:pt x="102" y="368"/>
                      </a:lnTo>
                      <a:lnTo>
                        <a:pt x="100" y="368"/>
                      </a:lnTo>
                      <a:lnTo>
                        <a:pt x="102" y="368"/>
                      </a:lnTo>
                      <a:lnTo>
                        <a:pt x="100" y="368"/>
                      </a:lnTo>
                      <a:lnTo>
                        <a:pt x="102" y="368"/>
                      </a:lnTo>
                      <a:lnTo>
                        <a:pt x="100" y="368"/>
                      </a:lnTo>
                      <a:lnTo>
                        <a:pt x="102" y="368"/>
                      </a:lnTo>
                      <a:lnTo>
                        <a:pt x="104" y="368"/>
                      </a:lnTo>
                      <a:lnTo>
                        <a:pt x="104" y="366"/>
                      </a:lnTo>
                      <a:lnTo>
                        <a:pt x="107" y="366"/>
                      </a:lnTo>
                      <a:close/>
                      <a:moveTo>
                        <a:pt x="121" y="366"/>
                      </a:moveTo>
                      <a:lnTo>
                        <a:pt x="121" y="368"/>
                      </a:lnTo>
                      <a:lnTo>
                        <a:pt x="119" y="368"/>
                      </a:lnTo>
                      <a:lnTo>
                        <a:pt x="119" y="366"/>
                      </a:lnTo>
                      <a:lnTo>
                        <a:pt x="121" y="368"/>
                      </a:lnTo>
                      <a:lnTo>
                        <a:pt x="121" y="366"/>
                      </a:lnTo>
                      <a:close/>
                      <a:moveTo>
                        <a:pt x="119" y="368"/>
                      </a:moveTo>
                      <a:lnTo>
                        <a:pt x="119" y="366"/>
                      </a:lnTo>
                      <a:lnTo>
                        <a:pt x="119" y="368"/>
                      </a:lnTo>
                      <a:close/>
                      <a:moveTo>
                        <a:pt x="121" y="366"/>
                      </a:moveTo>
                      <a:lnTo>
                        <a:pt x="121" y="368"/>
                      </a:lnTo>
                      <a:lnTo>
                        <a:pt x="121" y="366"/>
                      </a:lnTo>
                      <a:close/>
                      <a:moveTo>
                        <a:pt x="100" y="366"/>
                      </a:moveTo>
                      <a:lnTo>
                        <a:pt x="102" y="366"/>
                      </a:lnTo>
                      <a:lnTo>
                        <a:pt x="102" y="368"/>
                      </a:lnTo>
                      <a:lnTo>
                        <a:pt x="102" y="366"/>
                      </a:lnTo>
                      <a:lnTo>
                        <a:pt x="102" y="368"/>
                      </a:lnTo>
                      <a:lnTo>
                        <a:pt x="100" y="368"/>
                      </a:lnTo>
                      <a:lnTo>
                        <a:pt x="100" y="366"/>
                      </a:lnTo>
                      <a:close/>
                      <a:moveTo>
                        <a:pt x="83" y="366"/>
                      </a:moveTo>
                      <a:lnTo>
                        <a:pt x="81" y="366"/>
                      </a:lnTo>
                      <a:lnTo>
                        <a:pt x="83" y="366"/>
                      </a:lnTo>
                      <a:close/>
                      <a:moveTo>
                        <a:pt x="123" y="366"/>
                      </a:moveTo>
                      <a:lnTo>
                        <a:pt x="123" y="368"/>
                      </a:lnTo>
                      <a:lnTo>
                        <a:pt x="123" y="366"/>
                      </a:lnTo>
                      <a:lnTo>
                        <a:pt x="123" y="368"/>
                      </a:lnTo>
                      <a:lnTo>
                        <a:pt x="123" y="366"/>
                      </a:lnTo>
                      <a:close/>
                      <a:moveTo>
                        <a:pt x="145" y="366"/>
                      </a:moveTo>
                      <a:lnTo>
                        <a:pt x="142" y="366"/>
                      </a:lnTo>
                      <a:lnTo>
                        <a:pt x="142" y="368"/>
                      </a:lnTo>
                      <a:lnTo>
                        <a:pt x="142" y="366"/>
                      </a:lnTo>
                      <a:lnTo>
                        <a:pt x="145" y="366"/>
                      </a:lnTo>
                      <a:close/>
                      <a:moveTo>
                        <a:pt x="107" y="366"/>
                      </a:moveTo>
                      <a:lnTo>
                        <a:pt x="109" y="366"/>
                      </a:lnTo>
                      <a:lnTo>
                        <a:pt x="107" y="366"/>
                      </a:lnTo>
                      <a:lnTo>
                        <a:pt x="109" y="366"/>
                      </a:lnTo>
                      <a:lnTo>
                        <a:pt x="109" y="368"/>
                      </a:lnTo>
                      <a:lnTo>
                        <a:pt x="107" y="368"/>
                      </a:lnTo>
                      <a:lnTo>
                        <a:pt x="107" y="366"/>
                      </a:lnTo>
                      <a:close/>
                      <a:moveTo>
                        <a:pt x="133" y="366"/>
                      </a:moveTo>
                      <a:lnTo>
                        <a:pt x="135" y="368"/>
                      </a:lnTo>
                      <a:lnTo>
                        <a:pt x="135" y="366"/>
                      </a:lnTo>
                      <a:lnTo>
                        <a:pt x="135" y="368"/>
                      </a:lnTo>
                      <a:lnTo>
                        <a:pt x="133" y="368"/>
                      </a:lnTo>
                      <a:lnTo>
                        <a:pt x="133" y="366"/>
                      </a:lnTo>
                      <a:close/>
                      <a:moveTo>
                        <a:pt x="107" y="366"/>
                      </a:moveTo>
                      <a:lnTo>
                        <a:pt x="107" y="368"/>
                      </a:lnTo>
                      <a:lnTo>
                        <a:pt x="107" y="366"/>
                      </a:lnTo>
                      <a:close/>
                      <a:moveTo>
                        <a:pt x="133" y="366"/>
                      </a:moveTo>
                      <a:lnTo>
                        <a:pt x="131" y="366"/>
                      </a:lnTo>
                      <a:lnTo>
                        <a:pt x="133" y="366"/>
                      </a:lnTo>
                      <a:close/>
                      <a:moveTo>
                        <a:pt x="81" y="366"/>
                      </a:moveTo>
                      <a:lnTo>
                        <a:pt x="78" y="366"/>
                      </a:lnTo>
                      <a:lnTo>
                        <a:pt x="81" y="366"/>
                      </a:lnTo>
                      <a:close/>
                      <a:moveTo>
                        <a:pt x="86" y="366"/>
                      </a:moveTo>
                      <a:lnTo>
                        <a:pt x="83" y="366"/>
                      </a:lnTo>
                      <a:lnTo>
                        <a:pt x="86" y="366"/>
                      </a:lnTo>
                      <a:close/>
                      <a:moveTo>
                        <a:pt x="81" y="366"/>
                      </a:moveTo>
                      <a:lnTo>
                        <a:pt x="78" y="366"/>
                      </a:lnTo>
                      <a:lnTo>
                        <a:pt x="81" y="366"/>
                      </a:lnTo>
                      <a:lnTo>
                        <a:pt x="78" y="366"/>
                      </a:lnTo>
                      <a:lnTo>
                        <a:pt x="81" y="366"/>
                      </a:lnTo>
                      <a:close/>
                      <a:moveTo>
                        <a:pt x="102" y="366"/>
                      </a:moveTo>
                      <a:lnTo>
                        <a:pt x="100" y="366"/>
                      </a:lnTo>
                      <a:lnTo>
                        <a:pt x="102" y="366"/>
                      </a:lnTo>
                      <a:close/>
                      <a:moveTo>
                        <a:pt x="150" y="366"/>
                      </a:moveTo>
                      <a:lnTo>
                        <a:pt x="147" y="366"/>
                      </a:lnTo>
                      <a:lnTo>
                        <a:pt x="150" y="366"/>
                      </a:lnTo>
                      <a:close/>
                      <a:moveTo>
                        <a:pt x="126" y="366"/>
                      </a:moveTo>
                      <a:lnTo>
                        <a:pt x="126" y="368"/>
                      </a:lnTo>
                      <a:lnTo>
                        <a:pt x="126" y="366"/>
                      </a:lnTo>
                      <a:lnTo>
                        <a:pt x="126" y="368"/>
                      </a:lnTo>
                      <a:lnTo>
                        <a:pt x="126" y="366"/>
                      </a:lnTo>
                      <a:lnTo>
                        <a:pt x="123" y="366"/>
                      </a:lnTo>
                      <a:lnTo>
                        <a:pt x="126" y="366"/>
                      </a:lnTo>
                      <a:lnTo>
                        <a:pt x="123" y="366"/>
                      </a:lnTo>
                      <a:lnTo>
                        <a:pt x="126" y="366"/>
                      </a:lnTo>
                      <a:close/>
                      <a:moveTo>
                        <a:pt x="150" y="366"/>
                      </a:moveTo>
                      <a:lnTo>
                        <a:pt x="152" y="366"/>
                      </a:lnTo>
                      <a:lnTo>
                        <a:pt x="150" y="366"/>
                      </a:lnTo>
                      <a:lnTo>
                        <a:pt x="152" y="366"/>
                      </a:lnTo>
                      <a:lnTo>
                        <a:pt x="150" y="366"/>
                      </a:lnTo>
                      <a:lnTo>
                        <a:pt x="152" y="366"/>
                      </a:lnTo>
                      <a:lnTo>
                        <a:pt x="150" y="366"/>
                      </a:lnTo>
                      <a:close/>
                      <a:moveTo>
                        <a:pt x="154" y="366"/>
                      </a:moveTo>
                      <a:lnTo>
                        <a:pt x="152" y="366"/>
                      </a:lnTo>
                      <a:lnTo>
                        <a:pt x="154" y="366"/>
                      </a:lnTo>
                      <a:close/>
                      <a:moveTo>
                        <a:pt x="142" y="366"/>
                      </a:moveTo>
                      <a:lnTo>
                        <a:pt x="145" y="366"/>
                      </a:lnTo>
                      <a:lnTo>
                        <a:pt x="142" y="366"/>
                      </a:lnTo>
                      <a:lnTo>
                        <a:pt x="140" y="366"/>
                      </a:lnTo>
                      <a:lnTo>
                        <a:pt x="142" y="366"/>
                      </a:lnTo>
                      <a:lnTo>
                        <a:pt x="140" y="366"/>
                      </a:lnTo>
                      <a:lnTo>
                        <a:pt x="138" y="366"/>
                      </a:lnTo>
                      <a:lnTo>
                        <a:pt x="140" y="366"/>
                      </a:lnTo>
                      <a:lnTo>
                        <a:pt x="138" y="366"/>
                      </a:lnTo>
                      <a:lnTo>
                        <a:pt x="140" y="366"/>
                      </a:lnTo>
                      <a:lnTo>
                        <a:pt x="140" y="368"/>
                      </a:lnTo>
                      <a:lnTo>
                        <a:pt x="138" y="368"/>
                      </a:lnTo>
                      <a:lnTo>
                        <a:pt x="138" y="366"/>
                      </a:lnTo>
                      <a:lnTo>
                        <a:pt x="138" y="368"/>
                      </a:lnTo>
                      <a:lnTo>
                        <a:pt x="135" y="368"/>
                      </a:lnTo>
                      <a:lnTo>
                        <a:pt x="135" y="366"/>
                      </a:lnTo>
                      <a:lnTo>
                        <a:pt x="138" y="368"/>
                      </a:lnTo>
                      <a:lnTo>
                        <a:pt x="138" y="366"/>
                      </a:lnTo>
                      <a:lnTo>
                        <a:pt x="135" y="366"/>
                      </a:lnTo>
                      <a:lnTo>
                        <a:pt x="135" y="368"/>
                      </a:lnTo>
                      <a:lnTo>
                        <a:pt x="135" y="366"/>
                      </a:lnTo>
                      <a:lnTo>
                        <a:pt x="135" y="368"/>
                      </a:lnTo>
                      <a:lnTo>
                        <a:pt x="135" y="366"/>
                      </a:lnTo>
                      <a:lnTo>
                        <a:pt x="133" y="366"/>
                      </a:lnTo>
                      <a:lnTo>
                        <a:pt x="135" y="366"/>
                      </a:lnTo>
                      <a:lnTo>
                        <a:pt x="138" y="366"/>
                      </a:lnTo>
                      <a:lnTo>
                        <a:pt x="140" y="366"/>
                      </a:lnTo>
                      <a:lnTo>
                        <a:pt x="142" y="366"/>
                      </a:lnTo>
                      <a:close/>
                      <a:moveTo>
                        <a:pt x="166" y="366"/>
                      </a:moveTo>
                      <a:lnTo>
                        <a:pt x="169" y="366"/>
                      </a:lnTo>
                      <a:lnTo>
                        <a:pt x="166" y="366"/>
                      </a:lnTo>
                      <a:close/>
                      <a:moveTo>
                        <a:pt x="31" y="366"/>
                      </a:moveTo>
                      <a:lnTo>
                        <a:pt x="29" y="366"/>
                      </a:lnTo>
                      <a:lnTo>
                        <a:pt x="29" y="363"/>
                      </a:lnTo>
                      <a:lnTo>
                        <a:pt x="31" y="363"/>
                      </a:lnTo>
                      <a:lnTo>
                        <a:pt x="31" y="366"/>
                      </a:lnTo>
                      <a:close/>
                      <a:moveTo>
                        <a:pt x="152" y="366"/>
                      </a:moveTo>
                      <a:lnTo>
                        <a:pt x="152" y="363"/>
                      </a:lnTo>
                      <a:lnTo>
                        <a:pt x="152" y="366"/>
                      </a:lnTo>
                      <a:close/>
                      <a:moveTo>
                        <a:pt x="40" y="366"/>
                      </a:moveTo>
                      <a:lnTo>
                        <a:pt x="40" y="363"/>
                      </a:lnTo>
                      <a:lnTo>
                        <a:pt x="40" y="366"/>
                      </a:lnTo>
                      <a:close/>
                      <a:moveTo>
                        <a:pt x="81" y="363"/>
                      </a:moveTo>
                      <a:lnTo>
                        <a:pt x="78" y="366"/>
                      </a:lnTo>
                      <a:lnTo>
                        <a:pt x="78" y="363"/>
                      </a:lnTo>
                      <a:lnTo>
                        <a:pt x="81" y="363"/>
                      </a:lnTo>
                      <a:close/>
                      <a:moveTo>
                        <a:pt x="76" y="363"/>
                      </a:moveTo>
                      <a:lnTo>
                        <a:pt x="76" y="366"/>
                      </a:lnTo>
                      <a:lnTo>
                        <a:pt x="76" y="363"/>
                      </a:lnTo>
                      <a:close/>
                      <a:moveTo>
                        <a:pt x="86" y="363"/>
                      </a:moveTo>
                      <a:lnTo>
                        <a:pt x="86" y="366"/>
                      </a:lnTo>
                      <a:lnTo>
                        <a:pt x="86" y="363"/>
                      </a:lnTo>
                      <a:close/>
                      <a:moveTo>
                        <a:pt x="29" y="363"/>
                      </a:moveTo>
                      <a:lnTo>
                        <a:pt x="29" y="366"/>
                      </a:lnTo>
                      <a:lnTo>
                        <a:pt x="29" y="363"/>
                      </a:lnTo>
                      <a:close/>
                      <a:moveTo>
                        <a:pt x="154" y="363"/>
                      </a:moveTo>
                      <a:lnTo>
                        <a:pt x="154" y="366"/>
                      </a:lnTo>
                      <a:lnTo>
                        <a:pt x="152" y="366"/>
                      </a:lnTo>
                      <a:lnTo>
                        <a:pt x="152" y="363"/>
                      </a:lnTo>
                      <a:lnTo>
                        <a:pt x="154" y="363"/>
                      </a:lnTo>
                      <a:close/>
                      <a:moveTo>
                        <a:pt x="83" y="366"/>
                      </a:moveTo>
                      <a:lnTo>
                        <a:pt x="81" y="366"/>
                      </a:lnTo>
                      <a:lnTo>
                        <a:pt x="83" y="366"/>
                      </a:lnTo>
                      <a:lnTo>
                        <a:pt x="81" y="363"/>
                      </a:lnTo>
                      <a:lnTo>
                        <a:pt x="83" y="363"/>
                      </a:lnTo>
                      <a:lnTo>
                        <a:pt x="83" y="366"/>
                      </a:lnTo>
                      <a:close/>
                      <a:moveTo>
                        <a:pt x="102" y="363"/>
                      </a:moveTo>
                      <a:lnTo>
                        <a:pt x="100" y="363"/>
                      </a:lnTo>
                      <a:lnTo>
                        <a:pt x="102" y="363"/>
                      </a:lnTo>
                      <a:lnTo>
                        <a:pt x="102" y="366"/>
                      </a:lnTo>
                      <a:lnTo>
                        <a:pt x="100" y="366"/>
                      </a:lnTo>
                      <a:lnTo>
                        <a:pt x="100" y="363"/>
                      </a:lnTo>
                      <a:lnTo>
                        <a:pt x="102" y="363"/>
                      </a:lnTo>
                      <a:close/>
                      <a:moveTo>
                        <a:pt x="57" y="363"/>
                      </a:moveTo>
                      <a:lnTo>
                        <a:pt x="57" y="366"/>
                      </a:lnTo>
                      <a:lnTo>
                        <a:pt x="57" y="363"/>
                      </a:lnTo>
                      <a:close/>
                      <a:moveTo>
                        <a:pt x="112" y="366"/>
                      </a:moveTo>
                      <a:lnTo>
                        <a:pt x="112" y="363"/>
                      </a:lnTo>
                      <a:lnTo>
                        <a:pt x="112" y="366"/>
                      </a:lnTo>
                      <a:close/>
                      <a:moveTo>
                        <a:pt x="57" y="363"/>
                      </a:moveTo>
                      <a:lnTo>
                        <a:pt x="55" y="363"/>
                      </a:lnTo>
                      <a:lnTo>
                        <a:pt x="57" y="363"/>
                      </a:lnTo>
                      <a:close/>
                      <a:moveTo>
                        <a:pt x="147" y="363"/>
                      </a:moveTo>
                      <a:lnTo>
                        <a:pt x="147" y="366"/>
                      </a:lnTo>
                      <a:lnTo>
                        <a:pt x="145" y="366"/>
                      </a:lnTo>
                      <a:lnTo>
                        <a:pt x="147" y="366"/>
                      </a:lnTo>
                      <a:lnTo>
                        <a:pt x="145" y="366"/>
                      </a:lnTo>
                      <a:lnTo>
                        <a:pt x="147" y="366"/>
                      </a:lnTo>
                      <a:lnTo>
                        <a:pt x="145" y="366"/>
                      </a:lnTo>
                      <a:lnTo>
                        <a:pt x="147" y="366"/>
                      </a:lnTo>
                      <a:lnTo>
                        <a:pt x="147" y="363"/>
                      </a:lnTo>
                      <a:lnTo>
                        <a:pt x="147" y="366"/>
                      </a:lnTo>
                      <a:lnTo>
                        <a:pt x="147" y="363"/>
                      </a:lnTo>
                      <a:close/>
                      <a:moveTo>
                        <a:pt x="57" y="363"/>
                      </a:moveTo>
                      <a:lnTo>
                        <a:pt x="59" y="363"/>
                      </a:lnTo>
                      <a:lnTo>
                        <a:pt x="57" y="363"/>
                      </a:lnTo>
                      <a:close/>
                      <a:moveTo>
                        <a:pt x="57" y="363"/>
                      </a:moveTo>
                      <a:lnTo>
                        <a:pt x="57" y="366"/>
                      </a:lnTo>
                      <a:lnTo>
                        <a:pt x="57" y="363"/>
                      </a:lnTo>
                      <a:lnTo>
                        <a:pt x="57" y="366"/>
                      </a:lnTo>
                      <a:lnTo>
                        <a:pt x="57" y="363"/>
                      </a:lnTo>
                      <a:close/>
                      <a:moveTo>
                        <a:pt x="104" y="363"/>
                      </a:moveTo>
                      <a:lnTo>
                        <a:pt x="104" y="366"/>
                      </a:lnTo>
                      <a:lnTo>
                        <a:pt x="104" y="363"/>
                      </a:lnTo>
                      <a:close/>
                      <a:moveTo>
                        <a:pt x="57" y="363"/>
                      </a:moveTo>
                      <a:lnTo>
                        <a:pt x="55" y="363"/>
                      </a:lnTo>
                      <a:lnTo>
                        <a:pt x="57" y="363"/>
                      </a:lnTo>
                      <a:close/>
                      <a:moveTo>
                        <a:pt x="104" y="363"/>
                      </a:moveTo>
                      <a:lnTo>
                        <a:pt x="104" y="366"/>
                      </a:lnTo>
                      <a:lnTo>
                        <a:pt x="104" y="363"/>
                      </a:lnTo>
                      <a:lnTo>
                        <a:pt x="104" y="366"/>
                      </a:lnTo>
                      <a:lnTo>
                        <a:pt x="104" y="363"/>
                      </a:lnTo>
                      <a:lnTo>
                        <a:pt x="104" y="366"/>
                      </a:lnTo>
                      <a:lnTo>
                        <a:pt x="102" y="366"/>
                      </a:lnTo>
                      <a:lnTo>
                        <a:pt x="104" y="366"/>
                      </a:lnTo>
                      <a:lnTo>
                        <a:pt x="104" y="363"/>
                      </a:lnTo>
                      <a:lnTo>
                        <a:pt x="102" y="363"/>
                      </a:lnTo>
                      <a:lnTo>
                        <a:pt x="104" y="363"/>
                      </a:lnTo>
                      <a:lnTo>
                        <a:pt x="102" y="363"/>
                      </a:lnTo>
                      <a:lnTo>
                        <a:pt x="104" y="363"/>
                      </a:lnTo>
                      <a:close/>
                      <a:moveTo>
                        <a:pt x="152" y="363"/>
                      </a:moveTo>
                      <a:lnTo>
                        <a:pt x="154" y="363"/>
                      </a:lnTo>
                      <a:lnTo>
                        <a:pt x="152" y="363"/>
                      </a:lnTo>
                      <a:close/>
                      <a:moveTo>
                        <a:pt x="55" y="363"/>
                      </a:moveTo>
                      <a:lnTo>
                        <a:pt x="55" y="366"/>
                      </a:lnTo>
                      <a:lnTo>
                        <a:pt x="55" y="363"/>
                      </a:lnTo>
                      <a:lnTo>
                        <a:pt x="55" y="366"/>
                      </a:lnTo>
                      <a:lnTo>
                        <a:pt x="55" y="363"/>
                      </a:lnTo>
                      <a:lnTo>
                        <a:pt x="55" y="366"/>
                      </a:lnTo>
                      <a:lnTo>
                        <a:pt x="52" y="366"/>
                      </a:lnTo>
                      <a:lnTo>
                        <a:pt x="55" y="366"/>
                      </a:lnTo>
                      <a:lnTo>
                        <a:pt x="52" y="366"/>
                      </a:lnTo>
                      <a:lnTo>
                        <a:pt x="50" y="366"/>
                      </a:lnTo>
                      <a:lnTo>
                        <a:pt x="52" y="366"/>
                      </a:lnTo>
                      <a:lnTo>
                        <a:pt x="52" y="363"/>
                      </a:lnTo>
                      <a:lnTo>
                        <a:pt x="50" y="363"/>
                      </a:lnTo>
                      <a:lnTo>
                        <a:pt x="52" y="363"/>
                      </a:lnTo>
                      <a:lnTo>
                        <a:pt x="52" y="366"/>
                      </a:lnTo>
                      <a:lnTo>
                        <a:pt x="52" y="363"/>
                      </a:lnTo>
                      <a:lnTo>
                        <a:pt x="52" y="366"/>
                      </a:lnTo>
                      <a:lnTo>
                        <a:pt x="52" y="363"/>
                      </a:lnTo>
                      <a:lnTo>
                        <a:pt x="55" y="363"/>
                      </a:lnTo>
                      <a:close/>
                      <a:moveTo>
                        <a:pt x="67" y="363"/>
                      </a:moveTo>
                      <a:lnTo>
                        <a:pt x="64" y="363"/>
                      </a:lnTo>
                      <a:lnTo>
                        <a:pt x="67" y="363"/>
                      </a:lnTo>
                      <a:close/>
                      <a:moveTo>
                        <a:pt x="81" y="363"/>
                      </a:moveTo>
                      <a:lnTo>
                        <a:pt x="81" y="366"/>
                      </a:lnTo>
                      <a:lnTo>
                        <a:pt x="81" y="363"/>
                      </a:lnTo>
                      <a:close/>
                      <a:moveTo>
                        <a:pt x="112" y="363"/>
                      </a:moveTo>
                      <a:lnTo>
                        <a:pt x="114" y="363"/>
                      </a:lnTo>
                      <a:lnTo>
                        <a:pt x="112" y="363"/>
                      </a:lnTo>
                      <a:close/>
                      <a:moveTo>
                        <a:pt x="104" y="363"/>
                      </a:moveTo>
                      <a:lnTo>
                        <a:pt x="102" y="363"/>
                      </a:lnTo>
                      <a:lnTo>
                        <a:pt x="104" y="363"/>
                      </a:lnTo>
                      <a:lnTo>
                        <a:pt x="102" y="363"/>
                      </a:lnTo>
                      <a:lnTo>
                        <a:pt x="102" y="366"/>
                      </a:lnTo>
                      <a:lnTo>
                        <a:pt x="102" y="363"/>
                      </a:lnTo>
                      <a:lnTo>
                        <a:pt x="102" y="361"/>
                      </a:lnTo>
                      <a:lnTo>
                        <a:pt x="104" y="363"/>
                      </a:lnTo>
                      <a:close/>
                      <a:moveTo>
                        <a:pt x="40" y="361"/>
                      </a:moveTo>
                      <a:lnTo>
                        <a:pt x="40" y="363"/>
                      </a:lnTo>
                      <a:lnTo>
                        <a:pt x="40" y="361"/>
                      </a:lnTo>
                      <a:lnTo>
                        <a:pt x="40" y="363"/>
                      </a:lnTo>
                      <a:lnTo>
                        <a:pt x="38" y="363"/>
                      </a:lnTo>
                      <a:lnTo>
                        <a:pt x="40" y="361"/>
                      </a:lnTo>
                      <a:close/>
                      <a:moveTo>
                        <a:pt x="159" y="363"/>
                      </a:moveTo>
                      <a:lnTo>
                        <a:pt x="159" y="361"/>
                      </a:lnTo>
                      <a:lnTo>
                        <a:pt x="159" y="363"/>
                      </a:lnTo>
                      <a:lnTo>
                        <a:pt x="159" y="361"/>
                      </a:lnTo>
                      <a:lnTo>
                        <a:pt x="161" y="361"/>
                      </a:lnTo>
                      <a:lnTo>
                        <a:pt x="159" y="363"/>
                      </a:lnTo>
                      <a:close/>
                      <a:moveTo>
                        <a:pt x="36" y="361"/>
                      </a:moveTo>
                      <a:lnTo>
                        <a:pt x="38" y="363"/>
                      </a:lnTo>
                      <a:lnTo>
                        <a:pt x="36" y="363"/>
                      </a:lnTo>
                      <a:lnTo>
                        <a:pt x="36" y="361"/>
                      </a:lnTo>
                      <a:lnTo>
                        <a:pt x="36" y="363"/>
                      </a:lnTo>
                      <a:lnTo>
                        <a:pt x="36" y="361"/>
                      </a:lnTo>
                      <a:lnTo>
                        <a:pt x="36" y="363"/>
                      </a:lnTo>
                      <a:lnTo>
                        <a:pt x="36" y="361"/>
                      </a:lnTo>
                      <a:lnTo>
                        <a:pt x="36" y="363"/>
                      </a:lnTo>
                      <a:lnTo>
                        <a:pt x="36" y="361"/>
                      </a:lnTo>
                      <a:close/>
                      <a:moveTo>
                        <a:pt x="161" y="361"/>
                      </a:moveTo>
                      <a:lnTo>
                        <a:pt x="161" y="363"/>
                      </a:lnTo>
                      <a:lnTo>
                        <a:pt x="161" y="361"/>
                      </a:lnTo>
                      <a:close/>
                      <a:moveTo>
                        <a:pt x="76" y="363"/>
                      </a:moveTo>
                      <a:lnTo>
                        <a:pt x="78" y="363"/>
                      </a:lnTo>
                      <a:lnTo>
                        <a:pt x="76" y="363"/>
                      </a:lnTo>
                      <a:lnTo>
                        <a:pt x="76" y="361"/>
                      </a:lnTo>
                      <a:lnTo>
                        <a:pt x="76" y="363"/>
                      </a:lnTo>
                      <a:close/>
                      <a:moveTo>
                        <a:pt x="21" y="361"/>
                      </a:moveTo>
                      <a:lnTo>
                        <a:pt x="21" y="363"/>
                      </a:lnTo>
                      <a:lnTo>
                        <a:pt x="21" y="361"/>
                      </a:lnTo>
                      <a:close/>
                      <a:moveTo>
                        <a:pt x="38" y="363"/>
                      </a:moveTo>
                      <a:lnTo>
                        <a:pt x="38" y="361"/>
                      </a:lnTo>
                      <a:lnTo>
                        <a:pt x="38" y="363"/>
                      </a:lnTo>
                      <a:close/>
                      <a:moveTo>
                        <a:pt x="26" y="361"/>
                      </a:moveTo>
                      <a:lnTo>
                        <a:pt x="26" y="363"/>
                      </a:lnTo>
                      <a:lnTo>
                        <a:pt x="26" y="361"/>
                      </a:lnTo>
                      <a:lnTo>
                        <a:pt x="26" y="363"/>
                      </a:lnTo>
                      <a:lnTo>
                        <a:pt x="26" y="361"/>
                      </a:lnTo>
                      <a:close/>
                      <a:moveTo>
                        <a:pt x="64" y="361"/>
                      </a:moveTo>
                      <a:lnTo>
                        <a:pt x="64" y="363"/>
                      </a:lnTo>
                      <a:lnTo>
                        <a:pt x="64" y="361"/>
                      </a:lnTo>
                      <a:close/>
                      <a:moveTo>
                        <a:pt x="76" y="361"/>
                      </a:moveTo>
                      <a:lnTo>
                        <a:pt x="76" y="363"/>
                      </a:lnTo>
                      <a:lnTo>
                        <a:pt x="76" y="361"/>
                      </a:lnTo>
                      <a:close/>
                      <a:moveTo>
                        <a:pt x="107" y="361"/>
                      </a:moveTo>
                      <a:lnTo>
                        <a:pt x="107" y="363"/>
                      </a:lnTo>
                      <a:lnTo>
                        <a:pt x="107" y="361"/>
                      </a:lnTo>
                      <a:lnTo>
                        <a:pt x="107" y="363"/>
                      </a:lnTo>
                      <a:lnTo>
                        <a:pt x="104" y="363"/>
                      </a:lnTo>
                      <a:lnTo>
                        <a:pt x="107" y="363"/>
                      </a:lnTo>
                      <a:lnTo>
                        <a:pt x="104" y="363"/>
                      </a:lnTo>
                      <a:lnTo>
                        <a:pt x="104" y="361"/>
                      </a:lnTo>
                      <a:lnTo>
                        <a:pt x="107" y="361"/>
                      </a:lnTo>
                      <a:close/>
                      <a:moveTo>
                        <a:pt x="21" y="361"/>
                      </a:moveTo>
                      <a:lnTo>
                        <a:pt x="21" y="363"/>
                      </a:lnTo>
                      <a:lnTo>
                        <a:pt x="21" y="361"/>
                      </a:lnTo>
                      <a:lnTo>
                        <a:pt x="21" y="363"/>
                      </a:lnTo>
                      <a:lnTo>
                        <a:pt x="21" y="361"/>
                      </a:lnTo>
                      <a:close/>
                      <a:moveTo>
                        <a:pt x="157" y="361"/>
                      </a:moveTo>
                      <a:lnTo>
                        <a:pt x="159" y="361"/>
                      </a:lnTo>
                      <a:lnTo>
                        <a:pt x="159" y="363"/>
                      </a:lnTo>
                      <a:lnTo>
                        <a:pt x="159" y="361"/>
                      </a:lnTo>
                      <a:lnTo>
                        <a:pt x="157" y="361"/>
                      </a:lnTo>
                      <a:close/>
                      <a:moveTo>
                        <a:pt x="64" y="361"/>
                      </a:moveTo>
                      <a:lnTo>
                        <a:pt x="64" y="363"/>
                      </a:lnTo>
                      <a:lnTo>
                        <a:pt x="64" y="361"/>
                      </a:lnTo>
                      <a:close/>
                      <a:moveTo>
                        <a:pt x="40" y="361"/>
                      </a:moveTo>
                      <a:lnTo>
                        <a:pt x="40" y="363"/>
                      </a:lnTo>
                      <a:lnTo>
                        <a:pt x="40" y="361"/>
                      </a:lnTo>
                      <a:close/>
                      <a:moveTo>
                        <a:pt x="109" y="361"/>
                      </a:moveTo>
                      <a:lnTo>
                        <a:pt x="109" y="363"/>
                      </a:lnTo>
                      <a:lnTo>
                        <a:pt x="112" y="363"/>
                      </a:lnTo>
                      <a:lnTo>
                        <a:pt x="112" y="366"/>
                      </a:lnTo>
                      <a:lnTo>
                        <a:pt x="109" y="366"/>
                      </a:lnTo>
                      <a:lnTo>
                        <a:pt x="109" y="363"/>
                      </a:lnTo>
                      <a:lnTo>
                        <a:pt x="109" y="366"/>
                      </a:lnTo>
                      <a:lnTo>
                        <a:pt x="109" y="363"/>
                      </a:lnTo>
                      <a:lnTo>
                        <a:pt x="107" y="363"/>
                      </a:lnTo>
                      <a:lnTo>
                        <a:pt x="109" y="363"/>
                      </a:lnTo>
                      <a:lnTo>
                        <a:pt x="107" y="363"/>
                      </a:lnTo>
                      <a:lnTo>
                        <a:pt x="109" y="363"/>
                      </a:lnTo>
                      <a:lnTo>
                        <a:pt x="109" y="361"/>
                      </a:lnTo>
                      <a:close/>
                      <a:moveTo>
                        <a:pt x="104" y="361"/>
                      </a:moveTo>
                      <a:lnTo>
                        <a:pt x="104" y="363"/>
                      </a:lnTo>
                      <a:lnTo>
                        <a:pt x="102" y="361"/>
                      </a:lnTo>
                      <a:lnTo>
                        <a:pt x="104" y="361"/>
                      </a:lnTo>
                      <a:close/>
                      <a:moveTo>
                        <a:pt x="26" y="361"/>
                      </a:moveTo>
                      <a:lnTo>
                        <a:pt x="26" y="363"/>
                      </a:lnTo>
                      <a:lnTo>
                        <a:pt x="26" y="361"/>
                      </a:lnTo>
                      <a:lnTo>
                        <a:pt x="26" y="363"/>
                      </a:lnTo>
                      <a:lnTo>
                        <a:pt x="26" y="361"/>
                      </a:lnTo>
                      <a:lnTo>
                        <a:pt x="26" y="363"/>
                      </a:lnTo>
                      <a:lnTo>
                        <a:pt x="26" y="361"/>
                      </a:lnTo>
                      <a:close/>
                      <a:moveTo>
                        <a:pt x="38" y="361"/>
                      </a:moveTo>
                      <a:lnTo>
                        <a:pt x="38" y="363"/>
                      </a:lnTo>
                      <a:lnTo>
                        <a:pt x="38" y="361"/>
                      </a:lnTo>
                      <a:close/>
                      <a:moveTo>
                        <a:pt x="157" y="363"/>
                      </a:moveTo>
                      <a:lnTo>
                        <a:pt x="157" y="361"/>
                      </a:lnTo>
                      <a:lnTo>
                        <a:pt x="157" y="363"/>
                      </a:lnTo>
                      <a:close/>
                      <a:moveTo>
                        <a:pt x="78" y="361"/>
                      </a:moveTo>
                      <a:lnTo>
                        <a:pt x="76" y="361"/>
                      </a:lnTo>
                      <a:lnTo>
                        <a:pt x="78" y="361"/>
                      </a:lnTo>
                      <a:close/>
                      <a:moveTo>
                        <a:pt x="100" y="361"/>
                      </a:moveTo>
                      <a:lnTo>
                        <a:pt x="100" y="363"/>
                      </a:lnTo>
                      <a:lnTo>
                        <a:pt x="100" y="366"/>
                      </a:lnTo>
                      <a:lnTo>
                        <a:pt x="100" y="363"/>
                      </a:lnTo>
                      <a:lnTo>
                        <a:pt x="100" y="361"/>
                      </a:lnTo>
                      <a:close/>
                      <a:moveTo>
                        <a:pt x="107" y="361"/>
                      </a:moveTo>
                      <a:lnTo>
                        <a:pt x="104" y="361"/>
                      </a:lnTo>
                      <a:lnTo>
                        <a:pt x="107" y="361"/>
                      </a:lnTo>
                      <a:close/>
                      <a:moveTo>
                        <a:pt x="171" y="363"/>
                      </a:moveTo>
                      <a:lnTo>
                        <a:pt x="171" y="361"/>
                      </a:lnTo>
                      <a:lnTo>
                        <a:pt x="171" y="363"/>
                      </a:lnTo>
                      <a:close/>
                      <a:moveTo>
                        <a:pt x="38" y="361"/>
                      </a:moveTo>
                      <a:lnTo>
                        <a:pt x="40" y="361"/>
                      </a:lnTo>
                      <a:lnTo>
                        <a:pt x="38" y="361"/>
                      </a:lnTo>
                      <a:lnTo>
                        <a:pt x="40" y="361"/>
                      </a:lnTo>
                      <a:lnTo>
                        <a:pt x="38" y="361"/>
                      </a:lnTo>
                      <a:close/>
                      <a:moveTo>
                        <a:pt x="102" y="361"/>
                      </a:moveTo>
                      <a:lnTo>
                        <a:pt x="102" y="363"/>
                      </a:lnTo>
                      <a:lnTo>
                        <a:pt x="102" y="361"/>
                      </a:lnTo>
                      <a:close/>
                      <a:moveTo>
                        <a:pt x="26" y="361"/>
                      </a:moveTo>
                      <a:lnTo>
                        <a:pt x="24" y="361"/>
                      </a:lnTo>
                      <a:lnTo>
                        <a:pt x="26" y="361"/>
                      </a:lnTo>
                      <a:close/>
                      <a:moveTo>
                        <a:pt x="154" y="361"/>
                      </a:moveTo>
                      <a:lnTo>
                        <a:pt x="152" y="361"/>
                      </a:lnTo>
                      <a:lnTo>
                        <a:pt x="154" y="361"/>
                      </a:lnTo>
                      <a:lnTo>
                        <a:pt x="152" y="361"/>
                      </a:lnTo>
                      <a:lnTo>
                        <a:pt x="154" y="361"/>
                      </a:lnTo>
                      <a:close/>
                      <a:moveTo>
                        <a:pt x="112" y="361"/>
                      </a:moveTo>
                      <a:lnTo>
                        <a:pt x="114" y="361"/>
                      </a:lnTo>
                      <a:lnTo>
                        <a:pt x="112" y="361"/>
                      </a:lnTo>
                      <a:close/>
                      <a:moveTo>
                        <a:pt x="86" y="361"/>
                      </a:moveTo>
                      <a:lnTo>
                        <a:pt x="83" y="361"/>
                      </a:lnTo>
                      <a:lnTo>
                        <a:pt x="86" y="361"/>
                      </a:lnTo>
                      <a:close/>
                      <a:moveTo>
                        <a:pt x="169" y="361"/>
                      </a:moveTo>
                      <a:lnTo>
                        <a:pt x="166" y="361"/>
                      </a:lnTo>
                      <a:lnTo>
                        <a:pt x="169" y="361"/>
                      </a:lnTo>
                      <a:lnTo>
                        <a:pt x="166" y="361"/>
                      </a:lnTo>
                      <a:lnTo>
                        <a:pt x="169" y="361"/>
                      </a:lnTo>
                      <a:close/>
                      <a:moveTo>
                        <a:pt x="36" y="361"/>
                      </a:moveTo>
                      <a:lnTo>
                        <a:pt x="38" y="361"/>
                      </a:lnTo>
                      <a:lnTo>
                        <a:pt x="36" y="361"/>
                      </a:lnTo>
                      <a:lnTo>
                        <a:pt x="36" y="363"/>
                      </a:lnTo>
                      <a:lnTo>
                        <a:pt x="33" y="363"/>
                      </a:lnTo>
                      <a:lnTo>
                        <a:pt x="33" y="361"/>
                      </a:lnTo>
                      <a:lnTo>
                        <a:pt x="33" y="363"/>
                      </a:lnTo>
                      <a:lnTo>
                        <a:pt x="33" y="361"/>
                      </a:lnTo>
                      <a:lnTo>
                        <a:pt x="33" y="363"/>
                      </a:lnTo>
                      <a:lnTo>
                        <a:pt x="33" y="361"/>
                      </a:lnTo>
                      <a:lnTo>
                        <a:pt x="33" y="363"/>
                      </a:lnTo>
                      <a:lnTo>
                        <a:pt x="31" y="363"/>
                      </a:lnTo>
                      <a:lnTo>
                        <a:pt x="33" y="363"/>
                      </a:lnTo>
                      <a:lnTo>
                        <a:pt x="31" y="363"/>
                      </a:lnTo>
                      <a:lnTo>
                        <a:pt x="33" y="363"/>
                      </a:lnTo>
                      <a:lnTo>
                        <a:pt x="31" y="363"/>
                      </a:lnTo>
                      <a:lnTo>
                        <a:pt x="33" y="363"/>
                      </a:lnTo>
                      <a:lnTo>
                        <a:pt x="31" y="361"/>
                      </a:lnTo>
                      <a:lnTo>
                        <a:pt x="33" y="361"/>
                      </a:lnTo>
                      <a:lnTo>
                        <a:pt x="36" y="361"/>
                      </a:lnTo>
                      <a:close/>
                      <a:moveTo>
                        <a:pt x="171" y="361"/>
                      </a:moveTo>
                      <a:lnTo>
                        <a:pt x="173" y="361"/>
                      </a:lnTo>
                      <a:lnTo>
                        <a:pt x="171" y="361"/>
                      </a:lnTo>
                      <a:close/>
                      <a:moveTo>
                        <a:pt x="154" y="361"/>
                      </a:moveTo>
                      <a:lnTo>
                        <a:pt x="157" y="361"/>
                      </a:lnTo>
                      <a:lnTo>
                        <a:pt x="154" y="361"/>
                      </a:lnTo>
                      <a:close/>
                      <a:moveTo>
                        <a:pt x="157" y="361"/>
                      </a:moveTo>
                      <a:lnTo>
                        <a:pt x="159" y="361"/>
                      </a:lnTo>
                      <a:lnTo>
                        <a:pt x="157" y="361"/>
                      </a:lnTo>
                      <a:close/>
                      <a:moveTo>
                        <a:pt x="169" y="361"/>
                      </a:moveTo>
                      <a:lnTo>
                        <a:pt x="169" y="359"/>
                      </a:lnTo>
                      <a:lnTo>
                        <a:pt x="169" y="361"/>
                      </a:lnTo>
                      <a:close/>
                      <a:moveTo>
                        <a:pt x="100" y="361"/>
                      </a:moveTo>
                      <a:lnTo>
                        <a:pt x="100" y="359"/>
                      </a:lnTo>
                      <a:lnTo>
                        <a:pt x="100" y="361"/>
                      </a:lnTo>
                      <a:close/>
                      <a:moveTo>
                        <a:pt x="71" y="361"/>
                      </a:moveTo>
                      <a:lnTo>
                        <a:pt x="71" y="359"/>
                      </a:lnTo>
                      <a:lnTo>
                        <a:pt x="71" y="361"/>
                      </a:lnTo>
                      <a:close/>
                      <a:moveTo>
                        <a:pt x="52" y="361"/>
                      </a:moveTo>
                      <a:lnTo>
                        <a:pt x="52" y="359"/>
                      </a:lnTo>
                      <a:lnTo>
                        <a:pt x="52" y="361"/>
                      </a:lnTo>
                      <a:lnTo>
                        <a:pt x="52" y="359"/>
                      </a:lnTo>
                      <a:lnTo>
                        <a:pt x="52" y="361"/>
                      </a:lnTo>
                      <a:lnTo>
                        <a:pt x="52" y="359"/>
                      </a:lnTo>
                      <a:lnTo>
                        <a:pt x="52" y="361"/>
                      </a:lnTo>
                      <a:close/>
                      <a:moveTo>
                        <a:pt x="112" y="359"/>
                      </a:moveTo>
                      <a:lnTo>
                        <a:pt x="112" y="361"/>
                      </a:lnTo>
                      <a:lnTo>
                        <a:pt x="109" y="361"/>
                      </a:lnTo>
                      <a:lnTo>
                        <a:pt x="112" y="361"/>
                      </a:lnTo>
                      <a:lnTo>
                        <a:pt x="109" y="361"/>
                      </a:lnTo>
                      <a:lnTo>
                        <a:pt x="109" y="359"/>
                      </a:lnTo>
                      <a:lnTo>
                        <a:pt x="109" y="361"/>
                      </a:lnTo>
                      <a:lnTo>
                        <a:pt x="109" y="359"/>
                      </a:lnTo>
                      <a:lnTo>
                        <a:pt x="112" y="359"/>
                      </a:lnTo>
                      <a:close/>
                      <a:moveTo>
                        <a:pt x="19" y="359"/>
                      </a:moveTo>
                      <a:lnTo>
                        <a:pt x="19" y="361"/>
                      </a:lnTo>
                      <a:lnTo>
                        <a:pt x="19" y="359"/>
                      </a:lnTo>
                      <a:lnTo>
                        <a:pt x="21" y="359"/>
                      </a:lnTo>
                      <a:lnTo>
                        <a:pt x="21" y="361"/>
                      </a:lnTo>
                      <a:lnTo>
                        <a:pt x="19" y="359"/>
                      </a:lnTo>
                      <a:lnTo>
                        <a:pt x="19" y="361"/>
                      </a:lnTo>
                      <a:lnTo>
                        <a:pt x="21" y="361"/>
                      </a:lnTo>
                      <a:lnTo>
                        <a:pt x="19" y="361"/>
                      </a:lnTo>
                      <a:lnTo>
                        <a:pt x="19" y="359"/>
                      </a:lnTo>
                      <a:close/>
                      <a:moveTo>
                        <a:pt x="100" y="359"/>
                      </a:moveTo>
                      <a:lnTo>
                        <a:pt x="100" y="361"/>
                      </a:lnTo>
                      <a:lnTo>
                        <a:pt x="100" y="359"/>
                      </a:lnTo>
                      <a:close/>
                      <a:moveTo>
                        <a:pt x="43" y="361"/>
                      </a:moveTo>
                      <a:lnTo>
                        <a:pt x="43" y="359"/>
                      </a:lnTo>
                      <a:lnTo>
                        <a:pt x="43" y="361"/>
                      </a:lnTo>
                      <a:close/>
                      <a:moveTo>
                        <a:pt x="81" y="359"/>
                      </a:moveTo>
                      <a:lnTo>
                        <a:pt x="81" y="361"/>
                      </a:lnTo>
                      <a:lnTo>
                        <a:pt x="81" y="359"/>
                      </a:lnTo>
                      <a:lnTo>
                        <a:pt x="81" y="361"/>
                      </a:lnTo>
                      <a:lnTo>
                        <a:pt x="81" y="359"/>
                      </a:lnTo>
                      <a:close/>
                      <a:moveTo>
                        <a:pt x="121" y="359"/>
                      </a:moveTo>
                      <a:lnTo>
                        <a:pt x="121" y="361"/>
                      </a:lnTo>
                      <a:lnTo>
                        <a:pt x="119" y="361"/>
                      </a:lnTo>
                      <a:lnTo>
                        <a:pt x="119" y="359"/>
                      </a:lnTo>
                      <a:lnTo>
                        <a:pt x="121" y="359"/>
                      </a:lnTo>
                      <a:close/>
                      <a:moveTo>
                        <a:pt x="116" y="359"/>
                      </a:moveTo>
                      <a:lnTo>
                        <a:pt x="114" y="359"/>
                      </a:lnTo>
                      <a:lnTo>
                        <a:pt x="116" y="359"/>
                      </a:lnTo>
                      <a:close/>
                      <a:moveTo>
                        <a:pt x="21" y="359"/>
                      </a:moveTo>
                      <a:lnTo>
                        <a:pt x="21" y="361"/>
                      </a:lnTo>
                      <a:lnTo>
                        <a:pt x="24" y="361"/>
                      </a:lnTo>
                      <a:lnTo>
                        <a:pt x="21" y="361"/>
                      </a:lnTo>
                      <a:lnTo>
                        <a:pt x="21" y="359"/>
                      </a:lnTo>
                      <a:close/>
                      <a:moveTo>
                        <a:pt x="164" y="359"/>
                      </a:moveTo>
                      <a:lnTo>
                        <a:pt x="166" y="359"/>
                      </a:lnTo>
                      <a:lnTo>
                        <a:pt x="164" y="359"/>
                      </a:lnTo>
                      <a:close/>
                      <a:moveTo>
                        <a:pt x="36" y="359"/>
                      </a:moveTo>
                      <a:lnTo>
                        <a:pt x="33" y="359"/>
                      </a:lnTo>
                      <a:lnTo>
                        <a:pt x="36" y="359"/>
                      </a:lnTo>
                      <a:close/>
                      <a:moveTo>
                        <a:pt x="83" y="359"/>
                      </a:moveTo>
                      <a:lnTo>
                        <a:pt x="81" y="359"/>
                      </a:lnTo>
                      <a:lnTo>
                        <a:pt x="83" y="359"/>
                      </a:lnTo>
                      <a:close/>
                      <a:moveTo>
                        <a:pt x="40" y="359"/>
                      </a:moveTo>
                      <a:lnTo>
                        <a:pt x="43" y="359"/>
                      </a:lnTo>
                      <a:lnTo>
                        <a:pt x="43" y="361"/>
                      </a:lnTo>
                      <a:lnTo>
                        <a:pt x="40" y="361"/>
                      </a:lnTo>
                      <a:lnTo>
                        <a:pt x="43" y="361"/>
                      </a:lnTo>
                      <a:lnTo>
                        <a:pt x="40" y="361"/>
                      </a:lnTo>
                      <a:lnTo>
                        <a:pt x="38" y="361"/>
                      </a:lnTo>
                      <a:lnTo>
                        <a:pt x="40" y="361"/>
                      </a:lnTo>
                      <a:lnTo>
                        <a:pt x="38" y="361"/>
                      </a:lnTo>
                      <a:lnTo>
                        <a:pt x="40" y="359"/>
                      </a:lnTo>
                      <a:lnTo>
                        <a:pt x="43" y="359"/>
                      </a:lnTo>
                      <a:lnTo>
                        <a:pt x="40" y="359"/>
                      </a:lnTo>
                      <a:close/>
                      <a:moveTo>
                        <a:pt x="40" y="359"/>
                      </a:moveTo>
                      <a:lnTo>
                        <a:pt x="38" y="359"/>
                      </a:lnTo>
                      <a:lnTo>
                        <a:pt x="38" y="361"/>
                      </a:lnTo>
                      <a:lnTo>
                        <a:pt x="38" y="359"/>
                      </a:lnTo>
                      <a:lnTo>
                        <a:pt x="38" y="361"/>
                      </a:lnTo>
                      <a:lnTo>
                        <a:pt x="38" y="359"/>
                      </a:lnTo>
                      <a:lnTo>
                        <a:pt x="40" y="359"/>
                      </a:lnTo>
                      <a:close/>
                      <a:moveTo>
                        <a:pt x="166" y="359"/>
                      </a:moveTo>
                      <a:lnTo>
                        <a:pt x="164" y="359"/>
                      </a:lnTo>
                      <a:lnTo>
                        <a:pt x="166" y="359"/>
                      </a:lnTo>
                      <a:close/>
                      <a:moveTo>
                        <a:pt x="38" y="359"/>
                      </a:moveTo>
                      <a:lnTo>
                        <a:pt x="38" y="361"/>
                      </a:lnTo>
                      <a:lnTo>
                        <a:pt x="36" y="361"/>
                      </a:lnTo>
                      <a:lnTo>
                        <a:pt x="36" y="359"/>
                      </a:lnTo>
                      <a:lnTo>
                        <a:pt x="38" y="359"/>
                      </a:lnTo>
                      <a:close/>
                      <a:moveTo>
                        <a:pt x="119" y="359"/>
                      </a:moveTo>
                      <a:lnTo>
                        <a:pt x="116" y="359"/>
                      </a:lnTo>
                      <a:lnTo>
                        <a:pt x="119" y="361"/>
                      </a:lnTo>
                      <a:lnTo>
                        <a:pt x="116" y="361"/>
                      </a:lnTo>
                      <a:lnTo>
                        <a:pt x="119" y="361"/>
                      </a:lnTo>
                      <a:lnTo>
                        <a:pt x="116" y="361"/>
                      </a:lnTo>
                      <a:lnTo>
                        <a:pt x="116" y="359"/>
                      </a:lnTo>
                      <a:lnTo>
                        <a:pt x="119" y="359"/>
                      </a:lnTo>
                      <a:lnTo>
                        <a:pt x="116" y="359"/>
                      </a:lnTo>
                      <a:lnTo>
                        <a:pt x="119" y="359"/>
                      </a:lnTo>
                      <a:lnTo>
                        <a:pt x="116" y="359"/>
                      </a:lnTo>
                      <a:lnTo>
                        <a:pt x="119" y="359"/>
                      </a:lnTo>
                      <a:close/>
                      <a:moveTo>
                        <a:pt x="116" y="359"/>
                      </a:moveTo>
                      <a:lnTo>
                        <a:pt x="114" y="359"/>
                      </a:lnTo>
                      <a:lnTo>
                        <a:pt x="116" y="359"/>
                      </a:lnTo>
                      <a:close/>
                      <a:moveTo>
                        <a:pt x="45" y="359"/>
                      </a:moveTo>
                      <a:lnTo>
                        <a:pt x="45" y="356"/>
                      </a:lnTo>
                      <a:lnTo>
                        <a:pt x="45" y="359"/>
                      </a:lnTo>
                      <a:close/>
                      <a:moveTo>
                        <a:pt x="67" y="359"/>
                      </a:moveTo>
                      <a:lnTo>
                        <a:pt x="67" y="356"/>
                      </a:lnTo>
                      <a:lnTo>
                        <a:pt x="67" y="359"/>
                      </a:lnTo>
                      <a:close/>
                      <a:moveTo>
                        <a:pt x="40" y="356"/>
                      </a:moveTo>
                      <a:lnTo>
                        <a:pt x="40" y="359"/>
                      </a:lnTo>
                      <a:lnTo>
                        <a:pt x="38" y="359"/>
                      </a:lnTo>
                      <a:lnTo>
                        <a:pt x="40" y="359"/>
                      </a:lnTo>
                      <a:lnTo>
                        <a:pt x="38" y="359"/>
                      </a:lnTo>
                      <a:lnTo>
                        <a:pt x="38" y="356"/>
                      </a:lnTo>
                      <a:lnTo>
                        <a:pt x="38" y="359"/>
                      </a:lnTo>
                      <a:lnTo>
                        <a:pt x="40" y="359"/>
                      </a:lnTo>
                      <a:lnTo>
                        <a:pt x="40" y="356"/>
                      </a:lnTo>
                      <a:lnTo>
                        <a:pt x="40" y="359"/>
                      </a:lnTo>
                      <a:lnTo>
                        <a:pt x="40" y="356"/>
                      </a:lnTo>
                      <a:close/>
                      <a:moveTo>
                        <a:pt x="48" y="359"/>
                      </a:moveTo>
                      <a:lnTo>
                        <a:pt x="48" y="356"/>
                      </a:lnTo>
                      <a:lnTo>
                        <a:pt x="48" y="359"/>
                      </a:lnTo>
                      <a:close/>
                      <a:moveTo>
                        <a:pt x="45" y="356"/>
                      </a:moveTo>
                      <a:lnTo>
                        <a:pt x="48" y="356"/>
                      </a:lnTo>
                      <a:lnTo>
                        <a:pt x="48" y="359"/>
                      </a:lnTo>
                      <a:lnTo>
                        <a:pt x="45" y="359"/>
                      </a:lnTo>
                      <a:lnTo>
                        <a:pt x="45" y="356"/>
                      </a:lnTo>
                      <a:close/>
                      <a:moveTo>
                        <a:pt x="50" y="359"/>
                      </a:moveTo>
                      <a:lnTo>
                        <a:pt x="48" y="359"/>
                      </a:lnTo>
                      <a:lnTo>
                        <a:pt x="50" y="359"/>
                      </a:lnTo>
                      <a:lnTo>
                        <a:pt x="50" y="356"/>
                      </a:lnTo>
                      <a:lnTo>
                        <a:pt x="50" y="359"/>
                      </a:lnTo>
                      <a:close/>
                      <a:moveTo>
                        <a:pt x="36" y="359"/>
                      </a:moveTo>
                      <a:lnTo>
                        <a:pt x="36" y="356"/>
                      </a:lnTo>
                      <a:lnTo>
                        <a:pt x="36" y="359"/>
                      </a:lnTo>
                      <a:close/>
                      <a:moveTo>
                        <a:pt x="116" y="356"/>
                      </a:moveTo>
                      <a:lnTo>
                        <a:pt x="116" y="359"/>
                      </a:lnTo>
                      <a:lnTo>
                        <a:pt x="116" y="356"/>
                      </a:lnTo>
                      <a:close/>
                      <a:moveTo>
                        <a:pt x="38" y="359"/>
                      </a:moveTo>
                      <a:lnTo>
                        <a:pt x="36" y="359"/>
                      </a:lnTo>
                      <a:lnTo>
                        <a:pt x="36" y="356"/>
                      </a:lnTo>
                      <a:lnTo>
                        <a:pt x="38" y="356"/>
                      </a:lnTo>
                      <a:lnTo>
                        <a:pt x="38" y="359"/>
                      </a:lnTo>
                      <a:close/>
                      <a:moveTo>
                        <a:pt x="67" y="359"/>
                      </a:moveTo>
                      <a:lnTo>
                        <a:pt x="67" y="356"/>
                      </a:lnTo>
                      <a:lnTo>
                        <a:pt x="67" y="359"/>
                      </a:lnTo>
                      <a:lnTo>
                        <a:pt x="67" y="356"/>
                      </a:lnTo>
                      <a:lnTo>
                        <a:pt x="67" y="359"/>
                      </a:lnTo>
                      <a:close/>
                      <a:moveTo>
                        <a:pt x="67" y="356"/>
                      </a:moveTo>
                      <a:lnTo>
                        <a:pt x="69" y="356"/>
                      </a:lnTo>
                      <a:lnTo>
                        <a:pt x="67" y="356"/>
                      </a:lnTo>
                      <a:lnTo>
                        <a:pt x="69" y="356"/>
                      </a:lnTo>
                      <a:lnTo>
                        <a:pt x="69" y="359"/>
                      </a:lnTo>
                      <a:lnTo>
                        <a:pt x="67" y="359"/>
                      </a:lnTo>
                      <a:lnTo>
                        <a:pt x="67" y="356"/>
                      </a:lnTo>
                      <a:close/>
                      <a:moveTo>
                        <a:pt x="64" y="356"/>
                      </a:moveTo>
                      <a:lnTo>
                        <a:pt x="64" y="359"/>
                      </a:lnTo>
                      <a:lnTo>
                        <a:pt x="64" y="356"/>
                      </a:lnTo>
                      <a:close/>
                      <a:moveTo>
                        <a:pt x="33" y="356"/>
                      </a:moveTo>
                      <a:lnTo>
                        <a:pt x="33" y="359"/>
                      </a:lnTo>
                      <a:lnTo>
                        <a:pt x="33" y="356"/>
                      </a:lnTo>
                      <a:close/>
                      <a:moveTo>
                        <a:pt x="19" y="356"/>
                      </a:moveTo>
                      <a:lnTo>
                        <a:pt x="19" y="359"/>
                      </a:lnTo>
                      <a:lnTo>
                        <a:pt x="19" y="356"/>
                      </a:lnTo>
                      <a:close/>
                      <a:moveTo>
                        <a:pt x="90" y="356"/>
                      </a:moveTo>
                      <a:lnTo>
                        <a:pt x="93" y="356"/>
                      </a:lnTo>
                      <a:lnTo>
                        <a:pt x="90" y="356"/>
                      </a:lnTo>
                      <a:close/>
                      <a:moveTo>
                        <a:pt x="78" y="356"/>
                      </a:moveTo>
                      <a:lnTo>
                        <a:pt x="76" y="356"/>
                      </a:lnTo>
                      <a:lnTo>
                        <a:pt x="78" y="356"/>
                      </a:lnTo>
                      <a:close/>
                      <a:moveTo>
                        <a:pt x="48" y="356"/>
                      </a:moveTo>
                      <a:lnTo>
                        <a:pt x="45" y="356"/>
                      </a:lnTo>
                      <a:lnTo>
                        <a:pt x="48" y="356"/>
                      </a:lnTo>
                      <a:lnTo>
                        <a:pt x="45" y="356"/>
                      </a:lnTo>
                      <a:lnTo>
                        <a:pt x="48" y="356"/>
                      </a:lnTo>
                      <a:lnTo>
                        <a:pt x="45" y="356"/>
                      </a:lnTo>
                      <a:lnTo>
                        <a:pt x="48" y="356"/>
                      </a:lnTo>
                      <a:close/>
                      <a:moveTo>
                        <a:pt x="33" y="356"/>
                      </a:moveTo>
                      <a:lnTo>
                        <a:pt x="31" y="356"/>
                      </a:lnTo>
                      <a:lnTo>
                        <a:pt x="33" y="356"/>
                      </a:lnTo>
                      <a:close/>
                      <a:moveTo>
                        <a:pt x="38" y="356"/>
                      </a:moveTo>
                      <a:lnTo>
                        <a:pt x="40" y="356"/>
                      </a:lnTo>
                      <a:lnTo>
                        <a:pt x="38" y="356"/>
                      </a:lnTo>
                      <a:close/>
                      <a:moveTo>
                        <a:pt x="86" y="356"/>
                      </a:moveTo>
                      <a:lnTo>
                        <a:pt x="83" y="356"/>
                      </a:lnTo>
                      <a:lnTo>
                        <a:pt x="86" y="356"/>
                      </a:lnTo>
                      <a:close/>
                      <a:moveTo>
                        <a:pt x="81" y="356"/>
                      </a:moveTo>
                      <a:lnTo>
                        <a:pt x="83" y="356"/>
                      </a:lnTo>
                      <a:lnTo>
                        <a:pt x="81" y="356"/>
                      </a:lnTo>
                      <a:close/>
                      <a:moveTo>
                        <a:pt x="43" y="356"/>
                      </a:moveTo>
                      <a:lnTo>
                        <a:pt x="40" y="356"/>
                      </a:lnTo>
                      <a:lnTo>
                        <a:pt x="43" y="356"/>
                      </a:lnTo>
                      <a:close/>
                      <a:moveTo>
                        <a:pt x="81" y="356"/>
                      </a:moveTo>
                      <a:lnTo>
                        <a:pt x="78" y="356"/>
                      </a:lnTo>
                      <a:lnTo>
                        <a:pt x="81" y="356"/>
                      </a:lnTo>
                      <a:close/>
                      <a:moveTo>
                        <a:pt x="180" y="356"/>
                      </a:moveTo>
                      <a:lnTo>
                        <a:pt x="178" y="356"/>
                      </a:lnTo>
                      <a:lnTo>
                        <a:pt x="180" y="356"/>
                      </a:lnTo>
                      <a:close/>
                      <a:moveTo>
                        <a:pt x="76" y="356"/>
                      </a:moveTo>
                      <a:lnTo>
                        <a:pt x="78" y="356"/>
                      </a:lnTo>
                      <a:lnTo>
                        <a:pt x="76" y="356"/>
                      </a:lnTo>
                      <a:close/>
                      <a:moveTo>
                        <a:pt x="83" y="356"/>
                      </a:moveTo>
                      <a:lnTo>
                        <a:pt x="81" y="356"/>
                      </a:lnTo>
                      <a:lnTo>
                        <a:pt x="83" y="356"/>
                      </a:lnTo>
                      <a:close/>
                      <a:moveTo>
                        <a:pt x="33" y="356"/>
                      </a:moveTo>
                      <a:lnTo>
                        <a:pt x="36" y="356"/>
                      </a:lnTo>
                      <a:lnTo>
                        <a:pt x="33" y="356"/>
                      </a:lnTo>
                      <a:close/>
                      <a:moveTo>
                        <a:pt x="40" y="356"/>
                      </a:moveTo>
                      <a:lnTo>
                        <a:pt x="43" y="356"/>
                      </a:lnTo>
                      <a:lnTo>
                        <a:pt x="40" y="356"/>
                      </a:lnTo>
                      <a:lnTo>
                        <a:pt x="38" y="356"/>
                      </a:lnTo>
                      <a:lnTo>
                        <a:pt x="40" y="356"/>
                      </a:lnTo>
                      <a:lnTo>
                        <a:pt x="38" y="356"/>
                      </a:lnTo>
                      <a:lnTo>
                        <a:pt x="40" y="356"/>
                      </a:lnTo>
                      <a:close/>
                      <a:moveTo>
                        <a:pt x="71" y="356"/>
                      </a:moveTo>
                      <a:lnTo>
                        <a:pt x="74" y="356"/>
                      </a:lnTo>
                      <a:lnTo>
                        <a:pt x="71" y="356"/>
                      </a:lnTo>
                      <a:lnTo>
                        <a:pt x="71" y="354"/>
                      </a:lnTo>
                      <a:lnTo>
                        <a:pt x="71" y="356"/>
                      </a:lnTo>
                      <a:close/>
                      <a:moveTo>
                        <a:pt x="81" y="354"/>
                      </a:moveTo>
                      <a:lnTo>
                        <a:pt x="81" y="356"/>
                      </a:lnTo>
                      <a:lnTo>
                        <a:pt x="81" y="354"/>
                      </a:lnTo>
                      <a:lnTo>
                        <a:pt x="81" y="356"/>
                      </a:lnTo>
                      <a:lnTo>
                        <a:pt x="78" y="356"/>
                      </a:lnTo>
                      <a:lnTo>
                        <a:pt x="81" y="356"/>
                      </a:lnTo>
                      <a:lnTo>
                        <a:pt x="81" y="354"/>
                      </a:lnTo>
                      <a:close/>
                      <a:moveTo>
                        <a:pt x="119" y="354"/>
                      </a:moveTo>
                      <a:lnTo>
                        <a:pt x="121" y="354"/>
                      </a:lnTo>
                      <a:lnTo>
                        <a:pt x="121" y="356"/>
                      </a:lnTo>
                      <a:lnTo>
                        <a:pt x="119" y="356"/>
                      </a:lnTo>
                      <a:lnTo>
                        <a:pt x="116" y="356"/>
                      </a:lnTo>
                      <a:lnTo>
                        <a:pt x="119" y="356"/>
                      </a:lnTo>
                      <a:lnTo>
                        <a:pt x="119" y="354"/>
                      </a:lnTo>
                      <a:close/>
                      <a:moveTo>
                        <a:pt x="83" y="354"/>
                      </a:moveTo>
                      <a:lnTo>
                        <a:pt x="81" y="354"/>
                      </a:lnTo>
                      <a:lnTo>
                        <a:pt x="83" y="354"/>
                      </a:lnTo>
                      <a:close/>
                      <a:moveTo>
                        <a:pt x="102" y="354"/>
                      </a:moveTo>
                      <a:lnTo>
                        <a:pt x="102" y="356"/>
                      </a:lnTo>
                      <a:lnTo>
                        <a:pt x="100" y="354"/>
                      </a:lnTo>
                      <a:lnTo>
                        <a:pt x="102" y="354"/>
                      </a:lnTo>
                      <a:close/>
                      <a:moveTo>
                        <a:pt x="78" y="354"/>
                      </a:moveTo>
                      <a:lnTo>
                        <a:pt x="78" y="356"/>
                      </a:lnTo>
                      <a:lnTo>
                        <a:pt x="78" y="354"/>
                      </a:lnTo>
                      <a:close/>
                      <a:moveTo>
                        <a:pt x="83" y="354"/>
                      </a:moveTo>
                      <a:lnTo>
                        <a:pt x="86" y="354"/>
                      </a:lnTo>
                      <a:lnTo>
                        <a:pt x="83" y="354"/>
                      </a:lnTo>
                      <a:lnTo>
                        <a:pt x="86" y="354"/>
                      </a:lnTo>
                      <a:lnTo>
                        <a:pt x="86" y="356"/>
                      </a:lnTo>
                      <a:lnTo>
                        <a:pt x="86" y="354"/>
                      </a:lnTo>
                      <a:lnTo>
                        <a:pt x="86" y="356"/>
                      </a:lnTo>
                      <a:lnTo>
                        <a:pt x="86" y="354"/>
                      </a:lnTo>
                      <a:lnTo>
                        <a:pt x="83" y="354"/>
                      </a:lnTo>
                      <a:lnTo>
                        <a:pt x="83" y="356"/>
                      </a:lnTo>
                      <a:lnTo>
                        <a:pt x="83" y="354"/>
                      </a:lnTo>
                      <a:lnTo>
                        <a:pt x="83" y="356"/>
                      </a:lnTo>
                      <a:lnTo>
                        <a:pt x="83" y="354"/>
                      </a:lnTo>
                      <a:close/>
                      <a:moveTo>
                        <a:pt x="93" y="354"/>
                      </a:moveTo>
                      <a:lnTo>
                        <a:pt x="90" y="354"/>
                      </a:lnTo>
                      <a:lnTo>
                        <a:pt x="93" y="354"/>
                      </a:lnTo>
                      <a:lnTo>
                        <a:pt x="90" y="354"/>
                      </a:lnTo>
                      <a:lnTo>
                        <a:pt x="93" y="354"/>
                      </a:lnTo>
                      <a:close/>
                      <a:moveTo>
                        <a:pt x="88" y="354"/>
                      </a:moveTo>
                      <a:lnTo>
                        <a:pt x="90" y="354"/>
                      </a:lnTo>
                      <a:lnTo>
                        <a:pt x="88" y="356"/>
                      </a:lnTo>
                      <a:lnTo>
                        <a:pt x="86" y="356"/>
                      </a:lnTo>
                      <a:lnTo>
                        <a:pt x="86" y="354"/>
                      </a:lnTo>
                      <a:lnTo>
                        <a:pt x="86" y="356"/>
                      </a:lnTo>
                      <a:lnTo>
                        <a:pt x="86" y="354"/>
                      </a:lnTo>
                      <a:lnTo>
                        <a:pt x="88" y="354"/>
                      </a:lnTo>
                      <a:close/>
                      <a:moveTo>
                        <a:pt x="180" y="354"/>
                      </a:moveTo>
                      <a:lnTo>
                        <a:pt x="178" y="354"/>
                      </a:lnTo>
                      <a:lnTo>
                        <a:pt x="180" y="354"/>
                      </a:lnTo>
                      <a:close/>
                      <a:moveTo>
                        <a:pt x="97" y="354"/>
                      </a:moveTo>
                      <a:lnTo>
                        <a:pt x="95" y="354"/>
                      </a:lnTo>
                      <a:lnTo>
                        <a:pt x="97" y="354"/>
                      </a:lnTo>
                      <a:lnTo>
                        <a:pt x="95" y="354"/>
                      </a:lnTo>
                      <a:lnTo>
                        <a:pt x="97" y="354"/>
                      </a:lnTo>
                      <a:close/>
                      <a:moveTo>
                        <a:pt x="100" y="354"/>
                      </a:moveTo>
                      <a:lnTo>
                        <a:pt x="97" y="354"/>
                      </a:lnTo>
                      <a:lnTo>
                        <a:pt x="100" y="354"/>
                      </a:lnTo>
                      <a:close/>
                      <a:moveTo>
                        <a:pt x="90" y="354"/>
                      </a:moveTo>
                      <a:lnTo>
                        <a:pt x="93" y="354"/>
                      </a:lnTo>
                      <a:lnTo>
                        <a:pt x="90" y="354"/>
                      </a:lnTo>
                      <a:close/>
                      <a:moveTo>
                        <a:pt x="90" y="354"/>
                      </a:moveTo>
                      <a:lnTo>
                        <a:pt x="88" y="354"/>
                      </a:lnTo>
                      <a:lnTo>
                        <a:pt x="90" y="354"/>
                      </a:lnTo>
                      <a:lnTo>
                        <a:pt x="88" y="354"/>
                      </a:lnTo>
                      <a:lnTo>
                        <a:pt x="90" y="354"/>
                      </a:lnTo>
                      <a:close/>
                      <a:moveTo>
                        <a:pt x="57" y="354"/>
                      </a:moveTo>
                      <a:lnTo>
                        <a:pt x="59" y="354"/>
                      </a:lnTo>
                      <a:lnTo>
                        <a:pt x="57" y="354"/>
                      </a:lnTo>
                      <a:lnTo>
                        <a:pt x="59" y="354"/>
                      </a:lnTo>
                      <a:lnTo>
                        <a:pt x="57" y="354"/>
                      </a:lnTo>
                      <a:close/>
                      <a:moveTo>
                        <a:pt x="88" y="354"/>
                      </a:moveTo>
                      <a:lnTo>
                        <a:pt x="86" y="354"/>
                      </a:lnTo>
                      <a:lnTo>
                        <a:pt x="88" y="354"/>
                      </a:lnTo>
                      <a:close/>
                      <a:moveTo>
                        <a:pt x="45" y="354"/>
                      </a:moveTo>
                      <a:lnTo>
                        <a:pt x="45" y="356"/>
                      </a:lnTo>
                      <a:lnTo>
                        <a:pt x="45" y="354"/>
                      </a:lnTo>
                      <a:lnTo>
                        <a:pt x="43" y="354"/>
                      </a:lnTo>
                      <a:lnTo>
                        <a:pt x="45" y="354"/>
                      </a:lnTo>
                      <a:close/>
                      <a:moveTo>
                        <a:pt x="95" y="354"/>
                      </a:moveTo>
                      <a:lnTo>
                        <a:pt x="93" y="354"/>
                      </a:lnTo>
                      <a:lnTo>
                        <a:pt x="95" y="354"/>
                      </a:lnTo>
                      <a:close/>
                      <a:moveTo>
                        <a:pt x="40" y="354"/>
                      </a:moveTo>
                      <a:lnTo>
                        <a:pt x="38" y="354"/>
                      </a:lnTo>
                      <a:lnTo>
                        <a:pt x="40" y="354"/>
                      </a:lnTo>
                      <a:lnTo>
                        <a:pt x="38" y="354"/>
                      </a:lnTo>
                      <a:lnTo>
                        <a:pt x="40" y="354"/>
                      </a:lnTo>
                      <a:close/>
                      <a:moveTo>
                        <a:pt x="93" y="354"/>
                      </a:moveTo>
                      <a:lnTo>
                        <a:pt x="90" y="354"/>
                      </a:lnTo>
                      <a:lnTo>
                        <a:pt x="93" y="354"/>
                      </a:lnTo>
                      <a:close/>
                      <a:moveTo>
                        <a:pt x="83" y="354"/>
                      </a:moveTo>
                      <a:lnTo>
                        <a:pt x="86" y="354"/>
                      </a:lnTo>
                      <a:lnTo>
                        <a:pt x="83" y="354"/>
                      </a:lnTo>
                      <a:lnTo>
                        <a:pt x="86" y="354"/>
                      </a:lnTo>
                      <a:lnTo>
                        <a:pt x="83" y="354"/>
                      </a:lnTo>
                      <a:close/>
                      <a:moveTo>
                        <a:pt x="192" y="354"/>
                      </a:moveTo>
                      <a:lnTo>
                        <a:pt x="190" y="354"/>
                      </a:lnTo>
                      <a:lnTo>
                        <a:pt x="192" y="354"/>
                      </a:lnTo>
                      <a:close/>
                      <a:moveTo>
                        <a:pt x="38" y="354"/>
                      </a:moveTo>
                      <a:lnTo>
                        <a:pt x="38" y="352"/>
                      </a:lnTo>
                      <a:lnTo>
                        <a:pt x="38" y="354"/>
                      </a:lnTo>
                      <a:close/>
                      <a:moveTo>
                        <a:pt x="33" y="352"/>
                      </a:moveTo>
                      <a:lnTo>
                        <a:pt x="33" y="354"/>
                      </a:lnTo>
                      <a:lnTo>
                        <a:pt x="31" y="354"/>
                      </a:lnTo>
                      <a:lnTo>
                        <a:pt x="31" y="352"/>
                      </a:lnTo>
                      <a:lnTo>
                        <a:pt x="31" y="354"/>
                      </a:lnTo>
                      <a:lnTo>
                        <a:pt x="31" y="352"/>
                      </a:lnTo>
                      <a:lnTo>
                        <a:pt x="33" y="352"/>
                      </a:lnTo>
                      <a:close/>
                      <a:moveTo>
                        <a:pt x="86" y="352"/>
                      </a:moveTo>
                      <a:lnTo>
                        <a:pt x="86" y="354"/>
                      </a:lnTo>
                      <a:lnTo>
                        <a:pt x="86" y="352"/>
                      </a:lnTo>
                      <a:close/>
                      <a:moveTo>
                        <a:pt x="67" y="352"/>
                      </a:moveTo>
                      <a:lnTo>
                        <a:pt x="67" y="354"/>
                      </a:lnTo>
                      <a:lnTo>
                        <a:pt x="64" y="354"/>
                      </a:lnTo>
                      <a:lnTo>
                        <a:pt x="67" y="354"/>
                      </a:lnTo>
                      <a:lnTo>
                        <a:pt x="64" y="352"/>
                      </a:lnTo>
                      <a:lnTo>
                        <a:pt x="67" y="352"/>
                      </a:lnTo>
                      <a:close/>
                      <a:moveTo>
                        <a:pt x="64" y="352"/>
                      </a:moveTo>
                      <a:lnTo>
                        <a:pt x="64" y="354"/>
                      </a:lnTo>
                      <a:lnTo>
                        <a:pt x="64" y="352"/>
                      </a:lnTo>
                      <a:lnTo>
                        <a:pt x="62" y="352"/>
                      </a:lnTo>
                      <a:lnTo>
                        <a:pt x="64" y="352"/>
                      </a:lnTo>
                      <a:close/>
                      <a:moveTo>
                        <a:pt x="97" y="354"/>
                      </a:moveTo>
                      <a:lnTo>
                        <a:pt x="97" y="352"/>
                      </a:lnTo>
                      <a:lnTo>
                        <a:pt x="97" y="354"/>
                      </a:lnTo>
                      <a:close/>
                      <a:moveTo>
                        <a:pt x="183" y="352"/>
                      </a:moveTo>
                      <a:lnTo>
                        <a:pt x="183" y="354"/>
                      </a:lnTo>
                      <a:lnTo>
                        <a:pt x="183" y="352"/>
                      </a:lnTo>
                      <a:lnTo>
                        <a:pt x="183" y="354"/>
                      </a:lnTo>
                      <a:lnTo>
                        <a:pt x="183" y="352"/>
                      </a:lnTo>
                      <a:lnTo>
                        <a:pt x="183" y="354"/>
                      </a:lnTo>
                      <a:lnTo>
                        <a:pt x="183" y="352"/>
                      </a:lnTo>
                      <a:close/>
                      <a:moveTo>
                        <a:pt x="10" y="354"/>
                      </a:moveTo>
                      <a:lnTo>
                        <a:pt x="10" y="352"/>
                      </a:lnTo>
                      <a:lnTo>
                        <a:pt x="10" y="354"/>
                      </a:lnTo>
                      <a:close/>
                      <a:moveTo>
                        <a:pt x="43" y="352"/>
                      </a:moveTo>
                      <a:lnTo>
                        <a:pt x="43" y="354"/>
                      </a:lnTo>
                      <a:lnTo>
                        <a:pt x="40" y="354"/>
                      </a:lnTo>
                      <a:lnTo>
                        <a:pt x="40" y="352"/>
                      </a:lnTo>
                      <a:lnTo>
                        <a:pt x="43" y="352"/>
                      </a:lnTo>
                      <a:close/>
                      <a:moveTo>
                        <a:pt x="202" y="352"/>
                      </a:moveTo>
                      <a:lnTo>
                        <a:pt x="202" y="354"/>
                      </a:lnTo>
                      <a:lnTo>
                        <a:pt x="202" y="352"/>
                      </a:lnTo>
                      <a:lnTo>
                        <a:pt x="202" y="354"/>
                      </a:lnTo>
                      <a:lnTo>
                        <a:pt x="202" y="352"/>
                      </a:lnTo>
                      <a:close/>
                      <a:moveTo>
                        <a:pt x="197" y="352"/>
                      </a:moveTo>
                      <a:lnTo>
                        <a:pt x="199" y="352"/>
                      </a:lnTo>
                      <a:lnTo>
                        <a:pt x="197" y="352"/>
                      </a:lnTo>
                      <a:close/>
                      <a:moveTo>
                        <a:pt x="48" y="352"/>
                      </a:moveTo>
                      <a:lnTo>
                        <a:pt x="48" y="354"/>
                      </a:lnTo>
                      <a:lnTo>
                        <a:pt x="48" y="352"/>
                      </a:lnTo>
                      <a:lnTo>
                        <a:pt x="45" y="352"/>
                      </a:lnTo>
                      <a:lnTo>
                        <a:pt x="48" y="352"/>
                      </a:lnTo>
                      <a:close/>
                      <a:moveTo>
                        <a:pt x="33" y="352"/>
                      </a:moveTo>
                      <a:lnTo>
                        <a:pt x="33" y="354"/>
                      </a:lnTo>
                      <a:lnTo>
                        <a:pt x="33" y="352"/>
                      </a:lnTo>
                      <a:lnTo>
                        <a:pt x="33" y="354"/>
                      </a:lnTo>
                      <a:lnTo>
                        <a:pt x="33" y="352"/>
                      </a:lnTo>
                      <a:close/>
                      <a:moveTo>
                        <a:pt x="38" y="352"/>
                      </a:moveTo>
                      <a:lnTo>
                        <a:pt x="38" y="354"/>
                      </a:lnTo>
                      <a:lnTo>
                        <a:pt x="38" y="352"/>
                      </a:lnTo>
                      <a:close/>
                      <a:moveTo>
                        <a:pt x="97" y="352"/>
                      </a:moveTo>
                      <a:lnTo>
                        <a:pt x="95" y="354"/>
                      </a:lnTo>
                      <a:lnTo>
                        <a:pt x="95" y="352"/>
                      </a:lnTo>
                      <a:lnTo>
                        <a:pt x="95" y="354"/>
                      </a:lnTo>
                      <a:lnTo>
                        <a:pt x="95" y="352"/>
                      </a:lnTo>
                      <a:lnTo>
                        <a:pt x="95" y="354"/>
                      </a:lnTo>
                      <a:lnTo>
                        <a:pt x="95" y="352"/>
                      </a:lnTo>
                      <a:lnTo>
                        <a:pt x="97" y="352"/>
                      </a:lnTo>
                      <a:close/>
                      <a:moveTo>
                        <a:pt x="86" y="352"/>
                      </a:moveTo>
                      <a:lnTo>
                        <a:pt x="86" y="354"/>
                      </a:lnTo>
                      <a:lnTo>
                        <a:pt x="86" y="352"/>
                      </a:lnTo>
                      <a:close/>
                      <a:moveTo>
                        <a:pt x="36" y="352"/>
                      </a:moveTo>
                      <a:lnTo>
                        <a:pt x="38" y="352"/>
                      </a:lnTo>
                      <a:lnTo>
                        <a:pt x="36" y="354"/>
                      </a:lnTo>
                      <a:lnTo>
                        <a:pt x="36" y="352"/>
                      </a:lnTo>
                      <a:close/>
                      <a:moveTo>
                        <a:pt x="12" y="352"/>
                      </a:moveTo>
                      <a:lnTo>
                        <a:pt x="12" y="354"/>
                      </a:lnTo>
                      <a:lnTo>
                        <a:pt x="12" y="352"/>
                      </a:lnTo>
                      <a:close/>
                      <a:moveTo>
                        <a:pt x="202" y="352"/>
                      </a:moveTo>
                      <a:lnTo>
                        <a:pt x="204" y="352"/>
                      </a:lnTo>
                      <a:lnTo>
                        <a:pt x="202" y="352"/>
                      </a:lnTo>
                      <a:close/>
                      <a:moveTo>
                        <a:pt x="90" y="352"/>
                      </a:moveTo>
                      <a:lnTo>
                        <a:pt x="93" y="352"/>
                      </a:lnTo>
                      <a:lnTo>
                        <a:pt x="90" y="352"/>
                      </a:lnTo>
                      <a:close/>
                      <a:moveTo>
                        <a:pt x="71" y="352"/>
                      </a:moveTo>
                      <a:lnTo>
                        <a:pt x="71" y="354"/>
                      </a:lnTo>
                      <a:lnTo>
                        <a:pt x="71" y="352"/>
                      </a:lnTo>
                      <a:lnTo>
                        <a:pt x="71" y="354"/>
                      </a:lnTo>
                      <a:lnTo>
                        <a:pt x="71" y="352"/>
                      </a:lnTo>
                      <a:lnTo>
                        <a:pt x="71" y="354"/>
                      </a:lnTo>
                      <a:lnTo>
                        <a:pt x="71" y="352"/>
                      </a:lnTo>
                      <a:close/>
                      <a:moveTo>
                        <a:pt x="33" y="352"/>
                      </a:moveTo>
                      <a:lnTo>
                        <a:pt x="31" y="352"/>
                      </a:lnTo>
                      <a:lnTo>
                        <a:pt x="33" y="352"/>
                      </a:lnTo>
                      <a:close/>
                      <a:moveTo>
                        <a:pt x="74" y="352"/>
                      </a:moveTo>
                      <a:lnTo>
                        <a:pt x="76" y="352"/>
                      </a:lnTo>
                      <a:lnTo>
                        <a:pt x="78" y="352"/>
                      </a:lnTo>
                      <a:lnTo>
                        <a:pt x="78" y="354"/>
                      </a:lnTo>
                      <a:lnTo>
                        <a:pt x="76" y="354"/>
                      </a:lnTo>
                      <a:lnTo>
                        <a:pt x="78" y="354"/>
                      </a:lnTo>
                      <a:lnTo>
                        <a:pt x="78" y="356"/>
                      </a:lnTo>
                      <a:lnTo>
                        <a:pt x="76" y="356"/>
                      </a:lnTo>
                      <a:lnTo>
                        <a:pt x="74" y="356"/>
                      </a:lnTo>
                      <a:lnTo>
                        <a:pt x="71" y="356"/>
                      </a:lnTo>
                      <a:lnTo>
                        <a:pt x="74" y="356"/>
                      </a:lnTo>
                      <a:lnTo>
                        <a:pt x="74" y="354"/>
                      </a:lnTo>
                      <a:lnTo>
                        <a:pt x="71" y="356"/>
                      </a:lnTo>
                      <a:lnTo>
                        <a:pt x="74" y="354"/>
                      </a:lnTo>
                      <a:lnTo>
                        <a:pt x="71" y="354"/>
                      </a:lnTo>
                      <a:lnTo>
                        <a:pt x="74" y="354"/>
                      </a:lnTo>
                      <a:lnTo>
                        <a:pt x="71" y="354"/>
                      </a:lnTo>
                      <a:lnTo>
                        <a:pt x="74" y="354"/>
                      </a:lnTo>
                      <a:lnTo>
                        <a:pt x="76" y="354"/>
                      </a:lnTo>
                      <a:lnTo>
                        <a:pt x="74" y="354"/>
                      </a:lnTo>
                      <a:lnTo>
                        <a:pt x="71" y="354"/>
                      </a:lnTo>
                      <a:lnTo>
                        <a:pt x="74" y="354"/>
                      </a:lnTo>
                      <a:lnTo>
                        <a:pt x="74" y="352"/>
                      </a:lnTo>
                      <a:close/>
                      <a:moveTo>
                        <a:pt x="33" y="352"/>
                      </a:moveTo>
                      <a:lnTo>
                        <a:pt x="36" y="352"/>
                      </a:lnTo>
                      <a:lnTo>
                        <a:pt x="33" y="352"/>
                      </a:lnTo>
                      <a:close/>
                      <a:moveTo>
                        <a:pt x="45" y="352"/>
                      </a:moveTo>
                      <a:lnTo>
                        <a:pt x="48" y="352"/>
                      </a:lnTo>
                      <a:lnTo>
                        <a:pt x="45" y="352"/>
                      </a:lnTo>
                      <a:close/>
                      <a:moveTo>
                        <a:pt x="64" y="352"/>
                      </a:moveTo>
                      <a:lnTo>
                        <a:pt x="67" y="352"/>
                      </a:lnTo>
                      <a:lnTo>
                        <a:pt x="64" y="352"/>
                      </a:lnTo>
                      <a:close/>
                      <a:moveTo>
                        <a:pt x="64" y="352"/>
                      </a:moveTo>
                      <a:lnTo>
                        <a:pt x="62" y="352"/>
                      </a:lnTo>
                      <a:lnTo>
                        <a:pt x="64" y="352"/>
                      </a:lnTo>
                      <a:close/>
                      <a:moveTo>
                        <a:pt x="76" y="352"/>
                      </a:moveTo>
                      <a:lnTo>
                        <a:pt x="78" y="352"/>
                      </a:lnTo>
                      <a:lnTo>
                        <a:pt x="76" y="352"/>
                      </a:lnTo>
                      <a:lnTo>
                        <a:pt x="78" y="352"/>
                      </a:lnTo>
                      <a:lnTo>
                        <a:pt x="76" y="352"/>
                      </a:lnTo>
                      <a:close/>
                      <a:moveTo>
                        <a:pt x="218" y="352"/>
                      </a:moveTo>
                      <a:lnTo>
                        <a:pt x="216" y="352"/>
                      </a:lnTo>
                      <a:lnTo>
                        <a:pt x="218" y="352"/>
                      </a:lnTo>
                      <a:close/>
                      <a:moveTo>
                        <a:pt x="102" y="352"/>
                      </a:moveTo>
                      <a:lnTo>
                        <a:pt x="100" y="352"/>
                      </a:lnTo>
                      <a:lnTo>
                        <a:pt x="102" y="352"/>
                      </a:lnTo>
                      <a:lnTo>
                        <a:pt x="100" y="352"/>
                      </a:lnTo>
                      <a:lnTo>
                        <a:pt x="97" y="354"/>
                      </a:lnTo>
                      <a:lnTo>
                        <a:pt x="100" y="354"/>
                      </a:lnTo>
                      <a:lnTo>
                        <a:pt x="100" y="352"/>
                      </a:lnTo>
                      <a:lnTo>
                        <a:pt x="100" y="354"/>
                      </a:lnTo>
                      <a:lnTo>
                        <a:pt x="97" y="354"/>
                      </a:lnTo>
                      <a:lnTo>
                        <a:pt x="97" y="352"/>
                      </a:lnTo>
                      <a:lnTo>
                        <a:pt x="100" y="352"/>
                      </a:lnTo>
                      <a:lnTo>
                        <a:pt x="97" y="352"/>
                      </a:lnTo>
                      <a:lnTo>
                        <a:pt x="100" y="352"/>
                      </a:lnTo>
                      <a:lnTo>
                        <a:pt x="100" y="349"/>
                      </a:lnTo>
                      <a:lnTo>
                        <a:pt x="102" y="349"/>
                      </a:lnTo>
                      <a:lnTo>
                        <a:pt x="102" y="352"/>
                      </a:lnTo>
                      <a:close/>
                      <a:moveTo>
                        <a:pt x="204" y="349"/>
                      </a:moveTo>
                      <a:lnTo>
                        <a:pt x="204" y="352"/>
                      </a:lnTo>
                      <a:lnTo>
                        <a:pt x="204" y="349"/>
                      </a:lnTo>
                      <a:lnTo>
                        <a:pt x="204" y="352"/>
                      </a:lnTo>
                      <a:lnTo>
                        <a:pt x="204" y="349"/>
                      </a:lnTo>
                      <a:close/>
                      <a:moveTo>
                        <a:pt x="88" y="349"/>
                      </a:moveTo>
                      <a:lnTo>
                        <a:pt x="88" y="352"/>
                      </a:lnTo>
                      <a:lnTo>
                        <a:pt x="86" y="352"/>
                      </a:lnTo>
                      <a:lnTo>
                        <a:pt x="86" y="349"/>
                      </a:lnTo>
                      <a:lnTo>
                        <a:pt x="88" y="349"/>
                      </a:lnTo>
                      <a:close/>
                      <a:moveTo>
                        <a:pt x="207" y="349"/>
                      </a:moveTo>
                      <a:lnTo>
                        <a:pt x="207" y="352"/>
                      </a:lnTo>
                      <a:lnTo>
                        <a:pt x="204" y="352"/>
                      </a:lnTo>
                      <a:lnTo>
                        <a:pt x="207" y="352"/>
                      </a:lnTo>
                      <a:lnTo>
                        <a:pt x="204" y="352"/>
                      </a:lnTo>
                      <a:lnTo>
                        <a:pt x="204" y="349"/>
                      </a:lnTo>
                      <a:lnTo>
                        <a:pt x="207" y="349"/>
                      </a:lnTo>
                      <a:close/>
                      <a:moveTo>
                        <a:pt x="88" y="349"/>
                      </a:moveTo>
                      <a:lnTo>
                        <a:pt x="88" y="352"/>
                      </a:lnTo>
                      <a:lnTo>
                        <a:pt x="88" y="349"/>
                      </a:lnTo>
                      <a:lnTo>
                        <a:pt x="88" y="352"/>
                      </a:lnTo>
                      <a:lnTo>
                        <a:pt x="88" y="349"/>
                      </a:lnTo>
                      <a:close/>
                      <a:moveTo>
                        <a:pt x="78" y="349"/>
                      </a:moveTo>
                      <a:lnTo>
                        <a:pt x="81" y="349"/>
                      </a:lnTo>
                      <a:lnTo>
                        <a:pt x="81" y="352"/>
                      </a:lnTo>
                      <a:lnTo>
                        <a:pt x="78" y="352"/>
                      </a:lnTo>
                      <a:lnTo>
                        <a:pt x="78" y="349"/>
                      </a:lnTo>
                      <a:close/>
                      <a:moveTo>
                        <a:pt x="100" y="349"/>
                      </a:moveTo>
                      <a:lnTo>
                        <a:pt x="102" y="349"/>
                      </a:lnTo>
                      <a:lnTo>
                        <a:pt x="100" y="349"/>
                      </a:lnTo>
                      <a:close/>
                      <a:moveTo>
                        <a:pt x="0" y="349"/>
                      </a:moveTo>
                      <a:lnTo>
                        <a:pt x="0" y="352"/>
                      </a:lnTo>
                      <a:lnTo>
                        <a:pt x="0" y="349"/>
                      </a:lnTo>
                      <a:lnTo>
                        <a:pt x="0" y="352"/>
                      </a:lnTo>
                      <a:lnTo>
                        <a:pt x="0" y="349"/>
                      </a:lnTo>
                      <a:close/>
                      <a:moveTo>
                        <a:pt x="83" y="349"/>
                      </a:moveTo>
                      <a:lnTo>
                        <a:pt x="86" y="349"/>
                      </a:lnTo>
                      <a:lnTo>
                        <a:pt x="86" y="352"/>
                      </a:lnTo>
                      <a:lnTo>
                        <a:pt x="88" y="352"/>
                      </a:lnTo>
                      <a:lnTo>
                        <a:pt x="86" y="352"/>
                      </a:lnTo>
                      <a:lnTo>
                        <a:pt x="83" y="352"/>
                      </a:lnTo>
                      <a:lnTo>
                        <a:pt x="86" y="352"/>
                      </a:lnTo>
                      <a:lnTo>
                        <a:pt x="83" y="352"/>
                      </a:lnTo>
                      <a:lnTo>
                        <a:pt x="83" y="354"/>
                      </a:lnTo>
                      <a:lnTo>
                        <a:pt x="81" y="354"/>
                      </a:lnTo>
                      <a:lnTo>
                        <a:pt x="83" y="354"/>
                      </a:lnTo>
                      <a:lnTo>
                        <a:pt x="81" y="354"/>
                      </a:lnTo>
                      <a:lnTo>
                        <a:pt x="83" y="354"/>
                      </a:lnTo>
                      <a:lnTo>
                        <a:pt x="81" y="354"/>
                      </a:lnTo>
                      <a:lnTo>
                        <a:pt x="78" y="354"/>
                      </a:lnTo>
                      <a:lnTo>
                        <a:pt x="78" y="352"/>
                      </a:lnTo>
                      <a:lnTo>
                        <a:pt x="78" y="354"/>
                      </a:lnTo>
                      <a:lnTo>
                        <a:pt x="78" y="352"/>
                      </a:lnTo>
                      <a:lnTo>
                        <a:pt x="81" y="352"/>
                      </a:lnTo>
                      <a:lnTo>
                        <a:pt x="78" y="352"/>
                      </a:lnTo>
                      <a:lnTo>
                        <a:pt x="81" y="352"/>
                      </a:lnTo>
                      <a:lnTo>
                        <a:pt x="81" y="349"/>
                      </a:lnTo>
                      <a:lnTo>
                        <a:pt x="81" y="352"/>
                      </a:lnTo>
                      <a:lnTo>
                        <a:pt x="81" y="349"/>
                      </a:lnTo>
                      <a:lnTo>
                        <a:pt x="83" y="349"/>
                      </a:lnTo>
                      <a:close/>
                      <a:moveTo>
                        <a:pt x="93" y="349"/>
                      </a:moveTo>
                      <a:lnTo>
                        <a:pt x="90" y="349"/>
                      </a:lnTo>
                      <a:lnTo>
                        <a:pt x="90" y="352"/>
                      </a:lnTo>
                      <a:lnTo>
                        <a:pt x="93" y="349"/>
                      </a:lnTo>
                      <a:lnTo>
                        <a:pt x="93" y="352"/>
                      </a:lnTo>
                      <a:lnTo>
                        <a:pt x="90" y="352"/>
                      </a:lnTo>
                      <a:lnTo>
                        <a:pt x="90" y="354"/>
                      </a:lnTo>
                      <a:lnTo>
                        <a:pt x="90" y="352"/>
                      </a:lnTo>
                      <a:lnTo>
                        <a:pt x="90" y="354"/>
                      </a:lnTo>
                      <a:lnTo>
                        <a:pt x="90" y="352"/>
                      </a:lnTo>
                      <a:lnTo>
                        <a:pt x="90" y="354"/>
                      </a:lnTo>
                      <a:lnTo>
                        <a:pt x="88" y="354"/>
                      </a:lnTo>
                      <a:lnTo>
                        <a:pt x="88" y="352"/>
                      </a:lnTo>
                      <a:lnTo>
                        <a:pt x="88" y="354"/>
                      </a:lnTo>
                      <a:lnTo>
                        <a:pt x="86" y="352"/>
                      </a:lnTo>
                      <a:lnTo>
                        <a:pt x="88" y="352"/>
                      </a:lnTo>
                      <a:lnTo>
                        <a:pt x="90" y="352"/>
                      </a:lnTo>
                      <a:lnTo>
                        <a:pt x="90" y="349"/>
                      </a:lnTo>
                      <a:lnTo>
                        <a:pt x="90" y="352"/>
                      </a:lnTo>
                      <a:lnTo>
                        <a:pt x="90" y="349"/>
                      </a:lnTo>
                      <a:lnTo>
                        <a:pt x="93" y="349"/>
                      </a:lnTo>
                      <a:close/>
                      <a:moveTo>
                        <a:pt x="195" y="349"/>
                      </a:moveTo>
                      <a:lnTo>
                        <a:pt x="197" y="349"/>
                      </a:lnTo>
                      <a:lnTo>
                        <a:pt x="195" y="349"/>
                      </a:lnTo>
                      <a:lnTo>
                        <a:pt x="195" y="352"/>
                      </a:lnTo>
                      <a:lnTo>
                        <a:pt x="195" y="349"/>
                      </a:lnTo>
                      <a:close/>
                      <a:moveTo>
                        <a:pt x="88" y="349"/>
                      </a:moveTo>
                      <a:lnTo>
                        <a:pt x="86" y="349"/>
                      </a:lnTo>
                      <a:lnTo>
                        <a:pt x="88" y="349"/>
                      </a:lnTo>
                      <a:close/>
                      <a:moveTo>
                        <a:pt x="31" y="349"/>
                      </a:moveTo>
                      <a:lnTo>
                        <a:pt x="31" y="352"/>
                      </a:lnTo>
                      <a:lnTo>
                        <a:pt x="31" y="349"/>
                      </a:lnTo>
                      <a:close/>
                      <a:moveTo>
                        <a:pt x="74" y="349"/>
                      </a:moveTo>
                      <a:lnTo>
                        <a:pt x="71" y="349"/>
                      </a:lnTo>
                      <a:lnTo>
                        <a:pt x="74" y="349"/>
                      </a:lnTo>
                      <a:lnTo>
                        <a:pt x="71" y="349"/>
                      </a:lnTo>
                      <a:lnTo>
                        <a:pt x="74" y="349"/>
                      </a:lnTo>
                      <a:close/>
                      <a:moveTo>
                        <a:pt x="33" y="349"/>
                      </a:moveTo>
                      <a:lnTo>
                        <a:pt x="33" y="352"/>
                      </a:lnTo>
                      <a:lnTo>
                        <a:pt x="31" y="352"/>
                      </a:lnTo>
                      <a:lnTo>
                        <a:pt x="31" y="349"/>
                      </a:lnTo>
                      <a:lnTo>
                        <a:pt x="33" y="349"/>
                      </a:lnTo>
                      <a:close/>
                      <a:moveTo>
                        <a:pt x="197" y="349"/>
                      </a:moveTo>
                      <a:lnTo>
                        <a:pt x="199" y="349"/>
                      </a:lnTo>
                      <a:lnTo>
                        <a:pt x="197" y="349"/>
                      </a:lnTo>
                      <a:close/>
                      <a:moveTo>
                        <a:pt x="218" y="349"/>
                      </a:moveTo>
                      <a:lnTo>
                        <a:pt x="221" y="349"/>
                      </a:lnTo>
                      <a:lnTo>
                        <a:pt x="218" y="349"/>
                      </a:lnTo>
                      <a:lnTo>
                        <a:pt x="221" y="349"/>
                      </a:lnTo>
                      <a:lnTo>
                        <a:pt x="218" y="349"/>
                      </a:lnTo>
                      <a:close/>
                      <a:moveTo>
                        <a:pt x="102" y="349"/>
                      </a:moveTo>
                      <a:lnTo>
                        <a:pt x="100" y="349"/>
                      </a:lnTo>
                      <a:lnTo>
                        <a:pt x="102" y="349"/>
                      </a:lnTo>
                      <a:close/>
                      <a:moveTo>
                        <a:pt x="100" y="349"/>
                      </a:moveTo>
                      <a:lnTo>
                        <a:pt x="100" y="352"/>
                      </a:lnTo>
                      <a:lnTo>
                        <a:pt x="97" y="352"/>
                      </a:lnTo>
                      <a:lnTo>
                        <a:pt x="97" y="349"/>
                      </a:lnTo>
                      <a:lnTo>
                        <a:pt x="100" y="349"/>
                      </a:lnTo>
                      <a:close/>
                      <a:moveTo>
                        <a:pt x="209" y="349"/>
                      </a:moveTo>
                      <a:lnTo>
                        <a:pt x="211" y="349"/>
                      </a:lnTo>
                      <a:lnTo>
                        <a:pt x="209" y="352"/>
                      </a:lnTo>
                      <a:lnTo>
                        <a:pt x="209" y="349"/>
                      </a:lnTo>
                      <a:close/>
                      <a:moveTo>
                        <a:pt x="55" y="349"/>
                      </a:moveTo>
                      <a:lnTo>
                        <a:pt x="57" y="349"/>
                      </a:lnTo>
                      <a:lnTo>
                        <a:pt x="55" y="349"/>
                      </a:lnTo>
                      <a:lnTo>
                        <a:pt x="57" y="349"/>
                      </a:lnTo>
                      <a:lnTo>
                        <a:pt x="55" y="349"/>
                      </a:lnTo>
                      <a:close/>
                      <a:moveTo>
                        <a:pt x="69" y="349"/>
                      </a:moveTo>
                      <a:lnTo>
                        <a:pt x="67" y="349"/>
                      </a:lnTo>
                      <a:lnTo>
                        <a:pt x="69" y="349"/>
                      </a:lnTo>
                      <a:lnTo>
                        <a:pt x="67" y="349"/>
                      </a:lnTo>
                      <a:lnTo>
                        <a:pt x="69" y="349"/>
                      </a:lnTo>
                      <a:lnTo>
                        <a:pt x="67" y="349"/>
                      </a:lnTo>
                      <a:lnTo>
                        <a:pt x="69" y="352"/>
                      </a:lnTo>
                      <a:lnTo>
                        <a:pt x="67" y="352"/>
                      </a:lnTo>
                      <a:lnTo>
                        <a:pt x="69" y="352"/>
                      </a:lnTo>
                      <a:lnTo>
                        <a:pt x="71" y="349"/>
                      </a:lnTo>
                      <a:lnTo>
                        <a:pt x="71" y="352"/>
                      </a:lnTo>
                      <a:lnTo>
                        <a:pt x="69" y="352"/>
                      </a:lnTo>
                      <a:lnTo>
                        <a:pt x="67" y="352"/>
                      </a:lnTo>
                      <a:lnTo>
                        <a:pt x="64" y="352"/>
                      </a:lnTo>
                      <a:lnTo>
                        <a:pt x="64" y="349"/>
                      </a:lnTo>
                      <a:lnTo>
                        <a:pt x="64" y="352"/>
                      </a:lnTo>
                      <a:lnTo>
                        <a:pt x="64" y="349"/>
                      </a:lnTo>
                      <a:lnTo>
                        <a:pt x="67" y="349"/>
                      </a:lnTo>
                      <a:lnTo>
                        <a:pt x="64" y="349"/>
                      </a:lnTo>
                      <a:lnTo>
                        <a:pt x="67" y="349"/>
                      </a:lnTo>
                      <a:lnTo>
                        <a:pt x="69" y="349"/>
                      </a:lnTo>
                      <a:close/>
                      <a:moveTo>
                        <a:pt x="216" y="349"/>
                      </a:moveTo>
                      <a:lnTo>
                        <a:pt x="218" y="349"/>
                      </a:lnTo>
                      <a:lnTo>
                        <a:pt x="218" y="352"/>
                      </a:lnTo>
                      <a:lnTo>
                        <a:pt x="216" y="352"/>
                      </a:lnTo>
                      <a:lnTo>
                        <a:pt x="216" y="349"/>
                      </a:lnTo>
                      <a:lnTo>
                        <a:pt x="216" y="352"/>
                      </a:lnTo>
                      <a:lnTo>
                        <a:pt x="214" y="352"/>
                      </a:lnTo>
                      <a:lnTo>
                        <a:pt x="216" y="352"/>
                      </a:lnTo>
                      <a:lnTo>
                        <a:pt x="214" y="352"/>
                      </a:lnTo>
                      <a:lnTo>
                        <a:pt x="214" y="349"/>
                      </a:lnTo>
                      <a:lnTo>
                        <a:pt x="216" y="349"/>
                      </a:lnTo>
                      <a:close/>
                      <a:moveTo>
                        <a:pt x="218" y="349"/>
                      </a:moveTo>
                      <a:lnTo>
                        <a:pt x="216" y="349"/>
                      </a:lnTo>
                      <a:lnTo>
                        <a:pt x="218" y="349"/>
                      </a:lnTo>
                      <a:close/>
                      <a:moveTo>
                        <a:pt x="45" y="349"/>
                      </a:moveTo>
                      <a:lnTo>
                        <a:pt x="45" y="352"/>
                      </a:lnTo>
                      <a:lnTo>
                        <a:pt x="45" y="349"/>
                      </a:lnTo>
                      <a:lnTo>
                        <a:pt x="45" y="352"/>
                      </a:lnTo>
                      <a:lnTo>
                        <a:pt x="45" y="349"/>
                      </a:lnTo>
                      <a:lnTo>
                        <a:pt x="45" y="352"/>
                      </a:lnTo>
                      <a:lnTo>
                        <a:pt x="45" y="349"/>
                      </a:lnTo>
                      <a:close/>
                      <a:moveTo>
                        <a:pt x="102" y="349"/>
                      </a:moveTo>
                      <a:lnTo>
                        <a:pt x="100" y="349"/>
                      </a:lnTo>
                      <a:lnTo>
                        <a:pt x="102" y="349"/>
                      </a:lnTo>
                      <a:close/>
                      <a:moveTo>
                        <a:pt x="71" y="349"/>
                      </a:moveTo>
                      <a:lnTo>
                        <a:pt x="69" y="349"/>
                      </a:lnTo>
                      <a:lnTo>
                        <a:pt x="71" y="349"/>
                      </a:lnTo>
                      <a:lnTo>
                        <a:pt x="69" y="349"/>
                      </a:lnTo>
                      <a:lnTo>
                        <a:pt x="69" y="352"/>
                      </a:lnTo>
                      <a:lnTo>
                        <a:pt x="69" y="349"/>
                      </a:lnTo>
                      <a:lnTo>
                        <a:pt x="71" y="349"/>
                      </a:lnTo>
                      <a:close/>
                      <a:moveTo>
                        <a:pt x="33" y="349"/>
                      </a:moveTo>
                      <a:lnTo>
                        <a:pt x="31" y="349"/>
                      </a:lnTo>
                      <a:lnTo>
                        <a:pt x="33" y="349"/>
                      </a:lnTo>
                      <a:close/>
                      <a:moveTo>
                        <a:pt x="218" y="349"/>
                      </a:moveTo>
                      <a:lnTo>
                        <a:pt x="216" y="349"/>
                      </a:lnTo>
                      <a:lnTo>
                        <a:pt x="218" y="349"/>
                      </a:lnTo>
                      <a:close/>
                      <a:moveTo>
                        <a:pt x="90" y="349"/>
                      </a:moveTo>
                      <a:lnTo>
                        <a:pt x="88" y="349"/>
                      </a:lnTo>
                      <a:lnTo>
                        <a:pt x="90" y="349"/>
                      </a:lnTo>
                      <a:close/>
                      <a:moveTo>
                        <a:pt x="197" y="349"/>
                      </a:moveTo>
                      <a:lnTo>
                        <a:pt x="199" y="349"/>
                      </a:lnTo>
                      <a:lnTo>
                        <a:pt x="197" y="349"/>
                      </a:lnTo>
                      <a:close/>
                      <a:moveTo>
                        <a:pt x="64" y="349"/>
                      </a:moveTo>
                      <a:lnTo>
                        <a:pt x="62" y="349"/>
                      </a:lnTo>
                      <a:lnTo>
                        <a:pt x="64" y="349"/>
                      </a:lnTo>
                      <a:close/>
                      <a:moveTo>
                        <a:pt x="107" y="349"/>
                      </a:moveTo>
                      <a:lnTo>
                        <a:pt x="104" y="349"/>
                      </a:lnTo>
                      <a:lnTo>
                        <a:pt x="107" y="349"/>
                      </a:lnTo>
                      <a:close/>
                      <a:moveTo>
                        <a:pt x="81" y="349"/>
                      </a:moveTo>
                      <a:lnTo>
                        <a:pt x="78" y="349"/>
                      </a:lnTo>
                      <a:lnTo>
                        <a:pt x="81" y="349"/>
                      </a:lnTo>
                      <a:close/>
                      <a:moveTo>
                        <a:pt x="90" y="349"/>
                      </a:moveTo>
                      <a:lnTo>
                        <a:pt x="93" y="349"/>
                      </a:lnTo>
                      <a:lnTo>
                        <a:pt x="90" y="349"/>
                      </a:lnTo>
                      <a:close/>
                      <a:moveTo>
                        <a:pt x="2" y="349"/>
                      </a:moveTo>
                      <a:lnTo>
                        <a:pt x="2" y="347"/>
                      </a:lnTo>
                      <a:lnTo>
                        <a:pt x="2" y="349"/>
                      </a:lnTo>
                      <a:close/>
                      <a:moveTo>
                        <a:pt x="48" y="349"/>
                      </a:moveTo>
                      <a:lnTo>
                        <a:pt x="45" y="349"/>
                      </a:lnTo>
                      <a:lnTo>
                        <a:pt x="48" y="349"/>
                      </a:lnTo>
                      <a:lnTo>
                        <a:pt x="48" y="347"/>
                      </a:lnTo>
                      <a:lnTo>
                        <a:pt x="48" y="349"/>
                      </a:lnTo>
                      <a:close/>
                      <a:moveTo>
                        <a:pt x="104" y="347"/>
                      </a:moveTo>
                      <a:lnTo>
                        <a:pt x="104" y="349"/>
                      </a:lnTo>
                      <a:lnTo>
                        <a:pt x="104" y="347"/>
                      </a:lnTo>
                      <a:lnTo>
                        <a:pt x="104" y="349"/>
                      </a:lnTo>
                      <a:lnTo>
                        <a:pt x="104" y="347"/>
                      </a:lnTo>
                      <a:close/>
                      <a:moveTo>
                        <a:pt x="74" y="349"/>
                      </a:moveTo>
                      <a:lnTo>
                        <a:pt x="74" y="347"/>
                      </a:lnTo>
                      <a:lnTo>
                        <a:pt x="74" y="349"/>
                      </a:lnTo>
                      <a:close/>
                      <a:moveTo>
                        <a:pt x="74" y="349"/>
                      </a:moveTo>
                      <a:lnTo>
                        <a:pt x="71" y="349"/>
                      </a:lnTo>
                      <a:lnTo>
                        <a:pt x="74" y="349"/>
                      </a:lnTo>
                      <a:lnTo>
                        <a:pt x="71" y="349"/>
                      </a:lnTo>
                      <a:lnTo>
                        <a:pt x="74" y="347"/>
                      </a:lnTo>
                      <a:lnTo>
                        <a:pt x="74" y="349"/>
                      </a:lnTo>
                      <a:close/>
                      <a:moveTo>
                        <a:pt x="204" y="347"/>
                      </a:moveTo>
                      <a:lnTo>
                        <a:pt x="204" y="349"/>
                      </a:lnTo>
                      <a:lnTo>
                        <a:pt x="204" y="347"/>
                      </a:lnTo>
                      <a:close/>
                      <a:moveTo>
                        <a:pt x="102" y="347"/>
                      </a:moveTo>
                      <a:lnTo>
                        <a:pt x="104" y="347"/>
                      </a:lnTo>
                      <a:lnTo>
                        <a:pt x="104" y="349"/>
                      </a:lnTo>
                      <a:lnTo>
                        <a:pt x="102" y="349"/>
                      </a:lnTo>
                      <a:lnTo>
                        <a:pt x="102" y="347"/>
                      </a:lnTo>
                      <a:close/>
                      <a:moveTo>
                        <a:pt x="55" y="349"/>
                      </a:moveTo>
                      <a:lnTo>
                        <a:pt x="55" y="347"/>
                      </a:lnTo>
                      <a:lnTo>
                        <a:pt x="55" y="349"/>
                      </a:lnTo>
                      <a:close/>
                      <a:moveTo>
                        <a:pt x="45" y="349"/>
                      </a:moveTo>
                      <a:lnTo>
                        <a:pt x="45" y="347"/>
                      </a:lnTo>
                      <a:lnTo>
                        <a:pt x="45" y="349"/>
                      </a:lnTo>
                      <a:close/>
                      <a:moveTo>
                        <a:pt x="116" y="347"/>
                      </a:moveTo>
                      <a:lnTo>
                        <a:pt x="116" y="349"/>
                      </a:lnTo>
                      <a:lnTo>
                        <a:pt x="116" y="347"/>
                      </a:lnTo>
                      <a:close/>
                      <a:moveTo>
                        <a:pt x="78" y="349"/>
                      </a:moveTo>
                      <a:lnTo>
                        <a:pt x="76" y="349"/>
                      </a:lnTo>
                      <a:lnTo>
                        <a:pt x="76" y="347"/>
                      </a:lnTo>
                      <a:lnTo>
                        <a:pt x="78" y="347"/>
                      </a:lnTo>
                      <a:lnTo>
                        <a:pt x="78" y="349"/>
                      </a:lnTo>
                      <a:close/>
                      <a:moveTo>
                        <a:pt x="71" y="347"/>
                      </a:moveTo>
                      <a:lnTo>
                        <a:pt x="71" y="349"/>
                      </a:lnTo>
                      <a:lnTo>
                        <a:pt x="71" y="347"/>
                      </a:lnTo>
                      <a:close/>
                      <a:moveTo>
                        <a:pt x="218" y="349"/>
                      </a:moveTo>
                      <a:lnTo>
                        <a:pt x="218" y="347"/>
                      </a:lnTo>
                      <a:lnTo>
                        <a:pt x="218" y="349"/>
                      </a:lnTo>
                      <a:close/>
                      <a:moveTo>
                        <a:pt x="81" y="347"/>
                      </a:moveTo>
                      <a:lnTo>
                        <a:pt x="81" y="349"/>
                      </a:lnTo>
                      <a:lnTo>
                        <a:pt x="81" y="347"/>
                      </a:lnTo>
                      <a:close/>
                      <a:moveTo>
                        <a:pt x="71" y="347"/>
                      </a:moveTo>
                      <a:lnTo>
                        <a:pt x="71" y="349"/>
                      </a:lnTo>
                      <a:lnTo>
                        <a:pt x="71" y="347"/>
                      </a:lnTo>
                      <a:lnTo>
                        <a:pt x="71" y="349"/>
                      </a:lnTo>
                      <a:lnTo>
                        <a:pt x="69" y="347"/>
                      </a:lnTo>
                      <a:lnTo>
                        <a:pt x="69" y="349"/>
                      </a:lnTo>
                      <a:lnTo>
                        <a:pt x="69" y="347"/>
                      </a:lnTo>
                      <a:lnTo>
                        <a:pt x="71" y="347"/>
                      </a:lnTo>
                      <a:close/>
                      <a:moveTo>
                        <a:pt x="116" y="347"/>
                      </a:moveTo>
                      <a:lnTo>
                        <a:pt x="116" y="349"/>
                      </a:lnTo>
                      <a:lnTo>
                        <a:pt x="116" y="347"/>
                      </a:lnTo>
                      <a:close/>
                      <a:moveTo>
                        <a:pt x="55" y="347"/>
                      </a:moveTo>
                      <a:lnTo>
                        <a:pt x="55" y="349"/>
                      </a:lnTo>
                      <a:lnTo>
                        <a:pt x="55" y="347"/>
                      </a:lnTo>
                      <a:close/>
                      <a:moveTo>
                        <a:pt x="216" y="349"/>
                      </a:moveTo>
                      <a:lnTo>
                        <a:pt x="216" y="347"/>
                      </a:lnTo>
                      <a:lnTo>
                        <a:pt x="216" y="349"/>
                      </a:lnTo>
                      <a:close/>
                      <a:moveTo>
                        <a:pt x="33" y="347"/>
                      </a:moveTo>
                      <a:lnTo>
                        <a:pt x="33" y="349"/>
                      </a:lnTo>
                      <a:lnTo>
                        <a:pt x="31" y="349"/>
                      </a:lnTo>
                      <a:lnTo>
                        <a:pt x="31" y="347"/>
                      </a:lnTo>
                      <a:lnTo>
                        <a:pt x="33" y="347"/>
                      </a:lnTo>
                      <a:close/>
                      <a:moveTo>
                        <a:pt x="50" y="347"/>
                      </a:moveTo>
                      <a:lnTo>
                        <a:pt x="50" y="349"/>
                      </a:lnTo>
                      <a:lnTo>
                        <a:pt x="50" y="347"/>
                      </a:lnTo>
                      <a:close/>
                      <a:moveTo>
                        <a:pt x="69" y="347"/>
                      </a:moveTo>
                      <a:lnTo>
                        <a:pt x="69" y="349"/>
                      </a:lnTo>
                      <a:lnTo>
                        <a:pt x="67" y="349"/>
                      </a:lnTo>
                      <a:lnTo>
                        <a:pt x="69" y="349"/>
                      </a:lnTo>
                      <a:lnTo>
                        <a:pt x="67" y="349"/>
                      </a:lnTo>
                      <a:lnTo>
                        <a:pt x="67" y="347"/>
                      </a:lnTo>
                      <a:lnTo>
                        <a:pt x="69" y="347"/>
                      </a:lnTo>
                      <a:lnTo>
                        <a:pt x="67" y="347"/>
                      </a:lnTo>
                      <a:lnTo>
                        <a:pt x="69" y="347"/>
                      </a:lnTo>
                      <a:close/>
                      <a:moveTo>
                        <a:pt x="221" y="347"/>
                      </a:moveTo>
                      <a:lnTo>
                        <a:pt x="218" y="347"/>
                      </a:lnTo>
                      <a:lnTo>
                        <a:pt x="221" y="347"/>
                      </a:lnTo>
                      <a:close/>
                      <a:moveTo>
                        <a:pt x="76" y="347"/>
                      </a:moveTo>
                      <a:lnTo>
                        <a:pt x="74" y="349"/>
                      </a:lnTo>
                      <a:lnTo>
                        <a:pt x="76" y="349"/>
                      </a:lnTo>
                      <a:lnTo>
                        <a:pt x="76" y="347"/>
                      </a:lnTo>
                      <a:lnTo>
                        <a:pt x="76" y="349"/>
                      </a:lnTo>
                      <a:lnTo>
                        <a:pt x="74" y="349"/>
                      </a:lnTo>
                      <a:lnTo>
                        <a:pt x="74" y="347"/>
                      </a:lnTo>
                      <a:lnTo>
                        <a:pt x="76" y="347"/>
                      </a:lnTo>
                      <a:close/>
                      <a:moveTo>
                        <a:pt x="40" y="347"/>
                      </a:moveTo>
                      <a:lnTo>
                        <a:pt x="38" y="347"/>
                      </a:lnTo>
                      <a:lnTo>
                        <a:pt x="40" y="347"/>
                      </a:lnTo>
                      <a:lnTo>
                        <a:pt x="38" y="347"/>
                      </a:lnTo>
                      <a:lnTo>
                        <a:pt x="40" y="347"/>
                      </a:lnTo>
                      <a:close/>
                      <a:moveTo>
                        <a:pt x="261" y="347"/>
                      </a:moveTo>
                      <a:lnTo>
                        <a:pt x="259" y="347"/>
                      </a:lnTo>
                      <a:lnTo>
                        <a:pt x="261" y="347"/>
                      </a:lnTo>
                      <a:close/>
                      <a:moveTo>
                        <a:pt x="69" y="347"/>
                      </a:moveTo>
                      <a:lnTo>
                        <a:pt x="71" y="347"/>
                      </a:lnTo>
                      <a:lnTo>
                        <a:pt x="69" y="347"/>
                      </a:lnTo>
                      <a:lnTo>
                        <a:pt x="71" y="347"/>
                      </a:lnTo>
                      <a:lnTo>
                        <a:pt x="69" y="347"/>
                      </a:lnTo>
                      <a:close/>
                      <a:moveTo>
                        <a:pt x="33" y="347"/>
                      </a:moveTo>
                      <a:lnTo>
                        <a:pt x="36" y="347"/>
                      </a:lnTo>
                      <a:lnTo>
                        <a:pt x="36" y="349"/>
                      </a:lnTo>
                      <a:lnTo>
                        <a:pt x="36" y="347"/>
                      </a:lnTo>
                      <a:lnTo>
                        <a:pt x="36" y="349"/>
                      </a:lnTo>
                      <a:lnTo>
                        <a:pt x="36" y="352"/>
                      </a:lnTo>
                      <a:lnTo>
                        <a:pt x="36" y="349"/>
                      </a:lnTo>
                      <a:lnTo>
                        <a:pt x="33" y="349"/>
                      </a:lnTo>
                      <a:lnTo>
                        <a:pt x="36" y="349"/>
                      </a:lnTo>
                      <a:lnTo>
                        <a:pt x="33" y="349"/>
                      </a:lnTo>
                      <a:lnTo>
                        <a:pt x="33" y="347"/>
                      </a:lnTo>
                      <a:close/>
                      <a:moveTo>
                        <a:pt x="48" y="347"/>
                      </a:moveTo>
                      <a:lnTo>
                        <a:pt x="50" y="347"/>
                      </a:lnTo>
                      <a:lnTo>
                        <a:pt x="50" y="349"/>
                      </a:lnTo>
                      <a:lnTo>
                        <a:pt x="48" y="349"/>
                      </a:lnTo>
                      <a:lnTo>
                        <a:pt x="50" y="349"/>
                      </a:lnTo>
                      <a:lnTo>
                        <a:pt x="48" y="349"/>
                      </a:lnTo>
                      <a:lnTo>
                        <a:pt x="48" y="347"/>
                      </a:lnTo>
                      <a:close/>
                      <a:moveTo>
                        <a:pt x="67" y="347"/>
                      </a:moveTo>
                      <a:lnTo>
                        <a:pt x="64" y="347"/>
                      </a:lnTo>
                      <a:lnTo>
                        <a:pt x="67" y="347"/>
                      </a:lnTo>
                      <a:lnTo>
                        <a:pt x="64" y="347"/>
                      </a:lnTo>
                      <a:lnTo>
                        <a:pt x="67" y="347"/>
                      </a:lnTo>
                      <a:close/>
                      <a:moveTo>
                        <a:pt x="71" y="344"/>
                      </a:moveTo>
                      <a:lnTo>
                        <a:pt x="71" y="347"/>
                      </a:lnTo>
                      <a:lnTo>
                        <a:pt x="71" y="344"/>
                      </a:lnTo>
                      <a:lnTo>
                        <a:pt x="71" y="347"/>
                      </a:lnTo>
                      <a:lnTo>
                        <a:pt x="71" y="344"/>
                      </a:lnTo>
                      <a:close/>
                      <a:moveTo>
                        <a:pt x="76" y="344"/>
                      </a:moveTo>
                      <a:lnTo>
                        <a:pt x="76" y="347"/>
                      </a:lnTo>
                      <a:lnTo>
                        <a:pt x="78" y="347"/>
                      </a:lnTo>
                      <a:lnTo>
                        <a:pt x="76" y="347"/>
                      </a:lnTo>
                      <a:lnTo>
                        <a:pt x="76" y="344"/>
                      </a:lnTo>
                      <a:close/>
                      <a:moveTo>
                        <a:pt x="83" y="344"/>
                      </a:moveTo>
                      <a:lnTo>
                        <a:pt x="83" y="347"/>
                      </a:lnTo>
                      <a:lnTo>
                        <a:pt x="83" y="344"/>
                      </a:lnTo>
                      <a:lnTo>
                        <a:pt x="83" y="347"/>
                      </a:lnTo>
                      <a:lnTo>
                        <a:pt x="83" y="344"/>
                      </a:lnTo>
                      <a:close/>
                      <a:moveTo>
                        <a:pt x="88" y="347"/>
                      </a:moveTo>
                      <a:lnTo>
                        <a:pt x="88" y="344"/>
                      </a:lnTo>
                      <a:lnTo>
                        <a:pt x="88" y="347"/>
                      </a:lnTo>
                      <a:close/>
                      <a:moveTo>
                        <a:pt x="33" y="347"/>
                      </a:moveTo>
                      <a:lnTo>
                        <a:pt x="33" y="344"/>
                      </a:lnTo>
                      <a:lnTo>
                        <a:pt x="33" y="347"/>
                      </a:lnTo>
                      <a:close/>
                      <a:moveTo>
                        <a:pt x="81" y="344"/>
                      </a:moveTo>
                      <a:lnTo>
                        <a:pt x="81" y="347"/>
                      </a:lnTo>
                      <a:lnTo>
                        <a:pt x="81" y="344"/>
                      </a:lnTo>
                      <a:close/>
                      <a:moveTo>
                        <a:pt x="40" y="347"/>
                      </a:moveTo>
                      <a:lnTo>
                        <a:pt x="38" y="347"/>
                      </a:lnTo>
                      <a:lnTo>
                        <a:pt x="38" y="344"/>
                      </a:lnTo>
                      <a:lnTo>
                        <a:pt x="40" y="347"/>
                      </a:lnTo>
                      <a:close/>
                      <a:moveTo>
                        <a:pt x="78" y="344"/>
                      </a:moveTo>
                      <a:lnTo>
                        <a:pt x="78" y="347"/>
                      </a:lnTo>
                      <a:lnTo>
                        <a:pt x="81" y="347"/>
                      </a:lnTo>
                      <a:lnTo>
                        <a:pt x="78" y="347"/>
                      </a:lnTo>
                      <a:lnTo>
                        <a:pt x="78" y="344"/>
                      </a:lnTo>
                      <a:close/>
                      <a:moveTo>
                        <a:pt x="242" y="347"/>
                      </a:moveTo>
                      <a:lnTo>
                        <a:pt x="242" y="344"/>
                      </a:lnTo>
                      <a:lnTo>
                        <a:pt x="242" y="347"/>
                      </a:lnTo>
                      <a:close/>
                      <a:moveTo>
                        <a:pt x="12" y="344"/>
                      </a:moveTo>
                      <a:lnTo>
                        <a:pt x="12" y="347"/>
                      </a:lnTo>
                      <a:lnTo>
                        <a:pt x="12" y="344"/>
                      </a:lnTo>
                      <a:close/>
                      <a:moveTo>
                        <a:pt x="74" y="347"/>
                      </a:moveTo>
                      <a:lnTo>
                        <a:pt x="74" y="344"/>
                      </a:lnTo>
                      <a:lnTo>
                        <a:pt x="74" y="347"/>
                      </a:lnTo>
                      <a:lnTo>
                        <a:pt x="74" y="344"/>
                      </a:lnTo>
                      <a:lnTo>
                        <a:pt x="74" y="347"/>
                      </a:lnTo>
                      <a:close/>
                      <a:moveTo>
                        <a:pt x="48" y="344"/>
                      </a:moveTo>
                      <a:lnTo>
                        <a:pt x="48" y="347"/>
                      </a:lnTo>
                      <a:lnTo>
                        <a:pt x="48" y="344"/>
                      </a:lnTo>
                      <a:close/>
                      <a:moveTo>
                        <a:pt x="59" y="344"/>
                      </a:moveTo>
                      <a:lnTo>
                        <a:pt x="59" y="347"/>
                      </a:lnTo>
                      <a:lnTo>
                        <a:pt x="59" y="344"/>
                      </a:lnTo>
                      <a:close/>
                      <a:moveTo>
                        <a:pt x="57" y="347"/>
                      </a:moveTo>
                      <a:lnTo>
                        <a:pt x="55" y="347"/>
                      </a:lnTo>
                      <a:lnTo>
                        <a:pt x="55" y="344"/>
                      </a:lnTo>
                      <a:lnTo>
                        <a:pt x="57" y="344"/>
                      </a:lnTo>
                      <a:lnTo>
                        <a:pt x="57" y="347"/>
                      </a:lnTo>
                      <a:close/>
                      <a:moveTo>
                        <a:pt x="12" y="344"/>
                      </a:moveTo>
                      <a:lnTo>
                        <a:pt x="12" y="347"/>
                      </a:lnTo>
                      <a:lnTo>
                        <a:pt x="12" y="344"/>
                      </a:lnTo>
                      <a:close/>
                      <a:moveTo>
                        <a:pt x="57" y="344"/>
                      </a:moveTo>
                      <a:lnTo>
                        <a:pt x="57" y="347"/>
                      </a:lnTo>
                      <a:lnTo>
                        <a:pt x="57" y="344"/>
                      </a:lnTo>
                      <a:close/>
                      <a:moveTo>
                        <a:pt x="67" y="344"/>
                      </a:moveTo>
                      <a:lnTo>
                        <a:pt x="64" y="344"/>
                      </a:lnTo>
                      <a:lnTo>
                        <a:pt x="67" y="344"/>
                      </a:lnTo>
                      <a:close/>
                      <a:moveTo>
                        <a:pt x="36" y="344"/>
                      </a:moveTo>
                      <a:lnTo>
                        <a:pt x="36" y="347"/>
                      </a:lnTo>
                      <a:lnTo>
                        <a:pt x="36" y="344"/>
                      </a:lnTo>
                      <a:close/>
                      <a:moveTo>
                        <a:pt x="223" y="344"/>
                      </a:moveTo>
                      <a:lnTo>
                        <a:pt x="225" y="344"/>
                      </a:lnTo>
                      <a:lnTo>
                        <a:pt x="225" y="347"/>
                      </a:lnTo>
                      <a:lnTo>
                        <a:pt x="223" y="347"/>
                      </a:lnTo>
                      <a:lnTo>
                        <a:pt x="225" y="347"/>
                      </a:lnTo>
                      <a:lnTo>
                        <a:pt x="223" y="347"/>
                      </a:lnTo>
                      <a:lnTo>
                        <a:pt x="225" y="347"/>
                      </a:lnTo>
                      <a:lnTo>
                        <a:pt x="223" y="347"/>
                      </a:lnTo>
                      <a:lnTo>
                        <a:pt x="221" y="347"/>
                      </a:lnTo>
                      <a:lnTo>
                        <a:pt x="221" y="344"/>
                      </a:lnTo>
                      <a:lnTo>
                        <a:pt x="223" y="347"/>
                      </a:lnTo>
                      <a:lnTo>
                        <a:pt x="223" y="344"/>
                      </a:lnTo>
                      <a:lnTo>
                        <a:pt x="223" y="347"/>
                      </a:lnTo>
                      <a:lnTo>
                        <a:pt x="223" y="344"/>
                      </a:lnTo>
                      <a:close/>
                      <a:moveTo>
                        <a:pt x="10" y="344"/>
                      </a:moveTo>
                      <a:lnTo>
                        <a:pt x="10" y="347"/>
                      </a:lnTo>
                      <a:lnTo>
                        <a:pt x="12" y="347"/>
                      </a:lnTo>
                      <a:lnTo>
                        <a:pt x="12" y="349"/>
                      </a:lnTo>
                      <a:lnTo>
                        <a:pt x="12" y="347"/>
                      </a:lnTo>
                      <a:lnTo>
                        <a:pt x="10" y="349"/>
                      </a:lnTo>
                      <a:lnTo>
                        <a:pt x="12" y="349"/>
                      </a:lnTo>
                      <a:lnTo>
                        <a:pt x="10" y="349"/>
                      </a:lnTo>
                      <a:lnTo>
                        <a:pt x="12" y="349"/>
                      </a:lnTo>
                      <a:lnTo>
                        <a:pt x="12" y="352"/>
                      </a:lnTo>
                      <a:lnTo>
                        <a:pt x="10" y="352"/>
                      </a:lnTo>
                      <a:lnTo>
                        <a:pt x="10" y="349"/>
                      </a:lnTo>
                      <a:lnTo>
                        <a:pt x="10" y="352"/>
                      </a:lnTo>
                      <a:lnTo>
                        <a:pt x="10" y="354"/>
                      </a:lnTo>
                      <a:lnTo>
                        <a:pt x="7" y="354"/>
                      </a:lnTo>
                      <a:lnTo>
                        <a:pt x="7" y="352"/>
                      </a:lnTo>
                      <a:lnTo>
                        <a:pt x="7" y="349"/>
                      </a:lnTo>
                      <a:lnTo>
                        <a:pt x="5" y="349"/>
                      </a:lnTo>
                      <a:lnTo>
                        <a:pt x="5" y="347"/>
                      </a:lnTo>
                      <a:lnTo>
                        <a:pt x="5" y="349"/>
                      </a:lnTo>
                      <a:lnTo>
                        <a:pt x="5" y="347"/>
                      </a:lnTo>
                      <a:lnTo>
                        <a:pt x="7" y="347"/>
                      </a:lnTo>
                      <a:lnTo>
                        <a:pt x="7" y="349"/>
                      </a:lnTo>
                      <a:lnTo>
                        <a:pt x="7" y="347"/>
                      </a:lnTo>
                      <a:lnTo>
                        <a:pt x="10" y="347"/>
                      </a:lnTo>
                      <a:lnTo>
                        <a:pt x="10" y="344"/>
                      </a:lnTo>
                      <a:close/>
                      <a:moveTo>
                        <a:pt x="12" y="344"/>
                      </a:moveTo>
                      <a:lnTo>
                        <a:pt x="10" y="344"/>
                      </a:lnTo>
                      <a:lnTo>
                        <a:pt x="12" y="344"/>
                      </a:lnTo>
                      <a:lnTo>
                        <a:pt x="10" y="344"/>
                      </a:lnTo>
                      <a:lnTo>
                        <a:pt x="12" y="344"/>
                      </a:lnTo>
                      <a:close/>
                      <a:moveTo>
                        <a:pt x="86" y="344"/>
                      </a:moveTo>
                      <a:lnTo>
                        <a:pt x="88" y="344"/>
                      </a:lnTo>
                      <a:lnTo>
                        <a:pt x="88" y="347"/>
                      </a:lnTo>
                      <a:lnTo>
                        <a:pt x="86" y="347"/>
                      </a:lnTo>
                      <a:lnTo>
                        <a:pt x="88" y="347"/>
                      </a:lnTo>
                      <a:lnTo>
                        <a:pt x="86" y="347"/>
                      </a:lnTo>
                      <a:lnTo>
                        <a:pt x="86" y="344"/>
                      </a:lnTo>
                      <a:lnTo>
                        <a:pt x="83" y="344"/>
                      </a:lnTo>
                      <a:lnTo>
                        <a:pt x="86" y="344"/>
                      </a:lnTo>
                      <a:close/>
                      <a:moveTo>
                        <a:pt x="81" y="344"/>
                      </a:moveTo>
                      <a:lnTo>
                        <a:pt x="78" y="344"/>
                      </a:lnTo>
                      <a:lnTo>
                        <a:pt x="81" y="344"/>
                      </a:lnTo>
                      <a:close/>
                      <a:moveTo>
                        <a:pt x="62" y="344"/>
                      </a:moveTo>
                      <a:lnTo>
                        <a:pt x="64" y="344"/>
                      </a:lnTo>
                      <a:lnTo>
                        <a:pt x="62" y="344"/>
                      </a:lnTo>
                      <a:close/>
                      <a:moveTo>
                        <a:pt x="207" y="344"/>
                      </a:moveTo>
                      <a:lnTo>
                        <a:pt x="209" y="344"/>
                      </a:lnTo>
                      <a:lnTo>
                        <a:pt x="207" y="344"/>
                      </a:lnTo>
                      <a:lnTo>
                        <a:pt x="207" y="347"/>
                      </a:lnTo>
                      <a:lnTo>
                        <a:pt x="209" y="347"/>
                      </a:lnTo>
                      <a:lnTo>
                        <a:pt x="209" y="349"/>
                      </a:lnTo>
                      <a:lnTo>
                        <a:pt x="209" y="352"/>
                      </a:lnTo>
                      <a:lnTo>
                        <a:pt x="209" y="349"/>
                      </a:lnTo>
                      <a:lnTo>
                        <a:pt x="207" y="349"/>
                      </a:lnTo>
                      <a:lnTo>
                        <a:pt x="209" y="349"/>
                      </a:lnTo>
                      <a:lnTo>
                        <a:pt x="207" y="349"/>
                      </a:lnTo>
                      <a:lnTo>
                        <a:pt x="209" y="349"/>
                      </a:lnTo>
                      <a:lnTo>
                        <a:pt x="207" y="349"/>
                      </a:lnTo>
                      <a:lnTo>
                        <a:pt x="207" y="347"/>
                      </a:lnTo>
                      <a:lnTo>
                        <a:pt x="207" y="344"/>
                      </a:lnTo>
                      <a:close/>
                      <a:moveTo>
                        <a:pt x="50" y="344"/>
                      </a:moveTo>
                      <a:lnTo>
                        <a:pt x="48" y="344"/>
                      </a:lnTo>
                      <a:lnTo>
                        <a:pt x="50" y="344"/>
                      </a:lnTo>
                      <a:close/>
                      <a:moveTo>
                        <a:pt x="38" y="344"/>
                      </a:moveTo>
                      <a:lnTo>
                        <a:pt x="36" y="344"/>
                      </a:lnTo>
                      <a:lnTo>
                        <a:pt x="38" y="344"/>
                      </a:lnTo>
                      <a:close/>
                      <a:moveTo>
                        <a:pt x="83" y="344"/>
                      </a:moveTo>
                      <a:lnTo>
                        <a:pt x="86" y="344"/>
                      </a:lnTo>
                      <a:lnTo>
                        <a:pt x="83" y="344"/>
                      </a:lnTo>
                      <a:close/>
                      <a:moveTo>
                        <a:pt x="230" y="344"/>
                      </a:moveTo>
                      <a:lnTo>
                        <a:pt x="228" y="344"/>
                      </a:lnTo>
                      <a:lnTo>
                        <a:pt x="230" y="344"/>
                      </a:lnTo>
                      <a:close/>
                      <a:moveTo>
                        <a:pt x="86" y="344"/>
                      </a:moveTo>
                      <a:lnTo>
                        <a:pt x="83" y="344"/>
                      </a:lnTo>
                      <a:lnTo>
                        <a:pt x="86" y="344"/>
                      </a:lnTo>
                      <a:lnTo>
                        <a:pt x="83" y="344"/>
                      </a:lnTo>
                      <a:lnTo>
                        <a:pt x="86" y="344"/>
                      </a:lnTo>
                      <a:close/>
                      <a:moveTo>
                        <a:pt x="81" y="344"/>
                      </a:moveTo>
                      <a:lnTo>
                        <a:pt x="83" y="344"/>
                      </a:lnTo>
                      <a:lnTo>
                        <a:pt x="81" y="344"/>
                      </a:lnTo>
                      <a:close/>
                      <a:moveTo>
                        <a:pt x="123" y="344"/>
                      </a:moveTo>
                      <a:lnTo>
                        <a:pt x="121" y="344"/>
                      </a:lnTo>
                      <a:lnTo>
                        <a:pt x="121" y="347"/>
                      </a:lnTo>
                      <a:lnTo>
                        <a:pt x="121" y="344"/>
                      </a:lnTo>
                      <a:lnTo>
                        <a:pt x="123" y="344"/>
                      </a:lnTo>
                      <a:close/>
                      <a:moveTo>
                        <a:pt x="10" y="344"/>
                      </a:moveTo>
                      <a:lnTo>
                        <a:pt x="7" y="344"/>
                      </a:lnTo>
                      <a:lnTo>
                        <a:pt x="10" y="344"/>
                      </a:lnTo>
                      <a:close/>
                      <a:moveTo>
                        <a:pt x="14" y="344"/>
                      </a:moveTo>
                      <a:lnTo>
                        <a:pt x="12" y="344"/>
                      </a:lnTo>
                      <a:lnTo>
                        <a:pt x="14" y="344"/>
                      </a:lnTo>
                      <a:close/>
                      <a:moveTo>
                        <a:pt x="62" y="344"/>
                      </a:moveTo>
                      <a:lnTo>
                        <a:pt x="59" y="344"/>
                      </a:lnTo>
                      <a:lnTo>
                        <a:pt x="62" y="344"/>
                      </a:lnTo>
                      <a:lnTo>
                        <a:pt x="59" y="344"/>
                      </a:lnTo>
                      <a:lnTo>
                        <a:pt x="62" y="344"/>
                      </a:lnTo>
                      <a:lnTo>
                        <a:pt x="59" y="344"/>
                      </a:lnTo>
                      <a:lnTo>
                        <a:pt x="62" y="344"/>
                      </a:lnTo>
                      <a:close/>
                      <a:moveTo>
                        <a:pt x="64" y="344"/>
                      </a:moveTo>
                      <a:lnTo>
                        <a:pt x="67" y="344"/>
                      </a:lnTo>
                      <a:lnTo>
                        <a:pt x="64" y="344"/>
                      </a:lnTo>
                      <a:close/>
                      <a:moveTo>
                        <a:pt x="86" y="344"/>
                      </a:moveTo>
                      <a:lnTo>
                        <a:pt x="83" y="344"/>
                      </a:lnTo>
                      <a:lnTo>
                        <a:pt x="86" y="344"/>
                      </a:lnTo>
                      <a:close/>
                      <a:moveTo>
                        <a:pt x="78" y="344"/>
                      </a:moveTo>
                      <a:lnTo>
                        <a:pt x="81" y="344"/>
                      </a:lnTo>
                      <a:lnTo>
                        <a:pt x="78" y="344"/>
                      </a:lnTo>
                      <a:close/>
                      <a:moveTo>
                        <a:pt x="88" y="344"/>
                      </a:moveTo>
                      <a:lnTo>
                        <a:pt x="90" y="344"/>
                      </a:lnTo>
                      <a:lnTo>
                        <a:pt x="88" y="344"/>
                      </a:lnTo>
                      <a:lnTo>
                        <a:pt x="86" y="344"/>
                      </a:lnTo>
                      <a:lnTo>
                        <a:pt x="88" y="344"/>
                      </a:lnTo>
                      <a:close/>
                      <a:moveTo>
                        <a:pt x="97" y="344"/>
                      </a:moveTo>
                      <a:lnTo>
                        <a:pt x="100" y="344"/>
                      </a:lnTo>
                      <a:lnTo>
                        <a:pt x="100" y="347"/>
                      </a:lnTo>
                      <a:lnTo>
                        <a:pt x="97" y="347"/>
                      </a:lnTo>
                      <a:lnTo>
                        <a:pt x="95" y="347"/>
                      </a:lnTo>
                      <a:lnTo>
                        <a:pt x="97" y="347"/>
                      </a:lnTo>
                      <a:lnTo>
                        <a:pt x="95" y="347"/>
                      </a:lnTo>
                      <a:lnTo>
                        <a:pt x="97" y="347"/>
                      </a:lnTo>
                      <a:lnTo>
                        <a:pt x="97" y="349"/>
                      </a:lnTo>
                      <a:lnTo>
                        <a:pt x="95" y="349"/>
                      </a:lnTo>
                      <a:lnTo>
                        <a:pt x="95" y="347"/>
                      </a:lnTo>
                      <a:lnTo>
                        <a:pt x="95" y="349"/>
                      </a:lnTo>
                      <a:lnTo>
                        <a:pt x="93" y="349"/>
                      </a:lnTo>
                      <a:lnTo>
                        <a:pt x="93" y="347"/>
                      </a:lnTo>
                      <a:lnTo>
                        <a:pt x="95" y="347"/>
                      </a:lnTo>
                      <a:lnTo>
                        <a:pt x="95" y="344"/>
                      </a:lnTo>
                      <a:lnTo>
                        <a:pt x="93" y="344"/>
                      </a:lnTo>
                      <a:lnTo>
                        <a:pt x="95" y="347"/>
                      </a:lnTo>
                      <a:lnTo>
                        <a:pt x="93" y="347"/>
                      </a:lnTo>
                      <a:lnTo>
                        <a:pt x="90" y="347"/>
                      </a:lnTo>
                      <a:lnTo>
                        <a:pt x="93" y="347"/>
                      </a:lnTo>
                      <a:lnTo>
                        <a:pt x="90" y="347"/>
                      </a:lnTo>
                      <a:lnTo>
                        <a:pt x="90" y="344"/>
                      </a:lnTo>
                      <a:lnTo>
                        <a:pt x="93" y="344"/>
                      </a:lnTo>
                      <a:lnTo>
                        <a:pt x="95" y="344"/>
                      </a:lnTo>
                      <a:lnTo>
                        <a:pt x="97" y="344"/>
                      </a:lnTo>
                      <a:close/>
                      <a:moveTo>
                        <a:pt x="76" y="344"/>
                      </a:moveTo>
                      <a:lnTo>
                        <a:pt x="74" y="344"/>
                      </a:lnTo>
                      <a:lnTo>
                        <a:pt x="76" y="344"/>
                      </a:lnTo>
                      <a:close/>
                      <a:moveTo>
                        <a:pt x="64" y="344"/>
                      </a:moveTo>
                      <a:lnTo>
                        <a:pt x="67" y="344"/>
                      </a:lnTo>
                      <a:lnTo>
                        <a:pt x="64" y="344"/>
                      </a:lnTo>
                      <a:close/>
                      <a:moveTo>
                        <a:pt x="78" y="344"/>
                      </a:moveTo>
                      <a:lnTo>
                        <a:pt x="76" y="344"/>
                      </a:lnTo>
                      <a:lnTo>
                        <a:pt x="78" y="344"/>
                      </a:lnTo>
                      <a:lnTo>
                        <a:pt x="76" y="344"/>
                      </a:lnTo>
                      <a:lnTo>
                        <a:pt x="78" y="344"/>
                      </a:lnTo>
                      <a:close/>
                      <a:moveTo>
                        <a:pt x="86" y="342"/>
                      </a:moveTo>
                      <a:lnTo>
                        <a:pt x="86" y="344"/>
                      </a:lnTo>
                      <a:lnTo>
                        <a:pt x="88" y="344"/>
                      </a:lnTo>
                      <a:lnTo>
                        <a:pt x="86" y="344"/>
                      </a:lnTo>
                      <a:lnTo>
                        <a:pt x="86" y="342"/>
                      </a:lnTo>
                      <a:close/>
                      <a:moveTo>
                        <a:pt x="69" y="344"/>
                      </a:moveTo>
                      <a:lnTo>
                        <a:pt x="69" y="342"/>
                      </a:lnTo>
                      <a:lnTo>
                        <a:pt x="69" y="344"/>
                      </a:lnTo>
                      <a:close/>
                      <a:moveTo>
                        <a:pt x="67" y="342"/>
                      </a:moveTo>
                      <a:lnTo>
                        <a:pt x="67" y="344"/>
                      </a:lnTo>
                      <a:lnTo>
                        <a:pt x="64" y="344"/>
                      </a:lnTo>
                      <a:lnTo>
                        <a:pt x="64" y="342"/>
                      </a:lnTo>
                      <a:lnTo>
                        <a:pt x="67" y="342"/>
                      </a:lnTo>
                      <a:close/>
                      <a:moveTo>
                        <a:pt x="14" y="344"/>
                      </a:moveTo>
                      <a:lnTo>
                        <a:pt x="14" y="342"/>
                      </a:lnTo>
                      <a:lnTo>
                        <a:pt x="14" y="344"/>
                      </a:lnTo>
                      <a:close/>
                      <a:moveTo>
                        <a:pt x="81" y="342"/>
                      </a:moveTo>
                      <a:lnTo>
                        <a:pt x="83" y="344"/>
                      </a:lnTo>
                      <a:lnTo>
                        <a:pt x="81" y="344"/>
                      </a:lnTo>
                      <a:lnTo>
                        <a:pt x="81" y="342"/>
                      </a:lnTo>
                      <a:close/>
                      <a:moveTo>
                        <a:pt x="83" y="342"/>
                      </a:moveTo>
                      <a:lnTo>
                        <a:pt x="86" y="342"/>
                      </a:lnTo>
                      <a:lnTo>
                        <a:pt x="83" y="342"/>
                      </a:lnTo>
                      <a:close/>
                      <a:moveTo>
                        <a:pt x="90" y="342"/>
                      </a:moveTo>
                      <a:lnTo>
                        <a:pt x="90" y="344"/>
                      </a:lnTo>
                      <a:lnTo>
                        <a:pt x="90" y="342"/>
                      </a:lnTo>
                      <a:lnTo>
                        <a:pt x="93" y="342"/>
                      </a:lnTo>
                      <a:lnTo>
                        <a:pt x="90" y="342"/>
                      </a:lnTo>
                      <a:close/>
                      <a:moveTo>
                        <a:pt x="36" y="342"/>
                      </a:moveTo>
                      <a:lnTo>
                        <a:pt x="36" y="344"/>
                      </a:lnTo>
                      <a:lnTo>
                        <a:pt x="36" y="342"/>
                      </a:lnTo>
                      <a:lnTo>
                        <a:pt x="36" y="344"/>
                      </a:lnTo>
                      <a:lnTo>
                        <a:pt x="36" y="342"/>
                      </a:lnTo>
                      <a:close/>
                      <a:moveTo>
                        <a:pt x="225" y="342"/>
                      </a:moveTo>
                      <a:lnTo>
                        <a:pt x="228" y="342"/>
                      </a:lnTo>
                      <a:lnTo>
                        <a:pt x="228" y="344"/>
                      </a:lnTo>
                      <a:lnTo>
                        <a:pt x="225" y="344"/>
                      </a:lnTo>
                      <a:lnTo>
                        <a:pt x="225" y="342"/>
                      </a:lnTo>
                      <a:close/>
                      <a:moveTo>
                        <a:pt x="268" y="342"/>
                      </a:moveTo>
                      <a:lnTo>
                        <a:pt x="268" y="344"/>
                      </a:lnTo>
                      <a:lnTo>
                        <a:pt x="268" y="342"/>
                      </a:lnTo>
                      <a:close/>
                      <a:moveTo>
                        <a:pt x="12" y="344"/>
                      </a:moveTo>
                      <a:lnTo>
                        <a:pt x="12" y="342"/>
                      </a:lnTo>
                      <a:lnTo>
                        <a:pt x="12" y="344"/>
                      </a:lnTo>
                      <a:lnTo>
                        <a:pt x="12" y="342"/>
                      </a:lnTo>
                      <a:lnTo>
                        <a:pt x="12" y="344"/>
                      </a:lnTo>
                      <a:lnTo>
                        <a:pt x="12" y="342"/>
                      </a:lnTo>
                      <a:lnTo>
                        <a:pt x="12" y="344"/>
                      </a:lnTo>
                      <a:close/>
                      <a:moveTo>
                        <a:pt x="52" y="342"/>
                      </a:moveTo>
                      <a:lnTo>
                        <a:pt x="52" y="344"/>
                      </a:lnTo>
                      <a:lnTo>
                        <a:pt x="52" y="342"/>
                      </a:lnTo>
                      <a:lnTo>
                        <a:pt x="52" y="344"/>
                      </a:lnTo>
                      <a:lnTo>
                        <a:pt x="55" y="344"/>
                      </a:lnTo>
                      <a:lnTo>
                        <a:pt x="52" y="344"/>
                      </a:lnTo>
                      <a:lnTo>
                        <a:pt x="55" y="344"/>
                      </a:lnTo>
                      <a:lnTo>
                        <a:pt x="52" y="344"/>
                      </a:lnTo>
                      <a:lnTo>
                        <a:pt x="55" y="344"/>
                      </a:lnTo>
                      <a:lnTo>
                        <a:pt x="52" y="344"/>
                      </a:lnTo>
                      <a:lnTo>
                        <a:pt x="52" y="342"/>
                      </a:lnTo>
                      <a:close/>
                      <a:moveTo>
                        <a:pt x="218" y="342"/>
                      </a:moveTo>
                      <a:lnTo>
                        <a:pt x="218" y="344"/>
                      </a:lnTo>
                      <a:lnTo>
                        <a:pt x="218" y="342"/>
                      </a:lnTo>
                      <a:lnTo>
                        <a:pt x="221" y="342"/>
                      </a:lnTo>
                      <a:lnTo>
                        <a:pt x="221" y="344"/>
                      </a:lnTo>
                      <a:lnTo>
                        <a:pt x="221" y="347"/>
                      </a:lnTo>
                      <a:lnTo>
                        <a:pt x="218" y="347"/>
                      </a:lnTo>
                      <a:lnTo>
                        <a:pt x="218" y="344"/>
                      </a:lnTo>
                      <a:lnTo>
                        <a:pt x="218" y="342"/>
                      </a:lnTo>
                      <a:lnTo>
                        <a:pt x="218" y="344"/>
                      </a:lnTo>
                      <a:lnTo>
                        <a:pt x="218" y="342"/>
                      </a:lnTo>
                      <a:close/>
                      <a:moveTo>
                        <a:pt x="230" y="342"/>
                      </a:moveTo>
                      <a:lnTo>
                        <a:pt x="230" y="344"/>
                      </a:lnTo>
                      <a:lnTo>
                        <a:pt x="230" y="342"/>
                      </a:lnTo>
                      <a:lnTo>
                        <a:pt x="228" y="342"/>
                      </a:lnTo>
                      <a:lnTo>
                        <a:pt x="230" y="342"/>
                      </a:lnTo>
                      <a:close/>
                      <a:moveTo>
                        <a:pt x="62" y="342"/>
                      </a:moveTo>
                      <a:lnTo>
                        <a:pt x="62" y="344"/>
                      </a:lnTo>
                      <a:lnTo>
                        <a:pt x="59" y="344"/>
                      </a:lnTo>
                      <a:lnTo>
                        <a:pt x="59" y="342"/>
                      </a:lnTo>
                      <a:lnTo>
                        <a:pt x="62" y="342"/>
                      </a:lnTo>
                      <a:close/>
                      <a:moveTo>
                        <a:pt x="225" y="342"/>
                      </a:moveTo>
                      <a:lnTo>
                        <a:pt x="223" y="342"/>
                      </a:lnTo>
                      <a:lnTo>
                        <a:pt x="225" y="342"/>
                      </a:lnTo>
                      <a:lnTo>
                        <a:pt x="223" y="342"/>
                      </a:lnTo>
                      <a:lnTo>
                        <a:pt x="225" y="344"/>
                      </a:lnTo>
                      <a:lnTo>
                        <a:pt x="223" y="344"/>
                      </a:lnTo>
                      <a:lnTo>
                        <a:pt x="223" y="342"/>
                      </a:lnTo>
                      <a:lnTo>
                        <a:pt x="225" y="342"/>
                      </a:lnTo>
                      <a:close/>
                      <a:moveTo>
                        <a:pt x="52" y="342"/>
                      </a:moveTo>
                      <a:lnTo>
                        <a:pt x="55" y="342"/>
                      </a:lnTo>
                      <a:lnTo>
                        <a:pt x="52" y="342"/>
                      </a:lnTo>
                      <a:lnTo>
                        <a:pt x="55" y="342"/>
                      </a:lnTo>
                      <a:lnTo>
                        <a:pt x="52" y="342"/>
                      </a:lnTo>
                      <a:lnTo>
                        <a:pt x="55" y="342"/>
                      </a:lnTo>
                      <a:lnTo>
                        <a:pt x="55" y="344"/>
                      </a:lnTo>
                      <a:lnTo>
                        <a:pt x="52" y="342"/>
                      </a:lnTo>
                      <a:close/>
                      <a:moveTo>
                        <a:pt x="235" y="342"/>
                      </a:moveTo>
                      <a:lnTo>
                        <a:pt x="235" y="344"/>
                      </a:lnTo>
                      <a:lnTo>
                        <a:pt x="235" y="342"/>
                      </a:lnTo>
                      <a:close/>
                      <a:moveTo>
                        <a:pt x="78" y="342"/>
                      </a:moveTo>
                      <a:lnTo>
                        <a:pt x="78" y="344"/>
                      </a:lnTo>
                      <a:lnTo>
                        <a:pt x="78" y="342"/>
                      </a:lnTo>
                      <a:lnTo>
                        <a:pt x="78" y="344"/>
                      </a:lnTo>
                      <a:lnTo>
                        <a:pt x="76" y="342"/>
                      </a:lnTo>
                      <a:lnTo>
                        <a:pt x="78" y="342"/>
                      </a:lnTo>
                      <a:close/>
                      <a:moveTo>
                        <a:pt x="33" y="342"/>
                      </a:moveTo>
                      <a:lnTo>
                        <a:pt x="36" y="342"/>
                      </a:lnTo>
                      <a:lnTo>
                        <a:pt x="36" y="344"/>
                      </a:lnTo>
                      <a:lnTo>
                        <a:pt x="33" y="344"/>
                      </a:lnTo>
                      <a:lnTo>
                        <a:pt x="33" y="342"/>
                      </a:lnTo>
                      <a:lnTo>
                        <a:pt x="33" y="344"/>
                      </a:lnTo>
                      <a:lnTo>
                        <a:pt x="31" y="344"/>
                      </a:lnTo>
                      <a:lnTo>
                        <a:pt x="33" y="342"/>
                      </a:lnTo>
                      <a:lnTo>
                        <a:pt x="31" y="342"/>
                      </a:lnTo>
                      <a:lnTo>
                        <a:pt x="33" y="342"/>
                      </a:lnTo>
                      <a:close/>
                      <a:moveTo>
                        <a:pt x="57" y="342"/>
                      </a:moveTo>
                      <a:lnTo>
                        <a:pt x="59" y="342"/>
                      </a:lnTo>
                      <a:lnTo>
                        <a:pt x="57" y="342"/>
                      </a:lnTo>
                      <a:lnTo>
                        <a:pt x="59" y="342"/>
                      </a:lnTo>
                      <a:lnTo>
                        <a:pt x="59" y="344"/>
                      </a:lnTo>
                      <a:lnTo>
                        <a:pt x="59" y="342"/>
                      </a:lnTo>
                      <a:lnTo>
                        <a:pt x="59" y="344"/>
                      </a:lnTo>
                      <a:lnTo>
                        <a:pt x="57" y="344"/>
                      </a:lnTo>
                      <a:lnTo>
                        <a:pt x="57" y="342"/>
                      </a:lnTo>
                      <a:close/>
                      <a:moveTo>
                        <a:pt x="48" y="342"/>
                      </a:moveTo>
                      <a:lnTo>
                        <a:pt x="48" y="344"/>
                      </a:lnTo>
                      <a:lnTo>
                        <a:pt x="48" y="342"/>
                      </a:lnTo>
                      <a:lnTo>
                        <a:pt x="48" y="344"/>
                      </a:lnTo>
                      <a:lnTo>
                        <a:pt x="48" y="342"/>
                      </a:lnTo>
                      <a:close/>
                      <a:moveTo>
                        <a:pt x="78" y="342"/>
                      </a:moveTo>
                      <a:lnTo>
                        <a:pt x="76" y="342"/>
                      </a:lnTo>
                      <a:lnTo>
                        <a:pt x="78" y="342"/>
                      </a:lnTo>
                      <a:close/>
                      <a:moveTo>
                        <a:pt x="10" y="342"/>
                      </a:moveTo>
                      <a:lnTo>
                        <a:pt x="10" y="344"/>
                      </a:lnTo>
                      <a:lnTo>
                        <a:pt x="7" y="344"/>
                      </a:lnTo>
                      <a:lnTo>
                        <a:pt x="7" y="342"/>
                      </a:lnTo>
                      <a:lnTo>
                        <a:pt x="7" y="344"/>
                      </a:lnTo>
                      <a:lnTo>
                        <a:pt x="7" y="342"/>
                      </a:lnTo>
                      <a:lnTo>
                        <a:pt x="10" y="342"/>
                      </a:lnTo>
                      <a:close/>
                      <a:moveTo>
                        <a:pt x="247" y="342"/>
                      </a:moveTo>
                      <a:lnTo>
                        <a:pt x="244" y="342"/>
                      </a:lnTo>
                      <a:lnTo>
                        <a:pt x="247" y="342"/>
                      </a:lnTo>
                      <a:close/>
                      <a:moveTo>
                        <a:pt x="64" y="342"/>
                      </a:moveTo>
                      <a:lnTo>
                        <a:pt x="62" y="342"/>
                      </a:lnTo>
                      <a:lnTo>
                        <a:pt x="64" y="342"/>
                      </a:lnTo>
                      <a:close/>
                      <a:moveTo>
                        <a:pt x="102" y="342"/>
                      </a:moveTo>
                      <a:lnTo>
                        <a:pt x="104" y="342"/>
                      </a:lnTo>
                      <a:lnTo>
                        <a:pt x="104" y="344"/>
                      </a:lnTo>
                      <a:lnTo>
                        <a:pt x="102" y="344"/>
                      </a:lnTo>
                      <a:lnTo>
                        <a:pt x="104" y="344"/>
                      </a:lnTo>
                      <a:lnTo>
                        <a:pt x="104" y="347"/>
                      </a:lnTo>
                      <a:lnTo>
                        <a:pt x="102" y="347"/>
                      </a:lnTo>
                      <a:lnTo>
                        <a:pt x="102" y="349"/>
                      </a:lnTo>
                      <a:lnTo>
                        <a:pt x="100" y="349"/>
                      </a:lnTo>
                      <a:lnTo>
                        <a:pt x="97" y="349"/>
                      </a:lnTo>
                      <a:lnTo>
                        <a:pt x="97" y="352"/>
                      </a:lnTo>
                      <a:lnTo>
                        <a:pt x="95" y="352"/>
                      </a:lnTo>
                      <a:lnTo>
                        <a:pt x="95" y="349"/>
                      </a:lnTo>
                      <a:lnTo>
                        <a:pt x="93" y="349"/>
                      </a:lnTo>
                      <a:lnTo>
                        <a:pt x="95" y="349"/>
                      </a:lnTo>
                      <a:lnTo>
                        <a:pt x="97" y="349"/>
                      </a:lnTo>
                      <a:lnTo>
                        <a:pt x="95" y="349"/>
                      </a:lnTo>
                      <a:lnTo>
                        <a:pt x="97" y="349"/>
                      </a:lnTo>
                      <a:lnTo>
                        <a:pt x="97" y="347"/>
                      </a:lnTo>
                      <a:lnTo>
                        <a:pt x="100" y="347"/>
                      </a:lnTo>
                      <a:lnTo>
                        <a:pt x="97" y="347"/>
                      </a:lnTo>
                      <a:lnTo>
                        <a:pt x="100" y="347"/>
                      </a:lnTo>
                      <a:lnTo>
                        <a:pt x="100" y="349"/>
                      </a:lnTo>
                      <a:lnTo>
                        <a:pt x="100" y="347"/>
                      </a:lnTo>
                      <a:lnTo>
                        <a:pt x="102" y="344"/>
                      </a:lnTo>
                      <a:lnTo>
                        <a:pt x="100" y="347"/>
                      </a:lnTo>
                      <a:lnTo>
                        <a:pt x="100" y="344"/>
                      </a:lnTo>
                      <a:lnTo>
                        <a:pt x="100" y="347"/>
                      </a:lnTo>
                      <a:lnTo>
                        <a:pt x="100" y="344"/>
                      </a:lnTo>
                      <a:lnTo>
                        <a:pt x="102" y="344"/>
                      </a:lnTo>
                      <a:lnTo>
                        <a:pt x="100" y="344"/>
                      </a:lnTo>
                      <a:lnTo>
                        <a:pt x="97" y="344"/>
                      </a:lnTo>
                      <a:lnTo>
                        <a:pt x="100" y="344"/>
                      </a:lnTo>
                      <a:lnTo>
                        <a:pt x="100" y="342"/>
                      </a:lnTo>
                      <a:lnTo>
                        <a:pt x="102" y="342"/>
                      </a:lnTo>
                      <a:close/>
                      <a:moveTo>
                        <a:pt x="14" y="342"/>
                      </a:moveTo>
                      <a:lnTo>
                        <a:pt x="14" y="344"/>
                      </a:lnTo>
                      <a:lnTo>
                        <a:pt x="14" y="342"/>
                      </a:lnTo>
                      <a:close/>
                      <a:moveTo>
                        <a:pt x="242" y="342"/>
                      </a:moveTo>
                      <a:lnTo>
                        <a:pt x="240" y="342"/>
                      </a:lnTo>
                      <a:lnTo>
                        <a:pt x="242" y="342"/>
                      </a:lnTo>
                      <a:close/>
                      <a:moveTo>
                        <a:pt x="52" y="342"/>
                      </a:moveTo>
                      <a:lnTo>
                        <a:pt x="50" y="342"/>
                      </a:lnTo>
                      <a:lnTo>
                        <a:pt x="52" y="342"/>
                      </a:lnTo>
                      <a:close/>
                      <a:moveTo>
                        <a:pt x="107" y="342"/>
                      </a:moveTo>
                      <a:lnTo>
                        <a:pt x="104" y="342"/>
                      </a:lnTo>
                      <a:lnTo>
                        <a:pt x="102" y="342"/>
                      </a:lnTo>
                      <a:lnTo>
                        <a:pt x="104" y="342"/>
                      </a:lnTo>
                      <a:lnTo>
                        <a:pt x="102" y="342"/>
                      </a:lnTo>
                      <a:lnTo>
                        <a:pt x="104" y="342"/>
                      </a:lnTo>
                      <a:lnTo>
                        <a:pt x="107" y="342"/>
                      </a:lnTo>
                      <a:close/>
                      <a:moveTo>
                        <a:pt x="81" y="342"/>
                      </a:moveTo>
                      <a:lnTo>
                        <a:pt x="78" y="342"/>
                      </a:lnTo>
                      <a:lnTo>
                        <a:pt x="81" y="342"/>
                      </a:lnTo>
                      <a:close/>
                      <a:moveTo>
                        <a:pt x="78" y="342"/>
                      </a:moveTo>
                      <a:lnTo>
                        <a:pt x="76" y="342"/>
                      </a:lnTo>
                      <a:lnTo>
                        <a:pt x="78" y="342"/>
                      </a:lnTo>
                      <a:close/>
                      <a:moveTo>
                        <a:pt x="97" y="342"/>
                      </a:moveTo>
                      <a:lnTo>
                        <a:pt x="95" y="342"/>
                      </a:lnTo>
                      <a:lnTo>
                        <a:pt x="95" y="344"/>
                      </a:lnTo>
                      <a:lnTo>
                        <a:pt x="95" y="342"/>
                      </a:lnTo>
                      <a:lnTo>
                        <a:pt x="93" y="342"/>
                      </a:lnTo>
                      <a:lnTo>
                        <a:pt x="95" y="342"/>
                      </a:lnTo>
                      <a:lnTo>
                        <a:pt x="93" y="342"/>
                      </a:lnTo>
                      <a:lnTo>
                        <a:pt x="95" y="342"/>
                      </a:lnTo>
                      <a:lnTo>
                        <a:pt x="93" y="342"/>
                      </a:lnTo>
                      <a:lnTo>
                        <a:pt x="95" y="342"/>
                      </a:lnTo>
                      <a:lnTo>
                        <a:pt x="97" y="342"/>
                      </a:lnTo>
                      <a:lnTo>
                        <a:pt x="97" y="340"/>
                      </a:lnTo>
                      <a:lnTo>
                        <a:pt x="97" y="342"/>
                      </a:lnTo>
                      <a:close/>
                      <a:moveTo>
                        <a:pt x="62" y="340"/>
                      </a:moveTo>
                      <a:lnTo>
                        <a:pt x="62" y="342"/>
                      </a:lnTo>
                      <a:lnTo>
                        <a:pt x="62" y="340"/>
                      </a:lnTo>
                      <a:lnTo>
                        <a:pt x="62" y="342"/>
                      </a:lnTo>
                      <a:lnTo>
                        <a:pt x="62" y="340"/>
                      </a:lnTo>
                      <a:close/>
                      <a:moveTo>
                        <a:pt x="71" y="342"/>
                      </a:moveTo>
                      <a:lnTo>
                        <a:pt x="71" y="340"/>
                      </a:lnTo>
                      <a:lnTo>
                        <a:pt x="71" y="342"/>
                      </a:lnTo>
                      <a:close/>
                      <a:moveTo>
                        <a:pt x="62" y="342"/>
                      </a:moveTo>
                      <a:lnTo>
                        <a:pt x="59" y="342"/>
                      </a:lnTo>
                      <a:lnTo>
                        <a:pt x="59" y="340"/>
                      </a:lnTo>
                      <a:lnTo>
                        <a:pt x="59" y="342"/>
                      </a:lnTo>
                      <a:lnTo>
                        <a:pt x="62" y="342"/>
                      </a:lnTo>
                      <a:close/>
                      <a:moveTo>
                        <a:pt x="93" y="340"/>
                      </a:moveTo>
                      <a:lnTo>
                        <a:pt x="93" y="342"/>
                      </a:lnTo>
                      <a:lnTo>
                        <a:pt x="93" y="340"/>
                      </a:lnTo>
                      <a:lnTo>
                        <a:pt x="93" y="342"/>
                      </a:lnTo>
                      <a:lnTo>
                        <a:pt x="93" y="340"/>
                      </a:lnTo>
                      <a:close/>
                      <a:moveTo>
                        <a:pt x="57" y="340"/>
                      </a:moveTo>
                      <a:lnTo>
                        <a:pt x="57" y="342"/>
                      </a:lnTo>
                      <a:lnTo>
                        <a:pt x="59" y="342"/>
                      </a:lnTo>
                      <a:lnTo>
                        <a:pt x="57" y="342"/>
                      </a:lnTo>
                      <a:lnTo>
                        <a:pt x="57" y="340"/>
                      </a:lnTo>
                      <a:lnTo>
                        <a:pt x="57" y="342"/>
                      </a:lnTo>
                      <a:lnTo>
                        <a:pt x="57" y="340"/>
                      </a:lnTo>
                      <a:close/>
                      <a:moveTo>
                        <a:pt x="26" y="340"/>
                      </a:moveTo>
                      <a:lnTo>
                        <a:pt x="26" y="342"/>
                      </a:lnTo>
                      <a:lnTo>
                        <a:pt x="26" y="340"/>
                      </a:lnTo>
                      <a:close/>
                      <a:moveTo>
                        <a:pt x="24" y="340"/>
                      </a:moveTo>
                      <a:lnTo>
                        <a:pt x="24" y="342"/>
                      </a:lnTo>
                      <a:lnTo>
                        <a:pt x="24" y="340"/>
                      </a:lnTo>
                      <a:lnTo>
                        <a:pt x="24" y="342"/>
                      </a:lnTo>
                      <a:lnTo>
                        <a:pt x="24" y="340"/>
                      </a:lnTo>
                      <a:close/>
                      <a:moveTo>
                        <a:pt x="268" y="342"/>
                      </a:moveTo>
                      <a:lnTo>
                        <a:pt x="268" y="340"/>
                      </a:lnTo>
                      <a:lnTo>
                        <a:pt x="268" y="342"/>
                      </a:lnTo>
                      <a:lnTo>
                        <a:pt x="268" y="340"/>
                      </a:lnTo>
                      <a:lnTo>
                        <a:pt x="268" y="342"/>
                      </a:lnTo>
                      <a:close/>
                      <a:moveTo>
                        <a:pt x="67" y="340"/>
                      </a:moveTo>
                      <a:lnTo>
                        <a:pt x="67" y="342"/>
                      </a:lnTo>
                      <a:lnTo>
                        <a:pt x="64" y="342"/>
                      </a:lnTo>
                      <a:lnTo>
                        <a:pt x="67" y="342"/>
                      </a:lnTo>
                      <a:lnTo>
                        <a:pt x="67" y="340"/>
                      </a:lnTo>
                      <a:lnTo>
                        <a:pt x="67" y="342"/>
                      </a:lnTo>
                      <a:lnTo>
                        <a:pt x="64" y="340"/>
                      </a:lnTo>
                      <a:lnTo>
                        <a:pt x="67" y="340"/>
                      </a:lnTo>
                      <a:lnTo>
                        <a:pt x="64" y="340"/>
                      </a:lnTo>
                      <a:lnTo>
                        <a:pt x="67" y="340"/>
                      </a:lnTo>
                      <a:close/>
                      <a:moveTo>
                        <a:pt x="57" y="340"/>
                      </a:moveTo>
                      <a:lnTo>
                        <a:pt x="57" y="342"/>
                      </a:lnTo>
                      <a:lnTo>
                        <a:pt x="57" y="340"/>
                      </a:lnTo>
                      <a:close/>
                      <a:moveTo>
                        <a:pt x="223" y="340"/>
                      </a:moveTo>
                      <a:lnTo>
                        <a:pt x="223" y="342"/>
                      </a:lnTo>
                      <a:lnTo>
                        <a:pt x="225" y="340"/>
                      </a:lnTo>
                      <a:lnTo>
                        <a:pt x="223" y="342"/>
                      </a:lnTo>
                      <a:lnTo>
                        <a:pt x="225" y="342"/>
                      </a:lnTo>
                      <a:lnTo>
                        <a:pt x="223" y="342"/>
                      </a:lnTo>
                      <a:lnTo>
                        <a:pt x="223" y="340"/>
                      </a:lnTo>
                      <a:lnTo>
                        <a:pt x="223" y="342"/>
                      </a:lnTo>
                      <a:lnTo>
                        <a:pt x="223" y="340"/>
                      </a:lnTo>
                      <a:close/>
                      <a:moveTo>
                        <a:pt x="12" y="340"/>
                      </a:moveTo>
                      <a:lnTo>
                        <a:pt x="14" y="340"/>
                      </a:lnTo>
                      <a:lnTo>
                        <a:pt x="14" y="342"/>
                      </a:lnTo>
                      <a:lnTo>
                        <a:pt x="12" y="342"/>
                      </a:lnTo>
                      <a:lnTo>
                        <a:pt x="12" y="340"/>
                      </a:lnTo>
                      <a:close/>
                      <a:moveTo>
                        <a:pt x="242" y="340"/>
                      </a:moveTo>
                      <a:lnTo>
                        <a:pt x="244" y="340"/>
                      </a:lnTo>
                      <a:lnTo>
                        <a:pt x="242" y="340"/>
                      </a:lnTo>
                      <a:close/>
                      <a:moveTo>
                        <a:pt x="21" y="340"/>
                      </a:moveTo>
                      <a:lnTo>
                        <a:pt x="21" y="342"/>
                      </a:lnTo>
                      <a:lnTo>
                        <a:pt x="21" y="340"/>
                      </a:lnTo>
                      <a:close/>
                      <a:moveTo>
                        <a:pt x="26" y="340"/>
                      </a:moveTo>
                      <a:lnTo>
                        <a:pt x="26" y="342"/>
                      </a:lnTo>
                      <a:lnTo>
                        <a:pt x="24" y="340"/>
                      </a:lnTo>
                      <a:lnTo>
                        <a:pt x="26" y="340"/>
                      </a:lnTo>
                      <a:close/>
                      <a:moveTo>
                        <a:pt x="69" y="340"/>
                      </a:moveTo>
                      <a:lnTo>
                        <a:pt x="69" y="342"/>
                      </a:lnTo>
                      <a:lnTo>
                        <a:pt x="67" y="342"/>
                      </a:lnTo>
                      <a:lnTo>
                        <a:pt x="67" y="340"/>
                      </a:lnTo>
                      <a:lnTo>
                        <a:pt x="69" y="340"/>
                      </a:lnTo>
                      <a:close/>
                      <a:moveTo>
                        <a:pt x="104" y="340"/>
                      </a:moveTo>
                      <a:lnTo>
                        <a:pt x="104" y="342"/>
                      </a:lnTo>
                      <a:lnTo>
                        <a:pt x="102" y="342"/>
                      </a:lnTo>
                      <a:lnTo>
                        <a:pt x="100" y="342"/>
                      </a:lnTo>
                      <a:lnTo>
                        <a:pt x="100" y="340"/>
                      </a:lnTo>
                      <a:lnTo>
                        <a:pt x="102" y="340"/>
                      </a:lnTo>
                      <a:lnTo>
                        <a:pt x="104" y="340"/>
                      </a:lnTo>
                      <a:close/>
                      <a:moveTo>
                        <a:pt x="57" y="340"/>
                      </a:moveTo>
                      <a:lnTo>
                        <a:pt x="57" y="342"/>
                      </a:lnTo>
                      <a:lnTo>
                        <a:pt x="55" y="342"/>
                      </a:lnTo>
                      <a:lnTo>
                        <a:pt x="55" y="340"/>
                      </a:lnTo>
                      <a:lnTo>
                        <a:pt x="57" y="340"/>
                      </a:lnTo>
                      <a:lnTo>
                        <a:pt x="55" y="340"/>
                      </a:lnTo>
                      <a:lnTo>
                        <a:pt x="57" y="340"/>
                      </a:lnTo>
                      <a:close/>
                      <a:moveTo>
                        <a:pt x="254" y="340"/>
                      </a:moveTo>
                      <a:lnTo>
                        <a:pt x="256" y="340"/>
                      </a:lnTo>
                      <a:lnTo>
                        <a:pt x="256" y="342"/>
                      </a:lnTo>
                      <a:lnTo>
                        <a:pt x="254" y="342"/>
                      </a:lnTo>
                      <a:lnTo>
                        <a:pt x="254" y="340"/>
                      </a:lnTo>
                      <a:close/>
                      <a:moveTo>
                        <a:pt x="48" y="340"/>
                      </a:moveTo>
                      <a:lnTo>
                        <a:pt x="48" y="342"/>
                      </a:lnTo>
                      <a:lnTo>
                        <a:pt x="48" y="340"/>
                      </a:lnTo>
                      <a:close/>
                      <a:moveTo>
                        <a:pt x="78" y="340"/>
                      </a:moveTo>
                      <a:lnTo>
                        <a:pt x="78" y="342"/>
                      </a:lnTo>
                      <a:lnTo>
                        <a:pt x="78" y="340"/>
                      </a:lnTo>
                      <a:close/>
                      <a:moveTo>
                        <a:pt x="59" y="340"/>
                      </a:moveTo>
                      <a:lnTo>
                        <a:pt x="57" y="340"/>
                      </a:lnTo>
                      <a:lnTo>
                        <a:pt x="59" y="340"/>
                      </a:lnTo>
                      <a:close/>
                      <a:moveTo>
                        <a:pt x="268" y="340"/>
                      </a:moveTo>
                      <a:lnTo>
                        <a:pt x="266" y="340"/>
                      </a:lnTo>
                      <a:lnTo>
                        <a:pt x="268" y="340"/>
                      </a:lnTo>
                      <a:close/>
                      <a:moveTo>
                        <a:pt x="31" y="340"/>
                      </a:moveTo>
                      <a:lnTo>
                        <a:pt x="33" y="340"/>
                      </a:lnTo>
                      <a:lnTo>
                        <a:pt x="31" y="340"/>
                      </a:lnTo>
                      <a:lnTo>
                        <a:pt x="33" y="340"/>
                      </a:lnTo>
                      <a:lnTo>
                        <a:pt x="31" y="340"/>
                      </a:lnTo>
                      <a:close/>
                      <a:moveTo>
                        <a:pt x="74" y="340"/>
                      </a:moveTo>
                      <a:lnTo>
                        <a:pt x="76" y="340"/>
                      </a:lnTo>
                      <a:lnTo>
                        <a:pt x="74" y="340"/>
                      </a:lnTo>
                      <a:lnTo>
                        <a:pt x="76" y="340"/>
                      </a:lnTo>
                      <a:lnTo>
                        <a:pt x="74" y="340"/>
                      </a:lnTo>
                      <a:close/>
                      <a:moveTo>
                        <a:pt x="254" y="340"/>
                      </a:moveTo>
                      <a:lnTo>
                        <a:pt x="252" y="340"/>
                      </a:lnTo>
                      <a:lnTo>
                        <a:pt x="254" y="340"/>
                      </a:lnTo>
                      <a:close/>
                      <a:moveTo>
                        <a:pt x="14" y="340"/>
                      </a:moveTo>
                      <a:lnTo>
                        <a:pt x="17" y="340"/>
                      </a:lnTo>
                      <a:lnTo>
                        <a:pt x="14" y="340"/>
                      </a:lnTo>
                      <a:lnTo>
                        <a:pt x="14" y="342"/>
                      </a:lnTo>
                      <a:lnTo>
                        <a:pt x="14" y="340"/>
                      </a:lnTo>
                      <a:close/>
                      <a:moveTo>
                        <a:pt x="64" y="340"/>
                      </a:moveTo>
                      <a:lnTo>
                        <a:pt x="64" y="337"/>
                      </a:lnTo>
                      <a:lnTo>
                        <a:pt x="64" y="340"/>
                      </a:lnTo>
                      <a:close/>
                      <a:moveTo>
                        <a:pt x="55" y="340"/>
                      </a:moveTo>
                      <a:lnTo>
                        <a:pt x="55" y="337"/>
                      </a:lnTo>
                      <a:lnTo>
                        <a:pt x="55" y="340"/>
                      </a:lnTo>
                      <a:close/>
                      <a:moveTo>
                        <a:pt x="57" y="340"/>
                      </a:moveTo>
                      <a:lnTo>
                        <a:pt x="55" y="340"/>
                      </a:lnTo>
                      <a:lnTo>
                        <a:pt x="55" y="337"/>
                      </a:lnTo>
                      <a:lnTo>
                        <a:pt x="55" y="340"/>
                      </a:lnTo>
                      <a:lnTo>
                        <a:pt x="57" y="340"/>
                      </a:lnTo>
                      <a:close/>
                      <a:moveTo>
                        <a:pt x="24" y="337"/>
                      </a:moveTo>
                      <a:lnTo>
                        <a:pt x="24" y="340"/>
                      </a:lnTo>
                      <a:lnTo>
                        <a:pt x="26" y="340"/>
                      </a:lnTo>
                      <a:lnTo>
                        <a:pt x="24" y="340"/>
                      </a:lnTo>
                      <a:lnTo>
                        <a:pt x="24" y="337"/>
                      </a:lnTo>
                      <a:close/>
                      <a:moveTo>
                        <a:pt x="95" y="340"/>
                      </a:moveTo>
                      <a:lnTo>
                        <a:pt x="97" y="340"/>
                      </a:lnTo>
                      <a:lnTo>
                        <a:pt x="95" y="340"/>
                      </a:lnTo>
                      <a:lnTo>
                        <a:pt x="95" y="342"/>
                      </a:lnTo>
                      <a:lnTo>
                        <a:pt x="95" y="340"/>
                      </a:lnTo>
                      <a:lnTo>
                        <a:pt x="95" y="342"/>
                      </a:lnTo>
                      <a:lnTo>
                        <a:pt x="95" y="340"/>
                      </a:lnTo>
                      <a:lnTo>
                        <a:pt x="93" y="340"/>
                      </a:lnTo>
                      <a:lnTo>
                        <a:pt x="95" y="340"/>
                      </a:lnTo>
                      <a:lnTo>
                        <a:pt x="93" y="340"/>
                      </a:lnTo>
                      <a:lnTo>
                        <a:pt x="95" y="340"/>
                      </a:lnTo>
                      <a:lnTo>
                        <a:pt x="95" y="337"/>
                      </a:lnTo>
                      <a:lnTo>
                        <a:pt x="95" y="340"/>
                      </a:lnTo>
                      <a:close/>
                      <a:moveTo>
                        <a:pt x="31" y="340"/>
                      </a:moveTo>
                      <a:lnTo>
                        <a:pt x="31" y="337"/>
                      </a:lnTo>
                      <a:lnTo>
                        <a:pt x="31" y="340"/>
                      </a:lnTo>
                      <a:close/>
                      <a:moveTo>
                        <a:pt x="67" y="340"/>
                      </a:moveTo>
                      <a:lnTo>
                        <a:pt x="67" y="337"/>
                      </a:lnTo>
                      <a:lnTo>
                        <a:pt x="67" y="340"/>
                      </a:lnTo>
                      <a:close/>
                      <a:moveTo>
                        <a:pt x="52" y="340"/>
                      </a:moveTo>
                      <a:lnTo>
                        <a:pt x="52" y="337"/>
                      </a:lnTo>
                      <a:lnTo>
                        <a:pt x="52" y="340"/>
                      </a:lnTo>
                      <a:close/>
                      <a:moveTo>
                        <a:pt x="263" y="340"/>
                      </a:moveTo>
                      <a:lnTo>
                        <a:pt x="263" y="337"/>
                      </a:lnTo>
                      <a:lnTo>
                        <a:pt x="263" y="340"/>
                      </a:lnTo>
                      <a:close/>
                      <a:moveTo>
                        <a:pt x="268" y="340"/>
                      </a:moveTo>
                      <a:lnTo>
                        <a:pt x="268" y="337"/>
                      </a:lnTo>
                      <a:lnTo>
                        <a:pt x="268" y="340"/>
                      </a:lnTo>
                      <a:lnTo>
                        <a:pt x="268" y="337"/>
                      </a:lnTo>
                      <a:lnTo>
                        <a:pt x="268" y="340"/>
                      </a:lnTo>
                      <a:close/>
                      <a:moveTo>
                        <a:pt x="256" y="340"/>
                      </a:moveTo>
                      <a:lnTo>
                        <a:pt x="256" y="337"/>
                      </a:lnTo>
                      <a:lnTo>
                        <a:pt x="256" y="340"/>
                      </a:lnTo>
                      <a:close/>
                      <a:moveTo>
                        <a:pt x="244" y="340"/>
                      </a:moveTo>
                      <a:lnTo>
                        <a:pt x="244" y="337"/>
                      </a:lnTo>
                      <a:lnTo>
                        <a:pt x="244" y="340"/>
                      </a:lnTo>
                      <a:close/>
                      <a:moveTo>
                        <a:pt x="14" y="337"/>
                      </a:moveTo>
                      <a:lnTo>
                        <a:pt x="14" y="340"/>
                      </a:lnTo>
                      <a:lnTo>
                        <a:pt x="14" y="337"/>
                      </a:lnTo>
                      <a:close/>
                      <a:moveTo>
                        <a:pt x="221" y="340"/>
                      </a:moveTo>
                      <a:lnTo>
                        <a:pt x="221" y="337"/>
                      </a:lnTo>
                      <a:lnTo>
                        <a:pt x="221" y="340"/>
                      </a:lnTo>
                      <a:close/>
                      <a:moveTo>
                        <a:pt x="55" y="337"/>
                      </a:moveTo>
                      <a:lnTo>
                        <a:pt x="55" y="340"/>
                      </a:lnTo>
                      <a:lnTo>
                        <a:pt x="55" y="337"/>
                      </a:lnTo>
                      <a:lnTo>
                        <a:pt x="55" y="340"/>
                      </a:lnTo>
                      <a:lnTo>
                        <a:pt x="55" y="337"/>
                      </a:lnTo>
                      <a:close/>
                      <a:moveTo>
                        <a:pt x="81" y="337"/>
                      </a:moveTo>
                      <a:lnTo>
                        <a:pt x="81" y="340"/>
                      </a:lnTo>
                      <a:lnTo>
                        <a:pt x="81" y="337"/>
                      </a:lnTo>
                      <a:lnTo>
                        <a:pt x="81" y="340"/>
                      </a:lnTo>
                      <a:lnTo>
                        <a:pt x="81" y="337"/>
                      </a:lnTo>
                      <a:close/>
                      <a:moveTo>
                        <a:pt x="14" y="337"/>
                      </a:moveTo>
                      <a:lnTo>
                        <a:pt x="14" y="340"/>
                      </a:lnTo>
                      <a:lnTo>
                        <a:pt x="12" y="340"/>
                      </a:lnTo>
                      <a:lnTo>
                        <a:pt x="14" y="340"/>
                      </a:lnTo>
                      <a:lnTo>
                        <a:pt x="12" y="340"/>
                      </a:lnTo>
                      <a:lnTo>
                        <a:pt x="14" y="340"/>
                      </a:lnTo>
                      <a:lnTo>
                        <a:pt x="12" y="340"/>
                      </a:lnTo>
                      <a:lnTo>
                        <a:pt x="14" y="340"/>
                      </a:lnTo>
                      <a:lnTo>
                        <a:pt x="14" y="337"/>
                      </a:lnTo>
                      <a:close/>
                      <a:moveTo>
                        <a:pt x="69" y="337"/>
                      </a:moveTo>
                      <a:lnTo>
                        <a:pt x="69" y="340"/>
                      </a:lnTo>
                      <a:lnTo>
                        <a:pt x="67" y="340"/>
                      </a:lnTo>
                      <a:lnTo>
                        <a:pt x="69" y="340"/>
                      </a:lnTo>
                      <a:lnTo>
                        <a:pt x="69" y="337"/>
                      </a:lnTo>
                      <a:lnTo>
                        <a:pt x="69" y="340"/>
                      </a:lnTo>
                      <a:lnTo>
                        <a:pt x="69" y="337"/>
                      </a:lnTo>
                      <a:close/>
                      <a:moveTo>
                        <a:pt x="52" y="337"/>
                      </a:moveTo>
                      <a:lnTo>
                        <a:pt x="55" y="337"/>
                      </a:lnTo>
                      <a:lnTo>
                        <a:pt x="52" y="337"/>
                      </a:lnTo>
                      <a:close/>
                      <a:moveTo>
                        <a:pt x="271" y="337"/>
                      </a:moveTo>
                      <a:lnTo>
                        <a:pt x="271" y="340"/>
                      </a:lnTo>
                      <a:lnTo>
                        <a:pt x="271" y="337"/>
                      </a:lnTo>
                      <a:close/>
                      <a:moveTo>
                        <a:pt x="62" y="337"/>
                      </a:moveTo>
                      <a:lnTo>
                        <a:pt x="62" y="340"/>
                      </a:lnTo>
                      <a:lnTo>
                        <a:pt x="64" y="340"/>
                      </a:lnTo>
                      <a:lnTo>
                        <a:pt x="62" y="340"/>
                      </a:lnTo>
                      <a:lnTo>
                        <a:pt x="62" y="337"/>
                      </a:lnTo>
                      <a:close/>
                      <a:moveTo>
                        <a:pt x="24" y="337"/>
                      </a:moveTo>
                      <a:lnTo>
                        <a:pt x="24" y="340"/>
                      </a:lnTo>
                      <a:lnTo>
                        <a:pt x="24" y="337"/>
                      </a:lnTo>
                      <a:lnTo>
                        <a:pt x="24" y="340"/>
                      </a:lnTo>
                      <a:lnTo>
                        <a:pt x="24" y="337"/>
                      </a:lnTo>
                      <a:close/>
                      <a:moveTo>
                        <a:pt x="24" y="337"/>
                      </a:moveTo>
                      <a:lnTo>
                        <a:pt x="24" y="340"/>
                      </a:lnTo>
                      <a:lnTo>
                        <a:pt x="24" y="337"/>
                      </a:lnTo>
                      <a:lnTo>
                        <a:pt x="21" y="337"/>
                      </a:lnTo>
                      <a:lnTo>
                        <a:pt x="24" y="337"/>
                      </a:lnTo>
                      <a:close/>
                      <a:moveTo>
                        <a:pt x="36" y="337"/>
                      </a:moveTo>
                      <a:lnTo>
                        <a:pt x="36" y="340"/>
                      </a:lnTo>
                      <a:lnTo>
                        <a:pt x="36" y="337"/>
                      </a:lnTo>
                      <a:close/>
                      <a:moveTo>
                        <a:pt x="57" y="337"/>
                      </a:moveTo>
                      <a:lnTo>
                        <a:pt x="57" y="340"/>
                      </a:lnTo>
                      <a:lnTo>
                        <a:pt x="55" y="340"/>
                      </a:lnTo>
                      <a:lnTo>
                        <a:pt x="55" y="337"/>
                      </a:lnTo>
                      <a:lnTo>
                        <a:pt x="57" y="337"/>
                      </a:lnTo>
                      <a:lnTo>
                        <a:pt x="55" y="337"/>
                      </a:lnTo>
                      <a:lnTo>
                        <a:pt x="57" y="337"/>
                      </a:lnTo>
                      <a:lnTo>
                        <a:pt x="55" y="337"/>
                      </a:lnTo>
                      <a:lnTo>
                        <a:pt x="57" y="337"/>
                      </a:lnTo>
                      <a:close/>
                      <a:moveTo>
                        <a:pt x="74" y="337"/>
                      </a:moveTo>
                      <a:lnTo>
                        <a:pt x="74" y="340"/>
                      </a:lnTo>
                      <a:lnTo>
                        <a:pt x="74" y="337"/>
                      </a:lnTo>
                      <a:close/>
                      <a:moveTo>
                        <a:pt x="95" y="337"/>
                      </a:moveTo>
                      <a:lnTo>
                        <a:pt x="95" y="340"/>
                      </a:lnTo>
                      <a:lnTo>
                        <a:pt x="93" y="340"/>
                      </a:lnTo>
                      <a:lnTo>
                        <a:pt x="90" y="340"/>
                      </a:lnTo>
                      <a:lnTo>
                        <a:pt x="93" y="340"/>
                      </a:lnTo>
                      <a:lnTo>
                        <a:pt x="93" y="337"/>
                      </a:lnTo>
                      <a:lnTo>
                        <a:pt x="93" y="340"/>
                      </a:lnTo>
                      <a:lnTo>
                        <a:pt x="93" y="337"/>
                      </a:lnTo>
                      <a:lnTo>
                        <a:pt x="95" y="337"/>
                      </a:lnTo>
                      <a:close/>
                      <a:moveTo>
                        <a:pt x="256" y="337"/>
                      </a:moveTo>
                      <a:lnTo>
                        <a:pt x="254" y="337"/>
                      </a:lnTo>
                      <a:lnTo>
                        <a:pt x="256" y="340"/>
                      </a:lnTo>
                      <a:lnTo>
                        <a:pt x="256" y="337"/>
                      </a:lnTo>
                      <a:lnTo>
                        <a:pt x="256" y="340"/>
                      </a:lnTo>
                      <a:lnTo>
                        <a:pt x="256" y="337"/>
                      </a:lnTo>
                      <a:lnTo>
                        <a:pt x="256" y="340"/>
                      </a:lnTo>
                      <a:lnTo>
                        <a:pt x="254" y="340"/>
                      </a:lnTo>
                      <a:lnTo>
                        <a:pt x="254" y="337"/>
                      </a:lnTo>
                      <a:lnTo>
                        <a:pt x="256" y="337"/>
                      </a:lnTo>
                      <a:lnTo>
                        <a:pt x="254" y="337"/>
                      </a:lnTo>
                      <a:lnTo>
                        <a:pt x="256" y="337"/>
                      </a:lnTo>
                      <a:close/>
                      <a:moveTo>
                        <a:pt x="69" y="337"/>
                      </a:moveTo>
                      <a:lnTo>
                        <a:pt x="67" y="337"/>
                      </a:lnTo>
                      <a:lnTo>
                        <a:pt x="69" y="337"/>
                      </a:lnTo>
                      <a:close/>
                      <a:moveTo>
                        <a:pt x="78" y="337"/>
                      </a:moveTo>
                      <a:lnTo>
                        <a:pt x="78" y="340"/>
                      </a:lnTo>
                      <a:lnTo>
                        <a:pt x="78" y="337"/>
                      </a:lnTo>
                      <a:close/>
                      <a:moveTo>
                        <a:pt x="240" y="337"/>
                      </a:moveTo>
                      <a:lnTo>
                        <a:pt x="242" y="337"/>
                      </a:lnTo>
                      <a:lnTo>
                        <a:pt x="242" y="340"/>
                      </a:lnTo>
                      <a:lnTo>
                        <a:pt x="240" y="340"/>
                      </a:lnTo>
                      <a:lnTo>
                        <a:pt x="242" y="340"/>
                      </a:lnTo>
                      <a:lnTo>
                        <a:pt x="240" y="340"/>
                      </a:lnTo>
                      <a:lnTo>
                        <a:pt x="242" y="340"/>
                      </a:lnTo>
                      <a:lnTo>
                        <a:pt x="240" y="340"/>
                      </a:lnTo>
                      <a:lnTo>
                        <a:pt x="237" y="340"/>
                      </a:lnTo>
                      <a:lnTo>
                        <a:pt x="240" y="340"/>
                      </a:lnTo>
                      <a:lnTo>
                        <a:pt x="237" y="342"/>
                      </a:lnTo>
                      <a:lnTo>
                        <a:pt x="237" y="340"/>
                      </a:lnTo>
                      <a:lnTo>
                        <a:pt x="240" y="342"/>
                      </a:lnTo>
                      <a:lnTo>
                        <a:pt x="237" y="342"/>
                      </a:lnTo>
                      <a:lnTo>
                        <a:pt x="240" y="342"/>
                      </a:lnTo>
                      <a:lnTo>
                        <a:pt x="237" y="342"/>
                      </a:lnTo>
                      <a:lnTo>
                        <a:pt x="237" y="340"/>
                      </a:lnTo>
                      <a:lnTo>
                        <a:pt x="237" y="342"/>
                      </a:lnTo>
                      <a:lnTo>
                        <a:pt x="237" y="340"/>
                      </a:lnTo>
                      <a:lnTo>
                        <a:pt x="240" y="340"/>
                      </a:lnTo>
                      <a:lnTo>
                        <a:pt x="237" y="340"/>
                      </a:lnTo>
                      <a:lnTo>
                        <a:pt x="240" y="340"/>
                      </a:lnTo>
                      <a:lnTo>
                        <a:pt x="240" y="337"/>
                      </a:lnTo>
                      <a:close/>
                      <a:moveTo>
                        <a:pt x="266" y="337"/>
                      </a:moveTo>
                      <a:lnTo>
                        <a:pt x="263" y="337"/>
                      </a:lnTo>
                      <a:lnTo>
                        <a:pt x="266" y="337"/>
                      </a:lnTo>
                      <a:close/>
                      <a:moveTo>
                        <a:pt x="249" y="337"/>
                      </a:moveTo>
                      <a:lnTo>
                        <a:pt x="247" y="337"/>
                      </a:lnTo>
                      <a:lnTo>
                        <a:pt x="249" y="337"/>
                      </a:lnTo>
                      <a:close/>
                      <a:moveTo>
                        <a:pt x="78" y="337"/>
                      </a:moveTo>
                      <a:lnTo>
                        <a:pt x="76" y="337"/>
                      </a:lnTo>
                      <a:lnTo>
                        <a:pt x="78" y="337"/>
                      </a:lnTo>
                      <a:close/>
                      <a:moveTo>
                        <a:pt x="69" y="337"/>
                      </a:moveTo>
                      <a:lnTo>
                        <a:pt x="67" y="337"/>
                      </a:lnTo>
                      <a:lnTo>
                        <a:pt x="69" y="337"/>
                      </a:lnTo>
                      <a:close/>
                      <a:moveTo>
                        <a:pt x="76" y="337"/>
                      </a:moveTo>
                      <a:lnTo>
                        <a:pt x="76" y="340"/>
                      </a:lnTo>
                      <a:lnTo>
                        <a:pt x="76" y="337"/>
                      </a:lnTo>
                      <a:close/>
                      <a:moveTo>
                        <a:pt x="254" y="337"/>
                      </a:moveTo>
                      <a:lnTo>
                        <a:pt x="254" y="340"/>
                      </a:lnTo>
                      <a:lnTo>
                        <a:pt x="254" y="337"/>
                      </a:lnTo>
                      <a:close/>
                      <a:moveTo>
                        <a:pt x="31" y="337"/>
                      </a:moveTo>
                      <a:lnTo>
                        <a:pt x="29" y="337"/>
                      </a:lnTo>
                      <a:lnTo>
                        <a:pt x="31" y="337"/>
                      </a:lnTo>
                      <a:close/>
                      <a:moveTo>
                        <a:pt x="266" y="337"/>
                      </a:moveTo>
                      <a:lnTo>
                        <a:pt x="263" y="337"/>
                      </a:lnTo>
                      <a:lnTo>
                        <a:pt x="266" y="337"/>
                      </a:lnTo>
                      <a:close/>
                      <a:moveTo>
                        <a:pt x="266" y="337"/>
                      </a:moveTo>
                      <a:lnTo>
                        <a:pt x="268" y="337"/>
                      </a:lnTo>
                      <a:lnTo>
                        <a:pt x="266" y="337"/>
                      </a:lnTo>
                      <a:close/>
                      <a:moveTo>
                        <a:pt x="244" y="337"/>
                      </a:moveTo>
                      <a:lnTo>
                        <a:pt x="247" y="337"/>
                      </a:lnTo>
                      <a:lnTo>
                        <a:pt x="244" y="337"/>
                      </a:lnTo>
                      <a:lnTo>
                        <a:pt x="247" y="337"/>
                      </a:lnTo>
                      <a:lnTo>
                        <a:pt x="244" y="337"/>
                      </a:lnTo>
                      <a:close/>
                      <a:moveTo>
                        <a:pt x="221" y="337"/>
                      </a:moveTo>
                      <a:lnTo>
                        <a:pt x="218" y="337"/>
                      </a:lnTo>
                      <a:lnTo>
                        <a:pt x="221" y="337"/>
                      </a:lnTo>
                      <a:close/>
                      <a:moveTo>
                        <a:pt x="83" y="335"/>
                      </a:moveTo>
                      <a:lnTo>
                        <a:pt x="83" y="337"/>
                      </a:lnTo>
                      <a:lnTo>
                        <a:pt x="83" y="335"/>
                      </a:lnTo>
                      <a:lnTo>
                        <a:pt x="83" y="337"/>
                      </a:lnTo>
                      <a:lnTo>
                        <a:pt x="81" y="337"/>
                      </a:lnTo>
                      <a:lnTo>
                        <a:pt x="83" y="337"/>
                      </a:lnTo>
                      <a:lnTo>
                        <a:pt x="83" y="335"/>
                      </a:lnTo>
                      <a:close/>
                      <a:moveTo>
                        <a:pt x="52" y="337"/>
                      </a:moveTo>
                      <a:lnTo>
                        <a:pt x="52" y="335"/>
                      </a:lnTo>
                      <a:lnTo>
                        <a:pt x="52" y="337"/>
                      </a:lnTo>
                      <a:close/>
                      <a:moveTo>
                        <a:pt x="76" y="335"/>
                      </a:moveTo>
                      <a:lnTo>
                        <a:pt x="78" y="335"/>
                      </a:lnTo>
                      <a:lnTo>
                        <a:pt x="78" y="337"/>
                      </a:lnTo>
                      <a:lnTo>
                        <a:pt x="76" y="337"/>
                      </a:lnTo>
                      <a:lnTo>
                        <a:pt x="76" y="335"/>
                      </a:lnTo>
                      <a:close/>
                      <a:moveTo>
                        <a:pt x="67" y="335"/>
                      </a:moveTo>
                      <a:lnTo>
                        <a:pt x="67" y="337"/>
                      </a:lnTo>
                      <a:lnTo>
                        <a:pt x="67" y="335"/>
                      </a:lnTo>
                      <a:close/>
                      <a:moveTo>
                        <a:pt x="86" y="337"/>
                      </a:moveTo>
                      <a:lnTo>
                        <a:pt x="86" y="335"/>
                      </a:lnTo>
                      <a:lnTo>
                        <a:pt x="86" y="337"/>
                      </a:lnTo>
                      <a:close/>
                      <a:moveTo>
                        <a:pt x="88" y="335"/>
                      </a:moveTo>
                      <a:lnTo>
                        <a:pt x="88" y="337"/>
                      </a:lnTo>
                      <a:lnTo>
                        <a:pt x="90" y="337"/>
                      </a:lnTo>
                      <a:lnTo>
                        <a:pt x="90" y="340"/>
                      </a:lnTo>
                      <a:lnTo>
                        <a:pt x="88" y="340"/>
                      </a:lnTo>
                      <a:lnTo>
                        <a:pt x="88" y="337"/>
                      </a:lnTo>
                      <a:lnTo>
                        <a:pt x="86" y="337"/>
                      </a:lnTo>
                      <a:lnTo>
                        <a:pt x="86" y="335"/>
                      </a:lnTo>
                      <a:lnTo>
                        <a:pt x="88" y="335"/>
                      </a:lnTo>
                      <a:close/>
                      <a:moveTo>
                        <a:pt x="271" y="337"/>
                      </a:moveTo>
                      <a:lnTo>
                        <a:pt x="271" y="335"/>
                      </a:lnTo>
                      <a:lnTo>
                        <a:pt x="271" y="337"/>
                      </a:lnTo>
                      <a:close/>
                      <a:moveTo>
                        <a:pt x="78" y="335"/>
                      </a:moveTo>
                      <a:lnTo>
                        <a:pt x="76" y="335"/>
                      </a:lnTo>
                      <a:lnTo>
                        <a:pt x="78" y="335"/>
                      </a:lnTo>
                      <a:lnTo>
                        <a:pt x="76" y="335"/>
                      </a:lnTo>
                      <a:lnTo>
                        <a:pt x="78" y="335"/>
                      </a:lnTo>
                      <a:close/>
                      <a:moveTo>
                        <a:pt x="55" y="335"/>
                      </a:moveTo>
                      <a:lnTo>
                        <a:pt x="55" y="337"/>
                      </a:lnTo>
                      <a:lnTo>
                        <a:pt x="52" y="337"/>
                      </a:lnTo>
                      <a:lnTo>
                        <a:pt x="55" y="337"/>
                      </a:lnTo>
                      <a:lnTo>
                        <a:pt x="52" y="337"/>
                      </a:lnTo>
                      <a:lnTo>
                        <a:pt x="55" y="337"/>
                      </a:lnTo>
                      <a:lnTo>
                        <a:pt x="52" y="337"/>
                      </a:lnTo>
                      <a:lnTo>
                        <a:pt x="52" y="335"/>
                      </a:lnTo>
                      <a:lnTo>
                        <a:pt x="52" y="337"/>
                      </a:lnTo>
                      <a:lnTo>
                        <a:pt x="55" y="337"/>
                      </a:lnTo>
                      <a:lnTo>
                        <a:pt x="52" y="337"/>
                      </a:lnTo>
                      <a:lnTo>
                        <a:pt x="55" y="337"/>
                      </a:lnTo>
                      <a:lnTo>
                        <a:pt x="52" y="337"/>
                      </a:lnTo>
                      <a:lnTo>
                        <a:pt x="55" y="337"/>
                      </a:lnTo>
                      <a:lnTo>
                        <a:pt x="55" y="335"/>
                      </a:lnTo>
                      <a:lnTo>
                        <a:pt x="52" y="335"/>
                      </a:lnTo>
                      <a:lnTo>
                        <a:pt x="55" y="335"/>
                      </a:lnTo>
                      <a:close/>
                      <a:moveTo>
                        <a:pt x="83" y="335"/>
                      </a:moveTo>
                      <a:lnTo>
                        <a:pt x="86" y="335"/>
                      </a:lnTo>
                      <a:lnTo>
                        <a:pt x="86" y="337"/>
                      </a:lnTo>
                      <a:lnTo>
                        <a:pt x="86" y="335"/>
                      </a:lnTo>
                      <a:lnTo>
                        <a:pt x="86" y="337"/>
                      </a:lnTo>
                      <a:lnTo>
                        <a:pt x="88" y="340"/>
                      </a:lnTo>
                      <a:lnTo>
                        <a:pt x="86" y="340"/>
                      </a:lnTo>
                      <a:lnTo>
                        <a:pt x="88" y="340"/>
                      </a:lnTo>
                      <a:lnTo>
                        <a:pt x="88" y="342"/>
                      </a:lnTo>
                      <a:lnTo>
                        <a:pt x="88" y="340"/>
                      </a:lnTo>
                      <a:lnTo>
                        <a:pt x="88" y="342"/>
                      </a:lnTo>
                      <a:lnTo>
                        <a:pt x="86" y="342"/>
                      </a:lnTo>
                      <a:lnTo>
                        <a:pt x="88" y="342"/>
                      </a:lnTo>
                      <a:lnTo>
                        <a:pt x="90" y="342"/>
                      </a:lnTo>
                      <a:lnTo>
                        <a:pt x="88" y="342"/>
                      </a:lnTo>
                      <a:lnTo>
                        <a:pt x="90" y="342"/>
                      </a:lnTo>
                      <a:lnTo>
                        <a:pt x="88" y="344"/>
                      </a:lnTo>
                      <a:lnTo>
                        <a:pt x="88" y="342"/>
                      </a:lnTo>
                      <a:lnTo>
                        <a:pt x="90" y="342"/>
                      </a:lnTo>
                      <a:lnTo>
                        <a:pt x="88" y="342"/>
                      </a:lnTo>
                      <a:lnTo>
                        <a:pt x="88" y="344"/>
                      </a:lnTo>
                      <a:lnTo>
                        <a:pt x="88" y="342"/>
                      </a:lnTo>
                      <a:lnTo>
                        <a:pt x="86" y="342"/>
                      </a:lnTo>
                      <a:lnTo>
                        <a:pt x="83" y="342"/>
                      </a:lnTo>
                      <a:lnTo>
                        <a:pt x="86" y="342"/>
                      </a:lnTo>
                      <a:lnTo>
                        <a:pt x="83" y="342"/>
                      </a:lnTo>
                      <a:lnTo>
                        <a:pt x="83" y="340"/>
                      </a:lnTo>
                      <a:lnTo>
                        <a:pt x="83" y="342"/>
                      </a:lnTo>
                      <a:lnTo>
                        <a:pt x="83" y="340"/>
                      </a:lnTo>
                      <a:lnTo>
                        <a:pt x="81" y="340"/>
                      </a:lnTo>
                      <a:lnTo>
                        <a:pt x="83" y="340"/>
                      </a:lnTo>
                      <a:lnTo>
                        <a:pt x="81" y="340"/>
                      </a:lnTo>
                      <a:lnTo>
                        <a:pt x="83" y="340"/>
                      </a:lnTo>
                      <a:lnTo>
                        <a:pt x="81" y="340"/>
                      </a:lnTo>
                      <a:lnTo>
                        <a:pt x="83" y="340"/>
                      </a:lnTo>
                      <a:lnTo>
                        <a:pt x="83" y="337"/>
                      </a:lnTo>
                      <a:lnTo>
                        <a:pt x="83" y="340"/>
                      </a:lnTo>
                      <a:lnTo>
                        <a:pt x="81" y="340"/>
                      </a:lnTo>
                      <a:lnTo>
                        <a:pt x="81" y="337"/>
                      </a:lnTo>
                      <a:lnTo>
                        <a:pt x="83" y="340"/>
                      </a:lnTo>
                      <a:lnTo>
                        <a:pt x="83" y="337"/>
                      </a:lnTo>
                      <a:lnTo>
                        <a:pt x="81" y="337"/>
                      </a:lnTo>
                      <a:lnTo>
                        <a:pt x="83" y="337"/>
                      </a:lnTo>
                      <a:lnTo>
                        <a:pt x="83" y="335"/>
                      </a:lnTo>
                      <a:close/>
                      <a:moveTo>
                        <a:pt x="74" y="335"/>
                      </a:moveTo>
                      <a:lnTo>
                        <a:pt x="71" y="335"/>
                      </a:lnTo>
                      <a:lnTo>
                        <a:pt x="74" y="335"/>
                      </a:lnTo>
                      <a:close/>
                      <a:moveTo>
                        <a:pt x="57" y="335"/>
                      </a:moveTo>
                      <a:lnTo>
                        <a:pt x="59" y="335"/>
                      </a:lnTo>
                      <a:lnTo>
                        <a:pt x="57" y="335"/>
                      </a:lnTo>
                      <a:lnTo>
                        <a:pt x="59" y="335"/>
                      </a:lnTo>
                      <a:lnTo>
                        <a:pt x="59" y="337"/>
                      </a:lnTo>
                      <a:lnTo>
                        <a:pt x="57" y="337"/>
                      </a:lnTo>
                      <a:lnTo>
                        <a:pt x="57" y="335"/>
                      </a:lnTo>
                      <a:lnTo>
                        <a:pt x="57" y="337"/>
                      </a:lnTo>
                      <a:lnTo>
                        <a:pt x="57" y="335"/>
                      </a:lnTo>
                      <a:close/>
                      <a:moveTo>
                        <a:pt x="57" y="335"/>
                      </a:moveTo>
                      <a:lnTo>
                        <a:pt x="59" y="335"/>
                      </a:lnTo>
                      <a:lnTo>
                        <a:pt x="57" y="335"/>
                      </a:lnTo>
                      <a:close/>
                      <a:moveTo>
                        <a:pt x="62" y="335"/>
                      </a:moveTo>
                      <a:lnTo>
                        <a:pt x="64" y="335"/>
                      </a:lnTo>
                      <a:lnTo>
                        <a:pt x="62" y="335"/>
                      </a:lnTo>
                      <a:close/>
                      <a:moveTo>
                        <a:pt x="78" y="335"/>
                      </a:moveTo>
                      <a:lnTo>
                        <a:pt x="76" y="335"/>
                      </a:lnTo>
                      <a:lnTo>
                        <a:pt x="78" y="335"/>
                      </a:lnTo>
                      <a:lnTo>
                        <a:pt x="76" y="335"/>
                      </a:lnTo>
                      <a:lnTo>
                        <a:pt x="78" y="335"/>
                      </a:lnTo>
                      <a:close/>
                      <a:moveTo>
                        <a:pt x="69" y="335"/>
                      </a:moveTo>
                      <a:lnTo>
                        <a:pt x="67" y="335"/>
                      </a:lnTo>
                      <a:lnTo>
                        <a:pt x="67" y="333"/>
                      </a:lnTo>
                      <a:lnTo>
                        <a:pt x="69" y="335"/>
                      </a:lnTo>
                      <a:close/>
                      <a:moveTo>
                        <a:pt x="86" y="333"/>
                      </a:moveTo>
                      <a:lnTo>
                        <a:pt x="86" y="335"/>
                      </a:lnTo>
                      <a:lnTo>
                        <a:pt x="86" y="333"/>
                      </a:lnTo>
                      <a:close/>
                      <a:moveTo>
                        <a:pt x="86" y="335"/>
                      </a:moveTo>
                      <a:lnTo>
                        <a:pt x="86" y="333"/>
                      </a:lnTo>
                      <a:lnTo>
                        <a:pt x="86" y="335"/>
                      </a:lnTo>
                      <a:close/>
                      <a:moveTo>
                        <a:pt x="62" y="333"/>
                      </a:moveTo>
                      <a:lnTo>
                        <a:pt x="62" y="335"/>
                      </a:lnTo>
                      <a:lnTo>
                        <a:pt x="62" y="333"/>
                      </a:lnTo>
                      <a:close/>
                      <a:moveTo>
                        <a:pt x="74" y="335"/>
                      </a:moveTo>
                      <a:lnTo>
                        <a:pt x="71" y="335"/>
                      </a:lnTo>
                      <a:lnTo>
                        <a:pt x="74" y="335"/>
                      </a:lnTo>
                      <a:lnTo>
                        <a:pt x="74" y="333"/>
                      </a:lnTo>
                      <a:lnTo>
                        <a:pt x="74" y="335"/>
                      </a:lnTo>
                      <a:close/>
                      <a:moveTo>
                        <a:pt x="52" y="333"/>
                      </a:moveTo>
                      <a:lnTo>
                        <a:pt x="52" y="335"/>
                      </a:lnTo>
                      <a:lnTo>
                        <a:pt x="52" y="333"/>
                      </a:lnTo>
                      <a:lnTo>
                        <a:pt x="52" y="335"/>
                      </a:lnTo>
                      <a:lnTo>
                        <a:pt x="52" y="333"/>
                      </a:lnTo>
                      <a:lnTo>
                        <a:pt x="50" y="333"/>
                      </a:lnTo>
                      <a:lnTo>
                        <a:pt x="52" y="333"/>
                      </a:lnTo>
                      <a:close/>
                      <a:moveTo>
                        <a:pt x="57" y="333"/>
                      </a:moveTo>
                      <a:lnTo>
                        <a:pt x="59" y="333"/>
                      </a:lnTo>
                      <a:lnTo>
                        <a:pt x="59" y="335"/>
                      </a:lnTo>
                      <a:lnTo>
                        <a:pt x="57" y="335"/>
                      </a:lnTo>
                      <a:lnTo>
                        <a:pt x="57" y="333"/>
                      </a:lnTo>
                      <a:close/>
                      <a:moveTo>
                        <a:pt x="57" y="333"/>
                      </a:moveTo>
                      <a:lnTo>
                        <a:pt x="55" y="333"/>
                      </a:lnTo>
                      <a:lnTo>
                        <a:pt x="57" y="333"/>
                      </a:lnTo>
                      <a:close/>
                      <a:moveTo>
                        <a:pt x="81" y="333"/>
                      </a:moveTo>
                      <a:lnTo>
                        <a:pt x="81" y="335"/>
                      </a:lnTo>
                      <a:lnTo>
                        <a:pt x="78" y="335"/>
                      </a:lnTo>
                      <a:lnTo>
                        <a:pt x="81" y="335"/>
                      </a:lnTo>
                      <a:lnTo>
                        <a:pt x="78" y="335"/>
                      </a:lnTo>
                      <a:lnTo>
                        <a:pt x="81" y="335"/>
                      </a:lnTo>
                      <a:lnTo>
                        <a:pt x="81" y="337"/>
                      </a:lnTo>
                      <a:lnTo>
                        <a:pt x="78" y="337"/>
                      </a:lnTo>
                      <a:lnTo>
                        <a:pt x="78" y="335"/>
                      </a:lnTo>
                      <a:lnTo>
                        <a:pt x="78" y="333"/>
                      </a:lnTo>
                      <a:lnTo>
                        <a:pt x="81" y="333"/>
                      </a:lnTo>
                      <a:close/>
                      <a:moveTo>
                        <a:pt x="74" y="333"/>
                      </a:moveTo>
                      <a:lnTo>
                        <a:pt x="71" y="333"/>
                      </a:lnTo>
                      <a:lnTo>
                        <a:pt x="74" y="333"/>
                      </a:lnTo>
                      <a:lnTo>
                        <a:pt x="74" y="330"/>
                      </a:lnTo>
                      <a:lnTo>
                        <a:pt x="74" y="333"/>
                      </a:lnTo>
                      <a:close/>
                      <a:moveTo>
                        <a:pt x="74" y="330"/>
                      </a:moveTo>
                      <a:lnTo>
                        <a:pt x="74" y="333"/>
                      </a:lnTo>
                      <a:lnTo>
                        <a:pt x="74" y="330"/>
                      </a:lnTo>
                      <a:lnTo>
                        <a:pt x="74" y="333"/>
                      </a:lnTo>
                      <a:lnTo>
                        <a:pt x="74" y="330"/>
                      </a:lnTo>
                      <a:close/>
                      <a:moveTo>
                        <a:pt x="71" y="330"/>
                      </a:moveTo>
                      <a:lnTo>
                        <a:pt x="71" y="333"/>
                      </a:lnTo>
                      <a:lnTo>
                        <a:pt x="71" y="330"/>
                      </a:lnTo>
                      <a:close/>
                      <a:moveTo>
                        <a:pt x="74" y="330"/>
                      </a:moveTo>
                      <a:lnTo>
                        <a:pt x="71" y="330"/>
                      </a:lnTo>
                      <a:lnTo>
                        <a:pt x="74" y="330"/>
                      </a:lnTo>
                      <a:close/>
                      <a:moveTo>
                        <a:pt x="78" y="330"/>
                      </a:moveTo>
                      <a:lnTo>
                        <a:pt x="78" y="333"/>
                      </a:lnTo>
                      <a:lnTo>
                        <a:pt x="78" y="330"/>
                      </a:lnTo>
                      <a:close/>
                      <a:moveTo>
                        <a:pt x="81" y="330"/>
                      </a:moveTo>
                      <a:lnTo>
                        <a:pt x="81" y="333"/>
                      </a:lnTo>
                      <a:lnTo>
                        <a:pt x="78" y="333"/>
                      </a:lnTo>
                      <a:lnTo>
                        <a:pt x="78" y="330"/>
                      </a:lnTo>
                      <a:lnTo>
                        <a:pt x="81" y="330"/>
                      </a:lnTo>
                      <a:close/>
                      <a:moveTo>
                        <a:pt x="62" y="330"/>
                      </a:moveTo>
                      <a:lnTo>
                        <a:pt x="62" y="333"/>
                      </a:lnTo>
                      <a:lnTo>
                        <a:pt x="62" y="330"/>
                      </a:lnTo>
                      <a:lnTo>
                        <a:pt x="62" y="333"/>
                      </a:lnTo>
                      <a:lnTo>
                        <a:pt x="62" y="330"/>
                      </a:lnTo>
                      <a:lnTo>
                        <a:pt x="62" y="333"/>
                      </a:lnTo>
                      <a:lnTo>
                        <a:pt x="62" y="330"/>
                      </a:lnTo>
                      <a:close/>
                      <a:moveTo>
                        <a:pt x="64" y="330"/>
                      </a:moveTo>
                      <a:lnTo>
                        <a:pt x="64" y="333"/>
                      </a:lnTo>
                      <a:lnTo>
                        <a:pt x="67" y="333"/>
                      </a:lnTo>
                      <a:lnTo>
                        <a:pt x="67" y="335"/>
                      </a:lnTo>
                      <a:lnTo>
                        <a:pt x="64" y="335"/>
                      </a:lnTo>
                      <a:lnTo>
                        <a:pt x="64" y="333"/>
                      </a:lnTo>
                      <a:lnTo>
                        <a:pt x="64" y="330"/>
                      </a:lnTo>
                      <a:close/>
                      <a:moveTo>
                        <a:pt x="81" y="330"/>
                      </a:moveTo>
                      <a:lnTo>
                        <a:pt x="78" y="330"/>
                      </a:lnTo>
                      <a:lnTo>
                        <a:pt x="81" y="330"/>
                      </a:lnTo>
                      <a:close/>
                      <a:moveTo>
                        <a:pt x="62" y="328"/>
                      </a:moveTo>
                      <a:lnTo>
                        <a:pt x="62" y="330"/>
                      </a:lnTo>
                      <a:lnTo>
                        <a:pt x="64" y="330"/>
                      </a:lnTo>
                      <a:lnTo>
                        <a:pt x="62" y="330"/>
                      </a:lnTo>
                      <a:lnTo>
                        <a:pt x="64" y="330"/>
                      </a:lnTo>
                      <a:lnTo>
                        <a:pt x="62" y="330"/>
                      </a:lnTo>
                      <a:lnTo>
                        <a:pt x="62" y="328"/>
                      </a:lnTo>
                      <a:lnTo>
                        <a:pt x="62" y="330"/>
                      </a:lnTo>
                      <a:lnTo>
                        <a:pt x="62" y="328"/>
                      </a:lnTo>
                      <a:lnTo>
                        <a:pt x="62" y="330"/>
                      </a:lnTo>
                      <a:lnTo>
                        <a:pt x="62" y="328"/>
                      </a:lnTo>
                      <a:close/>
                      <a:moveTo>
                        <a:pt x="62" y="328"/>
                      </a:moveTo>
                      <a:lnTo>
                        <a:pt x="64" y="328"/>
                      </a:lnTo>
                      <a:lnTo>
                        <a:pt x="64" y="330"/>
                      </a:lnTo>
                      <a:lnTo>
                        <a:pt x="62" y="328"/>
                      </a:lnTo>
                      <a:close/>
                      <a:moveTo>
                        <a:pt x="69" y="328"/>
                      </a:moveTo>
                      <a:lnTo>
                        <a:pt x="67" y="328"/>
                      </a:lnTo>
                      <a:lnTo>
                        <a:pt x="69" y="328"/>
                      </a:lnTo>
                      <a:close/>
                      <a:moveTo>
                        <a:pt x="55" y="328"/>
                      </a:moveTo>
                      <a:lnTo>
                        <a:pt x="55" y="325"/>
                      </a:lnTo>
                      <a:lnTo>
                        <a:pt x="55" y="328"/>
                      </a:lnTo>
                      <a:close/>
                      <a:moveTo>
                        <a:pt x="67" y="325"/>
                      </a:moveTo>
                      <a:lnTo>
                        <a:pt x="67" y="328"/>
                      </a:lnTo>
                      <a:lnTo>
                        <a:pt x="69" y="328"/>
                      </a:lnTo>
                      <a:lnTo>
                        <a:pt x="67" y="328"/>
                      </a:lnTo>
                      <a:lnTo>
                        <a:pt x="67" y="325"/>
                      </a:lnTo>
                      <a:close/>
                      <a:moveTo>
                        <a:pt x="64" y="325"/>
                      </a:moveTo>
                      <a:lnTo>
                        <a:pt x="67" y="325"/>
                      </a:lnTo>
                      <a:lnTo>
                        <a:pt x="67" y="328"/>
                      </a:lnTo>
                      <a:lnTo>
                        <a:pt x="67" y="325"/>
                      </a:lnTo>
                      <a:lnTo>
                        <a:pt x="67" y="328"/>
                      </a:lnTo>
                      <a:lnTo>
                        <a:pt x="67" y="330"/>
                      </a:lnTo>
                      <a:lnTo>
                        <a:pt x="69" y="330"/>
                      </a:lnTo>
                      <a:lnTo>
                        <a:pt x="67" y="330"/>
                      </a:lnTo>
                      <a:lnTo>
                        <a:pt x="69" y="330"/>
                      </a:lnTo>
                      <a:lnTo>
                        <a:pt x="71" y="330"/>
                      </a:lnTo>
                      <a:lnTo>
                        <a:pt x="69" y="330"/>
                      </a:lnTo>
                      <a:lnTo>
                        <a:pt x="71" y="330"/>
                      </a:lnTo>
                      <a:lnTo>
                        <a:pt x="69" y="333"/>
                      </a:lnTo>
                      <a:lnTo>
                        <a:pt x="69" y="330"/>
                      </a:lnTo>
                      <a:lnTo>
                        <a:pt x="69" y="333"/>
                      </a:lnTo>
                      <a:lnTo>
                        <a:pt x="69" y="330"/>
                      </a:lnTo>
                      <a:lnTo>
                        <a:pt x="69" y="333"/>
                      </a:lnTo>
                      <a:lnTo>
                        <a:pt x="71" y="333"/>
                      </a:lnTo>
                      <a:lnTo>
                        <a:pt x="74" y="333"/>
                      </a:lnTo>
                      <a:lnTo>
                        <a:pt x="71" y="333"/>
                      </a:lnTo>
                      <a:lnTo>
                        <a:pt x="71" y="335"/>
                      </a:lnTo>
                      <a:lnTo>
                        <a:pt x="71" y="333"/>
                      </a:lnTo>
                      <a:lnTo>
                        <a:pt x="71" y="335"/>
                      </a:lnTo>
                      <a:lnTo>
                        <a:pt x="69" y="335"/>
                      </a:lnTo>
                      <a:lnTo>
                        <a:pt x="69" y="333"/>
                      </a:lnTo>
                      <a:lnTo>
                        <a:pt x="67" y="333"/>
                      </a:lnTo>
                      <a:lnTo>
                        <a:pt x="69" y="333"/>
                      </a:lnTo>
                      <a:lnTo>
                        <a:pt x="67" y="333"/>
                      </a:lnTo>
                      <a:lnTo>
                        <a:pt x="64" y="330"/>
                      </a:lnTo>
                      <a:lnTo>
                        <a:pt x="67" y="330"/>
                      </a:lnTo>
                      <a:lnTo>
                        <a:pt x="67" y="333"/>
                      </a:lnTo>
                      <a:lnTo>
                        <a:pt x="67" y="330"/>
                      </a:lnTo>
                      <a:lnTo>
                        <a:pt x="67" y="333"/>
                      </a:lnTo>
                      <a:lnTo>
                        <a:pt x="67" y="330"/>
                      </a:lnTo>
                      <a:lnTo>
                        <a:pt x="69" y="330"/>
                      </a:lnTo>
                      <a:lnTo>
                        <a:pt x="67" y="330"/>
                      </a:lnTo>
                      <a:lnTo>
                        <a:pt x="67" y="328"/>
                      </a:lnTo>
                      <a:lnTo>
                        <a:pt x="67" y="330"/>
                      </a:lnTo>
                      <a:lnTo>
                        <a:pt x="67" y="328"/>
                      </a:lnTo>
                      <a:lnTo>
                        <a:pt x="67" y="330"/>
                      </a:lnTo>
                      <a:lnTo>
                        <a:pt x="64" y="330"/>
                      </a:lnTo>
                      <a:lnTo>
                        <a:pt x="64" y="328"/>
                      </a:lnTo>
                      <a:lnTo>
                        <a:pt x="64" y="330"/>
                      </a:lnTo>
                      <a:lnTo>
                        <a:pt x="64" y="328"/>
                      </a:lnTo>
                      <a:lnTo>
                        <a:pt x="64" y="330"/>
                      </a:lnTo>
                      <a:lnTo>
                        <a:pt x="64" y="328"/>
                      </a:lnTo>
                      <a:lnTo>
                        <a:pt x="64" y="330"/>
                      </a:lnTo>
                      <a:lnTo>
                        <a:pt x="64" y="328"/>
                      </a:lnTo>
                      <a:lnTo>
                        <a:pt x="62" y="328"/>
                      </a:lnTo>
                      <a:lnTo>
                        <a:pt x="64" y="328"/>
                      </a:lnTo>
                      <a:lnTo>
                        <a:pt x="62" y="328"/>
                      </a:lnTo>
                      <a:lnTo>
                        <a:pt x="64" y="328"/>
                      </a:lnTo>
                      <a:lnTo>
                        <a:pt x="64" y="325"/>
                      </a:lnTo>
                      <a:lnTo>
                        <a:pt x="64" y="328"/>
                      </a:lnTo>
                      <a:lnTo>
                        <a:pt x="64" y="325"/>
                      </a:lnTo>
                      <a:close/>
                      <a:moveTo>
                        <a:pt x="67" y="323"/>
                      </a:moveTo>
                      <a:lnTo>
                        <a:pt x="64" y="323"/>
                      </a:lnTo>
                      <a:lnTo>
                        <a:pt x="67" y="323"/>
                      </a:lnTo>
                      <a:close/>
                      <a:moveTo>
                        <a:pt x="67" y="323"/>
                      </a:moveTo>
                      <a:lnTo>
                        <a:pt x="64" y="323"/>
                      </a:lnTo>
                      <a:lnTo>
                        <a:pt x="67" y="323"/>
                      </a:lnTo>
                      <a:close/>
                      <a:moveTo>
                        <a:pt x="57" y="323"/>
                      </a:moveTo>
                      <a:lnTo>
                        <a:pt x="55" y="323"/>
                      </a:lnTo>
                      <a:lnTo>
                        <a:pt x="57" y="323"/>
                      </a:lnTo>
                      <a:close/>
                      <a:moveTo>
                        <a:pt x="67" y="321"/>
                      </a:moveTo>
                      <a:lnTo>
                        <a:pt x="69" y="321"/>
                      </a:lnTo>
                      <a:lnTo>
                        <a:pt x="67" y="321"/>
                      </a:lnTo>
                      <a:lnTo>
                        <a:pt x="67" y="323"/>
                      </a:lnTo>
                      <a:lnTo>
                        <a:pt x="67" y="321"/>
                      </a:lnTo>
                      <a:close/>
                      <a:moveTo>
                        <a:pt x="69" y="321"/>
                      </a:moveTo>
                      <a:lnTo>
                        <a:pt x="67" y="321"/>
                      </a:lnTo>
                      <a:lnTo>
                        <a:pt x="69" y="321"/>
                      </a:lnTo>
                      <a:close/>
                      <a:moveTo>
                        <a:pt x="64" y="321"/>
                      </a:moveTo>
                      <a:lnTo>
                        <a:pt x="67" y="321"/>
                      </a:lnTo>
                      <a:lnTo>
                        <a:pt x="64" y="321"/>
                      </a:lnTo>
                      <a:close/>
                      <a:moveTo>
                        <a:pt x="64" y="321"/>
                      </a:moveTo>
                      <a:lnTo>
                        <a:pt x="64" y="318"/>
                      </a:lnTo>
                      <a:lnTo>
                        <a:pt x="64" y="321"/>
                      </a:lnTo>
                      <a:close/>
                      <a:moveTo>
                        <a:pt x="67" y="318"/>
                      </a:moveTo>
                      <a:lnTo>
                        <a:pt x="64" y="318"/>
                      </a:lnTo>
                      <a:lnTo>
                        <a:pt x="67" y="318"/>
                      </a:lnTo>
                      <a:lnTo>
                        <a:pt x="64" y="318"/>
                      </a:lnTo>
                      <a:lnTo>
                        <a:pt x="67" y="318"/>
                      </a:lnTo>
                      <a:lnTo>
                        <a:pt x="64" y="318"/>
                      </a:lnTo>
                      <a:lnTo>
                        <a:pt x="67" y="318"/>
                      </a:lnTo>
                      <a:close/>
                      <a:moveTo>
                        <a:pt x="59" y="318"/>
                      </a:moveTo>
                      <a:lnTo>
                        <a:pt x="62" y="318"/>
                      </a:lnTo>
                      <a:lnTo>
                        <a:pt x="62" y="321"/>
                      </a:lnTo>
                      <a:lnTo>
                        <a:pt x="59" y="321"/>
                      </a:lnTo>
                      <a:lnTo>
                        <a:pt x="59" y="318"/>
                      </a:lnTo>
                      <a:lnTo>
                        <a:pt x="59" y="321"/>
                      </a:lnTo>
                      <a:lnTo>
                        <a:pt x="59" y="318"/>
                      </a:lnTo>
                      <a:close/>
                      <a:moveTo>
                        <a:pt x="64" y="318"/>
                      </a:moveTo>
                      <a:lnTo>
                        <a:pt x="67" y="318"/>
                      </a:lnTo>
                      <a:lnTo>
                        <a:pt x="64" y="318"/>
                      </a:lnTo>
                      <a:close/>
                      <a:moveTo>
                        <a:pt x="67" y="318"/>
                      </a:moveTo>
                      <a:lnTo>
                        <a:pt x="64" y="318"/>
                      </a:lnTo>
                      <a:lnTo>
                        <a:pt x="67" y="318"/>
                      </a:lnTo>
                      <a:close/>
                      <a:moveTo>
                        <a:pt x="62" y="316"/>
                      </a:moveTo>
                      <a:lnTo>
                        <a:pt x="62" y="318"/>
                      </a:lnTo>
                      <a:lnTo>
                        <a:pt x="62" y="316"/>
                      </a:lnTo>
                      <a:close/>
                      <a:moveTo>
                        <a:pt x="55" y="316"/>
                      </a:moveTo>
                      <a:lnTo>
                        <a:pt x="57" y="316"/>
                      </a:lnTo>
                      <a:lnTo>
                        <a:pt x="55" y="316"/>
                      </a:lnTo>
                      <a:close/>
                      <a:moveTo>
                        <a:pt x="62" y="316"/>
                      </a:moveTo>
                      <a:lnTo>
                        <a:pt x="59" y="316"/>
                      </a:lnTo>
                      <a:lnTo>
                        <a:pt x="62" y="316"/>
                      </a:lnTo>
                      <a:lnTo>
                        <a:pt x="59" y="316"/>
                      </a:lnTo>
                      <a:lnTo>
                        <a:pt x="62" y="316"/>
                      </a:lnTo>
                      <a:close/>
                      <a:moveTo>
                        <a:pt x="62" y="316"/>
                      </a:moveTo>
                      <a:lnTo>
                        <a:pt x="59" y="316"/>
                      </a:lnTo>
                      <a:lnTo>
                        <a:pt x="62" y="316"/>
                      </a:lnTo>
                      <a:close/>
                      <a:moveTo>
                        <a:pt x="62" y="314"/>
                      </a:moveTo>
                      <a:lnTo>
                        <a:pt x="64" y="314"/>
                      </a:lnTo>
                      <a:lnTo>
                        <a:pt x="62" y="314"/>
                      </a:lnTo>
                      <a:lnTo>
                        <a:pt x="64" y="314"/>
                      </a:lnTo>
                      <a:lnTo>
                        <a:pt x="64" y="316"/>
                      </a:lnTo>
                      <a:lnTo>
                        <a:pt x="64" y="314"/>
                      </a:lnTo>
                      <a:lnTo>
                        <a:pt x="64" y="316"/>
                      </a:lnTo>
                      <a:lnTo>
                        <a:pt x="64" y="314"/>
                      </a:lnTo>
                      <a:lnTo>
                        <a:pt x="64" y="316"/>
                      </a:lnTo>
                      <a:lnTo>
                        <a:pt x="62" y="316"/>
                      </a:lnTo>
                      <a:lnTo>
                        <a:pt x="64" y="316"/>
                      </a:lnTo>
                      <a:lnTo>
                        <a:pt x="62" y="316"/>
                      </a:lnTo>
                      <a:lnTo>
                        <a:pt x="64" y="316"/>
                      </a:lnTo>
                      <a:lnTo>
                        <a:pt x="62" y="316"/>
                      </a:lnTo>
                      <a:lnTo>
                        <a:pt x="64" y="316"/>
                      </a:lnTo>
                      <a:lnTo>
                        <a:pt x="64" y="318"/>
                      </a:lnTo>
                      <a:lnTo>
                        <a:pt x="67" y="318"/>
                      </a:lnTo>
                      <a:lnTo>
                        <a:pt x="64" y="318"/>
                      </a:lnTo>
                      <a:lnTo>
                        <a:pt x="64" y="316"/>
                      </a:lnTo>
                      <a:lnTo>
                        <a:pt x="67" y="316"/>
                      </a:lnTo>
                      <a:lnTo>
                        <a:pt x="67" y="318"/>
                      </a:lnTo>
                      <a:lnTo>
                        <a:pt x="64" y="318"/>
                      </a:lnTo>
                      <a:lnTo>
                        <a:pt x="64" y="316"/>
                      </a:lnTo>
                      <a:lnTo>
                        <a:pt x="64" y="318"/>
                      </a:lnTo>
                      <a:lnTo>
                        <a:pt x="64" y="316"/>
                      </a:lnTo>
                      <a:lnTo>
                        <a:pt x="62" y="316"/>
                      </a:lnTo>
                      <a:lnTo>
                        <a:pt x="64" y="316"/>
                      </a:lnTo>
                      <a:lnTo>
                        <a:pt x="62" y="316"/>
                      </a:lnTo>
                      <a:lnTo>
                        <a:pt x="62" y="314"/>
                      </a:lnTo>
                      <a:lnTo>
                        <a:pt x="62" y="316"/>
                      </a:lnTo>
                      <a:lnTo>
                        <a:pt x="62" y="314"/>
                      </a:lnTo>
                      <a:close/>
                      <a:moveTo>
                        <a:pt x="62" y="311"/>
                      </a:moveTo>
                      <a:lnTo>
                        <a:pt x="59" y="311"/>
                      </a:lnTo>
                      <a:lnTo>
                        <a:pt x="62" y="311"/>
                      </a:lnTo>
                      <a:close/>
                      <a:moveTo>
                        <a:pt x="67" y="306"/>
                      </a:moveTo>
                      <a:lnTo>
                        <a:pt x="67" y="309"/>
                      </a:lnTo>
                      <a:lnTo>
                        <a:pt x="67" y="306"/>
                      </a:lnTo>
                      <a:close/>
                      <a:moveTo>
                        <a:pt x="71" y="297"/>
                      </a:moveTo>
                      <a:lnTo>
                        <a:pt x="69" y="297"/>
                      </a:lnTo>
                      <a:lnTo>
                        <a:pt x="71" y="297"/>
                      </a:lnTo>
                      <a:close/>
                      <a:moveTo>
                        <a:pt x="69" y="297"/>
                      </a:moveTo>
                      <a:lnTo>
                        <a:pt x="67" y="297"/>
                      </a:lnTo>
                      <a:lnTo>
                        <a:pt x="69" y="297"/>
                      </a:lnTo>
                      <a:lnTo>
                        <a:pt x="67" y="297"/>
                      </a:lnTo>
                      <a:lnTo>
                        <a:pt x="69" y="297"/>
                      </a:lnTo>
                      <a:lnTo>
                        <a:pt x="69" y="299"/>
                      </a:lnTo>
                      <a:lnTo>
                        <a:pt x="69" y="297"/>
                      </a:lnTo>
                      <a:lnTo>
                        <a:pt x="69" y="299"/>
                      </a:lnTo>
                      <a:lnTo>
                        <a:pt x="71" y="299"/>
                      </a:lnTo>
                      <a:lnTo>
                        <a:pt x="69" y="299"/>
                      </a:lnTo>
                      <a:lnTo>
                        <a:pt x="67" y="299"/>
                      </a:lnTo>
                      <a:lnTo>
                        <a:pt x="67" y="297"/>
                      </a:lnTo>
                      <a:lnTo>
                        <a:pt x="69" y="297"/>
                      </a:lnTo>
                      <a:close/>
                      <a:moveTo>
                        <a:pt x="71" y="297"/>
                      </a:moveTo>
                      <a:lnTo>
                        <a:pt x="69" y="297"/>
                      </a:lnTo>
                      <a:lnTo>
                        <a:pt x="71" y="297"/>
                      </a:lnTo>
                      <a:lnTo>
                        <a:pt x="69" y="297"/>
                      </a:lnTo>
                      <a:lnTo>
                        <a:pt x="71" y="297"/>
                      </a:lnTo>
                      <a:lnTo>
                        <a:pt x="69" y="297"/>
                      </a:lnTo>
                      <a:lnTo>
                        <a:pt x="71" y="297"/>
                      </a:lnTo>
                      <a:close/>
                      <a:moveTo>
                        <a:pt x="71" y="290"/>
                      </a:moveTo>
                      <a:lnTo>
                        <a:pt x="74" y="290"/>
                      </a:lnTo>
                      <a:lnTo>
                        <a:pt x="71" y="290"/>
                      </a:lnTo>
                      <a:close/>
                      <a:moveTo>
                        <a:pt x="69" y="287"/>
                      </a:moveTo>
                      <a:lnTo>
                        <a:pt x="69" y="290"/>
                      </a:lnTo>
                      <a:lnTo>
                        <a:pt x="69" y="287"/>
                      </a:lnTo>
                      <a:close/>
                      <a:moveTo>
                        <a:pt x="71" y="287"/>
                      </a:moveTo>
                      <a:lnTo>
                        <a:pt x="74" y="287"/>
                      </a:lnTo>
                      <a:lnTo>
                        <a:pt x="71" y="287"/>
                      </a:lnTo>
                      <a:close/>
                      <a:moveTo>
                        <a:pt x="71" y="287"/>
                      </a:moveTo>
                      <a:lnTo>
                        <a:pt x="71" y="285"/>
                      </a:lnTo>
                      <a:lnTo>
                        <a:pt x="71" y="287"/>
                      </a:lnTo>
                      <a:lnTo>
                        <a:pt x="71" y="285"/>
                      </a:lnTo>
                      <a:lnTo>
                        <a:pt x="71" y="287"/>
                      </a:lnTo>
                      <a:close/>
                      <a:moveTo>
                        <a:pt x="71" y="287"/>
                      </a:moveTo>
                      <a:lnTo>
                        <a:pt x="69" y="285"/>
                      </a:lnTo>
                      <a:lnTo>
                        <a:pt x="71" y="285"/>
                      </a:lnTo>
                      <a:lnTo>
                        <a:pt x="71" y="287"/>
                      </a:lnTo>
                      <a:close/>
                      <a:moveTo>
                        <a:pt x="67" y="285"/>
                      </a:moveTo>
                      <a:lnTo>
                        <a:pt x="69" y="285"/>
                      </a:lnTo>
                      <a:lnTo>
                        <a:pt x="69" y="287"/>
                      </a:lnTo>
                      <a:lnTo>
                        <a:pt x="67" y="287"/>
                      </a:lnTo>
                      <a:lnTo>
                        <a:pt x="67" y="285"/>
                      </a:lnTo>
                      <a:close/>
                      <a:moveTo>
                        <a:pt x="71" y="278"/>
                      </a:moveTo>
                      <a:lnTo>
                        <a:pt x="71" y="280"/>
                      </a:lnTo>
                      <a:lnTo>
                        <a:pt x="69" y="280"/>
                      </a:lnTo>
                      <a:lnTo>
                        <a:pt x="69" y="278"/>
                      </a:lnTo>
                      <a:lnTo>
                        <a:pt x="69" y="280"/>
                      </a:lnTo>
                      <a:lnTo>
                        <a:pt x="69" y="278"/>
                      </a:lnTo>
                      <a:lnTo>
                        <a:pt x="71" y="278"/>
                      </a:lnTo>
                      <a:close/>
                      <a:moveTo>
                        <a:pt x="74" y="273"/>
                      </a:moveTo>
                      <a:lnTo>
                        <a:pt x="74" y="276"/>
                      </a:lnTo>
                      <a:lnTo>
                        <a:pt x="76" y="276"/>
                      </a:lnTo>
                      <a:lnTo>
                        <a:pt x="74" y="276"/>
                      </a:lnTo>
                      <a:lnTo>
                        <a:pt x="76" y="276"/>
                      </a:lnTo>
                      <a:lnTo>
                        <a:pt x="74" y="276"/>
                      </a:lnTo>
                      <a:lnTo>
                        <a:pt x="74" y="273"/>
                      </a:lnTo>
                      <a:lnTo>
                        <a:pt x="74" y="276"/>
                      </a:lnTo>
                      <a:lnTo>
                        <a:pt x="74" y="273"/>
                      </a:lnTo>
                      <a:close/>
                      <a:moveTo>
                        <a:pt x="69" y="273"/>
                      </a:moveTo>
                      <a:lnTo>
                        <a:pt x="71" y="273"/>
                      </a:lnTo>
                      <a:lnTo>
                        <a:pt x="69" y="273"/>
                      </a:lnTo>
                      <a:lnTo>
                        <a:pt x="69" y="276"/>
                      </a:lnTo>
                      <a:lnTo>
                        <a:pt x="71" y="276"/>
                      </a:lnTo>
                      <a:lnTo>
                        <a:pt x="69" y="276"/>
                      </a:lnTo>
                      <a:lnTo>
                        <a:pt x="69" y="273"/>
                      </a:lnTo>
                      <a:close/>
                      <a:moveTo>
                        <a:pt x="71" y="273"/>
                      </a:moveTo>
                      <a:lnTo>
                        <a:pt x="69" y="273"/>
                      </a:lnTo>
                      <a:lnTo>
                        <a:pt x="71" y="273"/>
                      </a:lnTo>
                      <a:close/>
                      <a:moveTo>
                        <a:pt x="74" y="273"/>
                      </a:moveTo>
                      <a:lnTo>
                        <a:pt x="71" y="273"/>
                      </a:lnTo>
                      <a:lnTo>
                        <a:pt x="74" y="273"/>
                      </a:lnTo>
                      <a:close/>
                      <a:moveTo>
                        <a:pt x="71" y="273"/>
                      </a:moveTo>
                      <a:lnTo>
                        <a:pt x="71" y="271"/>
                      </a:lnTo>
                      <a:lnTo>
                        <a:pt x="71" y="273"/>
                      </a:lnTo>
                      <a:lnTo>
                        <a:pt x="71" y="271"/>
                      </a:lnTo>
                      <a:lnTo>
                        <a:pt x="71" y="273"/>
                      </a:lnTo>
                      <a:close/>
                      <a:moveTo>
                        <a:pt x="69" y="271"/>
                      </a:moveTo>
                      <a:lnTo>
                        <a:pt x="71" y="271"/>
                      </a:lnTo>
                      <a:lnTo>
                        <a:pt x="71" y="273"/>
                      </a:lnTo>
                      <a:lnTo>
                        <a:pt x="74" y="273"/>
                      </a:lnTo>
                      <a:lnTo>
                        <a:pt x="74" y="276"/>
                      </a:lnTo>
                      <a:lnTo>
                        <a:pt x="74" y="273"/>
                      </a:lnTo>
                      <a:lnTo>
                        <a:pt x="71" y="273"/>
                      </a:lnTo>
                      <a:lnTo>
                        <a:pt x="71" y="276"/>
                      </a:lnTo>
                      <a:lnTo>
                        <a:pt x="74" y="276"/>
                      </a:lnTo>
                      <a:lnTo>
                        <a:pt x="71" y="276"/>
                      </a:lnTo>
                      <a:lnTo>
                        <a:pt x="71" y="273"/>
                      </a:lnTo>
                      <a:lnTo>
                        <a:pt x="71" y="276"/>
                      </a:lnTo>
                      <a:lnTo>
                        <a:pt x="71" y="273"/>
                      </a:lnTo>
                      <a:lnTo>
                        <a:pt x="71" y="276"/>
                      </a:lnTo>
                      <a:lnTo>
                        <a:pt x="71" y="273"/>
                      </a:lnTo>
                      <a:lnTo>
                        <a:pt x="69" y="273"/>
                      </a:lnTo>
                      <a:lnTo>
                        <a:pt x="69" y="271"/>
                      </a:lnTo>
                      <a:close/>
                      <a:moveTo>
                        <a:pt x="67" y="271"/>
                      </a:moveTo>
                      <a:lnTo>
                        <a:pt x="69" y="271"/>
                      </a:lnTo>
                      <a:lnTo>
                        <a:pt x="67" y="271"/>
                      </a:lnTo>
                      <a:close/>
                      <a:moveTo>
                        <a:pt x="71" y="264"/>
                      </a:moveTo>
                      <a:lnTo>
                        <a:pt x="71" y="261"/>
                      </a:lnTo>
                      <a:lnTo>
                        <a:pt x="71" y="264"/>
                      </a:lnTo>
                      <a:lnTo>
                        <a:pt x="69" y="264"/>
                      </a:lnTo>
                      <a:lnTo>
                        <a:pt x="69" y="261"/>
                      </a:lnTo>
                      <a:lnTo>
                        <a:pt x="71" y="261"/>
                      </a:lnTo>
                      <a:lnTo>
                        <a:pt x="71" y="264"/>
                      </a:lnTo>
                      <a:close/>
                      <a:moveTo>
                        <a:pt x="67" y="261"/>
                      </a:moveTo>
                      <a:lnTo>
                        <a:pt x="67" y="264"/>
                      </a:lnTo>
                      <a:lnTo>
                        <a:pt x="67" y="261"/>
                      </a:lnTo>
                      <a:lnTo>
                        <a:pt x="67" y="264"/>
                      </a:lnTo>
                      <a:lnTo>
                        <a:pt x="67" y="261"/>
                      </a:lnTo>
                      <a:close/>
                      <a:moveTo>
                        <a:pt x="64" y="254"/>
                      </a:moveTo>
                      <a:lnTo>
                        <a:pt x="67" y="257"/>
                      </a:lnTo>
                      <a:lnTo>
                        <a:pt x="64" y="254"/>
                      </a:lnTo>
                      <a:lnTo>
                        <a:pt x="64" y="257"/>
                      </a:lnTo>
                      <a:lnTo>
                        <a:pt x="67" y="257"/>
                      </a:lnTo>
                      <a:lnTo>
                        <a:pt x="64" y="257"/>
                      </a:lnTo>
                      <a:lnTo>
                        <a:pt x="64" y="254"/>
                      </a:lnTo>
                      <a:lnTo>
                        <a:pt x="67" y="254"/>
                      </a:lnTo>
                      <a:lnTo>
                        <a:pt x="64" y="254"/>
                      </a:lnTo>
                      <a:close/>
                      <a:moveTo>
                        <a:pt x="64" y="247"/>
                      </a:moveTo>
                      <a:lnTo>
                        <a:pt x="67" y="247"/>
                      </a:lnTo>
                      <a:lnTo>
                        <a:pt x="67" y="249"/>
                      </a:lnTo>
                      <a:lnTo>
                        <a:pt x="67" y="247"/>
                      </a:lnTo>
                      <a:lnTo>
                        <a:pt x="64" y="247"/>
                      </a:lnTo>
                      <a:lnTo>
                        <a:pt x="64" y="245"/>
                      </a:lnTo>
                      <a:lnTo>
                        <a:pt x="64" y="247"/>
                      </a:lnTo>
                      <a:close/>
                      <a:moveTo>
                        <a:pt x="67" y="245"/>
                      </a:moveTo>
                      <a:lnTo>
                        <a:pt x="64" y="245"/>
                      </a:lnTo>
                      <a:lnTo>
                        <a:pt x="67" y="245"/>
                      </a:lnTo>
                      <a:close/>
                      <a:moveTo>
                        <a:pt x="69" y="242"/>
                      </a:moveTo>
                      <a:lnTo>
                        <a:pt x="67" y="242"/>
                      </a:lnTo>
                      <a:lnTo>
                        <a:pt x="69" y="242"/>
                      </a:lnTo>
                      <a:close/>
                      <a:moveTo>
                        <a:pt x="62" y="230"/>
                      </a:moveTo>
                      <a:lnTo>
                        <a:pt x="62" y="233"/>
                      </a:lnTo>
                      <a:lnTo>
                        <a:pt x="62" y="235"/>
                      </a:lnTo>
                      <a:lnTo>
                        <a:pt x="62" y="233"/>
                      </a:lnTo>
                      <a:lnTo>
                        <a:pt x="62" y="235"/>
                      </a:lnTo>
                      <a:lnTo>
                        <a:pt x="62" y="233"/>
                      </a:lnTo>
                      <a:lnTo>
                        <a:pt x="62" y="235"/>
                      </a:lnTo>
                      <a:lnTo>
                        <a:pt x="62" y="233"/>
                      </a:lnTo>
                      <a:lnTo>
                        <a:pt x="62" y="230"/>
                      </a:lnTo>
                      <a:lnTo>
                        <a:pt x="62" y="233"/>
                      </a:lnTo>
                      <a:lnTo>
                        <a:pt x="62" y="230"/>
                      </a:lnTo>
                      <a:lnTo>
                        <a:pt x="62" y="233"/>
                      </a:lnTo>
                      <a:lnTo>
                        <a:pt x="62" y="230"/>
                      </a:lnTo>
                      <a:close/>
                      <a:moveTo>
                        <a:pt x="59" y="226"/>
                      </a:moveTo>
                      <a:lnTo>
                        <a:pt x="59" y="223"/>
                      </a:lnTo>
                      <a:lnTo>
                        <a:pt x="59" y="226"/>
                      </a:lnTo>
                      <a:close/>
                      <a:moveTo>
                        <a:pt x="62" y="226"/>
                      </a:moveTo>
                      <a:lnTo>
                        <a:pt x="59" y="223"/>
                      </a:lnTo>
                      <a:lnTo>
                        <a:pt x="62" y="223"/>
                      </a:lnTo>
                      <a:lnTo>
                        <a:pt x="62" y="226"/>
                      </a:lnTo>
                      <a:close/>
                      <a:moveTo>
                        <a:pt x="57" y="223"/>
                      </a:moveTo>
                      <a:lnTo>
                        <a:pt x="59" y="223"/>
                      </a:lnTo>
                      <a:lnTo>
                        <a:pt x="57" y="226"/>
                      </a:lnTo>
                      <a:lnTo>
                        <a:pt x="59" y="226"/>
                      </a:lnTo>
                      <a:lnTo>
                        <a:pt x="57" y="226"/>
                      </a:lnTo>
                      <a:lnTo>
                        <a:pt x="57" y="223"/>
                      </a:lnTo>
                      <a:close/>
                      <a:moveTo>
                        <a:pt x="59" y="221"/>
                      </a:moveTo>
                      <a:lnTo>
                        <a:pt x="62" y="221"/>
                      </a:lnTo>
                      <a:lnTo>
                        <a:pt x="59" y="221"/>
                      </a:lnTo>
                      <a:close/>
                      <a:moveTo>
                        <a:pt x="57" y="219"/>
                      </a:moveTo>
                      <a:lnTo>
                        <a:pt x="59" y="219"/>
                      </a:lnTo>
                      <a:lnTo>
                        <a:pt x="57" y="219"/>
                      </a:lnTo>
                      <a:close/>
                      <a:moveTo>
                        <a:pt x="57" y="214"/>
                      </a:moveTo>
                      <a:lnTo>
                        <a:pt x="59" y="214"/>
                      </a:lnTo>
                      <a:lnTo>
                        <a:pt x="59" y="216"/>
                      </a:lnTo>
                      <a:lnTo>
                        <a:pt x="57" y="216"/>
                      </a:lnTo>
                      <a:lnTo>
                        <a:pt x="57" y="214"/>
                      </a:lnTo>
                      <a:close/>
                      <a:moveTo>
                        <a:pt x="62" y="207"/>
                      </a:moveTo>
                      <a:lnTo>
                        <a:pt x="64" y="207"/>
                      </a:lnTo>
                      <a:lnTo>
                        <a:pt x="64" y="209"/>
                      </a:lnTo>
                      <a:lnTo>
                        <a:pt x="64" y="207"/>
                      </a:lnTo>
                      <a:lnTo>
                        <a:pt x="64" y="209"/>
                      </a:lnTo>
                      <a:lnTo>
                        <a:pt x="62" y="209"/>
                      </a:lnTo>
                      <a:lnTo>
                        <a:pt x="59" y="209"/>
                      </a:lnTo>
                      <a:lnTo>
                        <a:pt x="59" y="207"/>
                      </a:lnTo>
                      <a:lnTo>
                        <a:pt x="59" y="209"/>
                      </a:lnTo>
                      <a:lnTo>
                        <a:pt x="59" y="207"/>
                      </a:lnTo>
                      <a:lnTo>
                        <a:pt x="59" y="209"/>
                      </a:lnTo>
                      <a:lnTo>
                        <a:pt x="59" y="207"/>
                      </a:lnTo>
                      <a:lnTo>
                        <a:pt x="62" y="207"/>
                      </a:lnTo>
                      <a:close/>
                      <a:moveTo>
                        <a:pt x="62" y="204"/>
                      </a:moveTo>
                      <a:lnTo>
                        <a:pt x="59" y="204"/>
                      </a:lnTo>
                      <a:lnTo>
                        <a:pt x="62" y="204"/>
                      </a:lnTo>
                      <a:close/>
                      <a:moveTo>
                        <a:pt x="59" y="207"/>
                      </a:moveTo>
                      <a:lnTo>
                        <a:pt x="57" y="204"/>
                      </a:lnTo>
                      <a:lnTo>
                        <a:pt x="59" y="204"/>
                      </a:lnTo>
                      <a:lnTo>
                        <a:pt x="59" y="207"/>
                      </a:lnTo>
                      <a:close/>
                      <a:moveTo>
                        <a:pt x="59" y="204"/>
                      </a:moveTo>
                      <a:lnTo>
                        <a:pt x="57" y="204"/>
                      </a:lnTo>
                      <a:lnTo>
                        <a:pt x="59" y="204"/>
                      </a:lnTo>
                      <a:close/>
                      <a:moveTo>
                        <a:pt x="62" y="204"/>
                      </a:moveTo>
                      <a:lnTo>
                        <a:pt x="64" y="204"/>
                      </a:lnTo>
                      <a:lnTo>
                        <a:pt x="62" y="204"/>
                      </a:lnTo>
                      <a:lnTo>
                        <a:pt x="64" y="204"/>
                      </a:lnTo>
                      <a:lnTo>
                        <a:pt x="64" y="207"/>
                      </a:lnTo>
                      <a:lnTo>
                        <a:pt x="62" y="207"/>
                      </a:lnTo>
                      <a:lnTo>
                        <a:pt x="62" y="204"/>
                      </a:lnTo>
                      <a:close/>
                      <a:moveTo>
                        <a:pt x="69" y="202"/>
                      </a:moveTo>
                      <a:lnTo>
                        <a:pt x="67" y="202"/>
                      </a:lnTo>
                      <a:lnTo>
                        <a:pt x="69" y="202"/>
                      </a:lnTo>
                      <a:close/>
                      <a:moveTo>
                        <a:pt x="69" y="202"/>
                      </a:moveTo>
                      <a:lnTo>
                        <a:pt x="69" y="204"/>
                      </a:lnTo>
                      <a:lnTo>
                        <a:pt x="67" y="204"/>
                      </a:lnTo>
                      <a:lnTo>
                        <a:pt x="69" y="204"/>
                      </a:lnTo>
                      <a:lnTo>
                        <a:pt x="67" y="204"/>
                      </a:lnTo>
                      <a:lnTo>
                        <a:pt x="67" y="202"/>
                      </a:lnTo>
                      <a:lnTo>
                        <a:pt x="69" y="202"/>
                      </a:lnTo>
                      <a:close/>
                      <a:moveTo>
                        <a:pt x="67" y="202"/>
                      </a:moveTo>
                      <a:lnTo>
                        <a:pt x="69" y="202"/>
                      </a:lnTo>
                      <a:lnTo>
                        <a:pt x="67" y="202"/>
                      </a:lnTo>
                      <a:lnTo>
                        <a:pt x="69" y="202"/>
                      </a:lnTo>
                      <a:lnTo>
                        <a:pt x="67" y="202"/>
                      </a:lnTo>
                      <a:close/>
                      <a:moveTo>
                        <a:pt x="57" y="202"/>
                      </a:moveTo>
                      <a:lnTo>
                        <a:pt x="57" y="200"/>
                      </a:lnTo>
                      <a:lnTo>
                        <a:pt x="57" y="202"/>
                      </a:lnTo>
                      <a:close/>
                      <a:moveTo>
                        <a:pt x="59" y="202"/>
                      </a:moveTo>
                      <a:lnTo>
                        <a:pt x="59" y="200"/>
                      </a:lnTo>
                      <a:lnTo>
                        <a:pt x="59" y="202"/>
                      </a:lnTo>
                      <a:close/>
                      <a:moveTo>
                        <a:pt x="69" y="200"/>
                      </a:moveTo>
                      <a:lnTo>
                        <a:pt x="69" y="202"/>
                      </a:lnTo>
                      <a:lnTo>
                        <a:pt x="69" y="200"/>
                      </a:lnTo>
                      <a:close/>
                      <a:moveTo>
                        <a:pt x="69" y="200"/>
                      </a:moveTo>
                      <a:lnTo>
                        <a:pt x="67" y="200"/>
                      </a:lnTo>
                      <a:lnTo>
                        <a:pt x="69" y="200"/>
                      </a:lnTo>
                      <a:close/>
                      <a:moveTo>
                        <a:pt x="50" y="200"/>
                      </a:moveTo>
                      <a:lnTo>
                        <a:pt x="50" y="202"/>
                      </a:lnTo>
                      <a:lnTo>
                        <a:pt x="50" y="200"/>
                      </a:lnTo>
                      <a:lnTo>
                        <a:pt x="50" y="202"/>
                      </a:lnTo>
                      <a:lnTo>
                        <a:pt x="50" y="200"/>
                      </a:lnTo>
                      <a:lnTo>
                        <a:pt x="52" y="202"/>
                      </a:lnTo>
                      <a:lnTo>
                        <a:pt x="50" y="202"/>
                      </a:lnTo>
                      <a:lnTo>
                        <a:pt x="50" y="200"/>
                      </a:lnTo>
                      <a:close/>
                      <a:moveTo>
                        <a:pt x="69" y="200"/>
                      </a:moveTo>
                      <a:lnTo>
                        <a:pt x="71" y="200"/>
                      </a:lnTo>
                      <a:lnTo>
                        <a:pt x="69" y="200"/>
                      </a:lnTo>
                      <a:lnTo>
                        <a:pt x="71" y="200"/>
                      </a:lnTo>
                      <a:lnTo>
                        <a:pt x="69" y="200"/>
                      </a:lnTo>
                      <a:close/>
                      <a:moveTo>
                        <a:pt x="67" y="200"/>
                      </a:moveTo>
                      <a:lnTo>
                        <a:pt x="64" y="200"/>
                      </a:lnTo>
                      <a:lnTo>
                        <a:pt x="67" y="200"/>
                      </a:lnTo>
                      <a:close/>
                      <a:moveTo>
                        <a:pt x="59" y="202"/>
                      </a:moveTo>
                      <a:lnTo>
                        <a:pt x="62" y="202"/>
                      </a:lnTo>
                      <a:lnTo>
                        <a:pt x="59" y="202"/>
                      </a:lnTo>
                      <a:lnTo>
                        <a:pt x="62" y="202"/>
                      </a:lnTo>
                      <a:lnTo>
                        <a:pt x="59" y="202"/>
                      </a:lnTo>
                      <a:lnTo>
                        <a:pt x="59" y="200"/>
                      </a:lnTo>
                      <a:lnTo>
                        <a:pt x="62" y="200"/>
                      </a:lnTo>
                      <a:lnTo>
                        <a:pt x="62" y="202"/>
                      </a:lnTo>
                      <a:lnTo>
                        <a:pt x="59" y="202"/>
                      </a:lnTo>
                      <a:close/>
                      <a:moveTo>
                        <a:pt x="69" y="200"/>
                      </a:moveTo>
                      <a:lnTo>
                        <a:pt x="67" y="200"/>
                      </a:lnTo>
                      <a:lnTo>
                        <a:pt x="69" y="200"/>
                      </a:lnTo>
                      <a:lnTo>
                        <a:pt x="67" y="200"/>
                      </a:lnTo>
                      <a:lnTo>
                        <a:pt x="69" y="200"/>
                      </a:lnTo>
                      <a:lnTo>
                        <a:pt x="67" y="200"/>
                      </a:lnTo>
                      <a:lnTo>
                        <a:pt x="69" y="200"/>
                      </a:lnTo>
                      <a:close/>
                      <a:moveTo>
                        <a:pt x="62" y="197"/>
                      </a:moveTo>
                      <a:lnTo>
                        <a:pt x="62" y="200"/>
                      </a:lnTo>
                      <a:lnTo>
                        <a:pt x="64" y="200"/>
                      </a:lnTo>
                      <a:lnTo>
                        <a:pt x="62" y="200"/>
                      </a:lnTo>
                      <a:lnTo>
                        <a:pt x="64" y="200"/>
                      </a:lnTo>
                      <a:lnTo>
                        <a:pt x="62" y="200"/>
                      </a:lnTo>
                      <a:lnTo>
                        <a:pt x="64" y="200"/>
                      </a:lnTo>
                      <a:lnTo>
                        <a:pt x="62" y="200"/>
                      </a:lnTo>
                      <a:lnTo>
                        <a:pt x="62" y="197"/>
                      </a:lnTo>
                      <a:lnTo>
                        <a:pt x="62" y="200"/>
                      </a:lnTo>
                      <a:lnTo>
                        <a:pt x="62" y="197"/>
                      </a:lnTo>
                      <a:close/>
                      <a:moveTo>
                        <a:pt x="59" y="197"/>
                      </a:moveTo>
                      <a:lnTo>
                        <a:pt x="59" y="200"/>
                      </a:lnTo>
                      <a:lnTo>
                        <a:pt x="59" y="197"/>
                      </a:lnTo>
                      <a:close/>
                      <a:moveTo>
                        <a:pt x="69" y="197"/>
                      </a:moveTo>
                      <a:lnTo>
                        <a:pt x="67" y="197"/>
                      </a:lnTo>
                      <a:lnTo>
                        <a:pt x="69" y="197"/>
                      </a:lnTo>
                      <a:lnTo>
                        <a:pt x="67" y="197"/>
                      </a:lnTo>
                      <a:lnTo>
                        <a:pt x="69" y="195"/>
                      </a:lnTo>
                      <a:lnTo>
                        <a:pt x="69" y="197"/>
                      </a:lnTo>
                      <a:close/>
                      <a:moveTo>
                        <a:pt x="50" y="197"/>
                      </a:moveTo>
                      <a:lnTo>
                        <a:pt x="50" y="195"/>
                      </a:lnTo>
                      <a:lnTo>
                        <a:pt x="50" y="197"/>
                      </a:lnTo>
                      <a:close/>
                      <a:moveTo>
                        <a:pt x="67" y="195"/>
                      </a:moveTo>
                      <a:lnTo>
                        <a:pt x="67" y="197"/>
                      </a:lnTo>
                      <a:lnTo>
                        <a:pt x="67" y="195"/>
                      </a:lnTo>
                      <a:close/>
                      <a:moveTo>
                        <a:pt x="71" y="195"/>
                      </a:moveTo>
                      <a:lnTo>
                        <a:pt x="74" y="195"/>
                      </a:lnTo>
                      <a:lnTo>
                        <a:pt x="71" y="195"/>
                      </a:lnTo>
                      <a:close/>
                      <a:moveTo>
                        <a:pt x="69" y="195"/>
                      </a:moveTo>
                      <a:lnTo>
                        <a:pt x="67" y="195"/>
                      </a:lnTo>
                      <a:lnTo>
                        <a:pt x="69" y="195"/>
                      </a:lnTo>
                      <a:close/>
                      <a:moveTo>
                        <a:pt x="76" y="195"/>
                      </a:moveTo>
                      <a:lnTo>
                        <a:pt x="74" y="195"/>
                      </a:lnTo>
                      <a:lnTo>
                        <a:pt x="76" y="195"/>
                      </a:lnTo>
                      <a:close/>
                      <a:moveTo>
                        <a:pt x="71" y="192"/>
                      </a:moveTo>
                      <a:lnTo>
                        <a:pt x="71" y="195"/>
                      </a:lnTo>
                      <a:lnTo>
                        <a:pt x="71" y="192"/>
                      </a:lnTo>
                      <a:close/>
                      <a:moveTo>
                        <a:pt x="50" y="192"/>
                      </a:moveTo>
                      <a:lnTo>
                        <a:pt x="50" y="195"/>
                      </a:lnTo>
                      <a:lnTo>
                        <a:pt x="50" y="192"/>
                      </a:lnTo>
                      <a:lnTo>
                        <a:pt x="48" y="195"/>
                      </a:lnTo>
                      <a:lnTo>
                        <a:pt x="50" y="192"/>
                      </a:lnTo>
                      <a:close/>
                      <a:moveTo>
                        <a:pt x="74" y="192"/>
                      </a:moveTo>
                      <a:lnTo>
                        <a:pt x="71" y="192"/>
                      </a:lnTo>
                      <a:lnTo>
                        <a:pt x="74" y="192"/>
                      </a:lnTo>
                      <a:close/>
                      <a:moveTo>
                        <a:pt x="71" y="190"/>
                      </a:moveTo>
                      <a:lnTo>
                        <a:pt x="71" y="192"/>
                      </a:lnTo>
                      <a:lnTo>
                        <a:pt x="71" y="190"/>
                      </a:lnTo>
                      <a:lnTo>
                        <a:pt x="74" y="192"/>
                      </a:lnTo>
                      <a:lnTo>
                        <a:pt x="74" y="190"/>
                      </a:lnTo>
                      <a:lnTo>
                        <a:pt x="74" y="192"/>
                      </a:lnTo>
                      <a:lnTo>
                        <a:pt x="71" y="192"/>
                      </a:lnTo>
                      <a:lnTo>
                        <a:pt x="71" y="190"/>
                      </a:lnTo>
                      <a:close/>
                      <a:moveTo>
                        <a:pt x="69" y="190"/>
                      </a:moveTo>
                      <a:lnTo>
                        <a:pt x="67" y="190"/>
                      </a:lnTo>
                      <a:lnTo>
                        <a:pt x="69" y="190"/>
                      </a:lnTo>
                      <a:close/>
                      <a:moveTo>
                        <a:pt x="59" y="190"/>
                      </a:moveTo>
                      <a:lnTo>
                        <a:pt x="59" y="188"/>
                      </a:lnTo>
                      <a:lnTo>
                        <a:pt x="59" y="190"/>
                      </a:lnTo>
                      <a:close/>
                      <a:moveTo>
                        <a:pt x="71" y="188"/>
                      </a:moveTo>
                      <a:lnTo>
                        <a:pt x="69" y="188"/>
                      </a:lnTo>
                      <a:lnTo>
                        <a:pt x="71" y="188"/>
                      </a:lnTo>
                      <a:lnTo>
                        <a:pt x="71" y="190"/>
                      </a:lnTo>
                      <a:lnTo>
                        <a:pt x="69" y="188"/>
                      </a:lnTo>
                      <a:lnTo>
                        <a:pt x="71" y="188"/>
                      </a:lnTo>
                      <a:close/>
                      <a:moveTo>
                        <a:pt x="43" y="188"/>
                      </a:moveTo>
                      <a:lnTo>
                        <a:pt x="43" y="185"/>
                      </a:lnTo>
                      <a:lnTo>
                        <a:pt x="43" y="188"/>
                      </a:lnTo>
                      <a:close/>
                      <a:moveTo>
                        <a:pt x="78" y="185"/>
                      </a:moveTo>
                      <a:lnTo>
                        <a:pt x="81" y="185"/>
                      </a:lnTo>
                      <a:lnTo>
                        <a:pt x="78" y="185"/>
                      </a:lnTo>
                      <a:lnTo>
                        <a:pt x="78" y="188"/>
                      </a:lnTo>
                      <a:lnTo>
                        <a:pt x="78" y="185"/>
                      </a:lnTo>
                      <a:close/>
                      <a:moveTo>
                        <a:pt x="78" y="185"/>
                      </a:moveTo>
                      <a:lnTo>
                        <a:pt x="76" y="185"/>
                      </a:lnTo>
                      <a:lnTo>
                        <a:pt x="78" y="185"/>
                      </a:lnTo>
                      <a:close/>
                      <a:moveTo>
                        <a:pt x="90" y="185"/>
                      </a:moveTo>
                      <a:lnTo>
                        <a:pt x="88" y="185"/>
                      </a:lnTo>
                      <a:lnTo>
                        <a:pt x="90" y="185"/>
                      </a:lnTo>
                      <a:close/>
                      <a:moveTo>
                        <a:pt x="59" y="185"/>
                      </a:moveTo>
                      <a:lnTo>
                        <a:pt x="57" y="185"/>
                      </a:lnTo>
                      <a:lnTo>
                        <a:pt x="59" y="185"/>
                      </a:lnTo>
                      <a:close/>
                      <a:moveTo>
                        <a:pt x="88" y="185"/>
                      </a:moveTo>
                      <a:lnTo>
                        <a:pt x="90" y="185"/>
                      </a:lnTo>
                      <a:lnTo>
                        <a:pt x="88" y="185"/>
                      </a:lnTo>
                      <a:lnTo>
                        <a:pt x="90" y="185"/>
                      </a:lnTo>
                      <a:lnTo>
                        <a:pt x="88" y="185"/>
                      </a:lnTo>
                      <a:close/>
                      <a:moveTo>
                        <a:pt x="69" y="183"/>
                      </a:moveTo>
                      <a:lnTo>
                        <a:pt x="69" y="185"/>
                      </a:lnTo>
                      <a:lnTo>
                        <a:pt x="69" y="183"/>
                      </a:lnTo>
                      <a:lnTo>
                        <a:pt x="69" y="185"/>
                      </a:lnTo>
                      <a:lnTo>
                        <a:pt x="69" y="183"/>
                      </a:lnTo>
                      <a:close/>
                      <a:moveTo>
                        <a:pt x="86" y="183"/>
                      </a:moveTo>
                      <a:lnTo>
                        <a:pt x="83" y="183"/>
                      </a:lnTo>
                      <a:lnTo>
                        <a:pt x="86" y="183"/>
                      </a:lnTo>
                      <a:close/>
                      <a:moveTo>
                        <a:pt x="88" y="183"/>
                      </a:moveTo>
                      <a:lnTo>
                        <a:pt x="88" y="185"/>
                      </a:lnTo>
                      <a:lnTo>
                        <a:pt x="86" y="185"/>
                      </a:lnTo>
                      <a:lnTo>
                        <a:pt x="86" y="183"/>
                      </a:lnTo>
                      <a:lnTo>
                        <a:pt x="88" y="183"/>
                      </a:lnTo>
                      <a:close/>
                      <a:moveTo>
                        <a:pt x="83" y="183"/>
                      </a:moveTo>
                      <a:lnTo>
                        <a:pt x="81" y="183"/>
                      </a:lnTo>
                      <a:lnTo>
                        <a:pt x="83" y="183"/>
                      </a:lnTo>
                      <a:close/>
                      <a:moveTo>
                        <a:pt x="97" y="181"/>
                      </a:moveTo>
                      <a:lnTo>
                        <a:pt x="97" y="183"/>
                      </a:lnTo>
                      <a:lnTo>
                        <a:pt x="97" y="181"/>
                      </a:lnTo>
                      <a:close/>
                      <a:moveTo>
                        <a:pt x="78" y="181"/>
                      </a:moveTo>
                      <a:lnTo>
                        <a:pt x="78" y="183"/>
                      </a:lnTo>
                      <a:lnTo>
                        <a:pt x="81" y="183"/>
                      </a:lnTo>
                      <a:lnTo>
                        <a:pt x="81" y="185"/>
                      </a:lnTo>
                      <a:lnTo>
                        <a:pt x="78" y="183"/>
                      </a:lnTo>
                      <a:lnTo>
                        <a:pt x="78" y="185"/>
                      </a:lnTo>
                      <a:lnTo>
                        <a:pt x="78" y="183"/>
                      </a:lnTo>
                      <a:lnTo>
                        <a:pt x="78" y="185"/>
                      </a:lnTo>
                      <a:lnTo>
                        <a:pt x="76" y="185"/>
                      </a:lnTo>
                      <a:lnTo>
                        <a:pt x="76" y="183"/>
                      </a:lnTo>
                      <a:lnTo>
                        <a:pt x="78" y="183"/>
                      </a:lnTo>
                      <a:lnTo>
                        <a:pt x="76" y="183"/>
                      </a:lnTo>
                      <a:lnTo>
                        <a:pt x="78" y="183"/>
                      </a:lnTo>
                      <a:lnTo>
                        <a:pt x="78" y="181"/>
                      </a:lnTo>
                      <a:lnTo>
                        <a:pt x="78" y="183"/>
                      </a:lnTo>
                      <a:lnTo>
                        <a:pt x="78" y="181"/>
                      </a:lnTo>
                      <a:close/>
                      <a:moveTo>
                        <a:pt x="59" y="181"/>
                      </a:moveTo>
                      <a:lnTo>
                        <a:pt x="57" y="181"/>
                      </a:lnTo>
                      <a:lnTo>
                        <a:pt x="59" y="181"/>
                      </a:lnTo>
                      <a:lnTo>
                        <a:pt x="57" y="181"/>
                      </a:lnTo>
                      <a:lnTo>
                        <a:pt x="59" y="181"/>
                      </a:lnTo>
                      <a:lnTo>
                        <a:pt x="57" y="181"/>
                      </a:lnTo>
                      <a:lnTo>
                        <a:pt x="59" y="181"/>
                      </a:lnTo>
                      <a:close/>
                      <a:moveTo>
                        <a:pt x="81" y="181"/>
                      </a:moveTo>
                      <a:lnTo>
                        <a:pt x="81" y="178"/>
                      </a:lnTo>
                      <a:lnTo>
                        <a:pt x="81" y="181"/>
                      </a:lnTo>
                      <a:close/>
                      <a:moveTo>
                        <a:pt x="67" y="178"/>
                      </a:moveTo>
                      <a:lnTo>
                        <a:pt x="69" y="178"/>
                      </a:lnTo>
                      <a:lnTo>
                        <a:pt x="67" y="178"/>
                      </a:lnTo>
                      <a:lnTo>
                        <a:pt x="69" y="178"/>
                      </a:lnTo>
                      <a:lnTo>
                        <a:pt x="69" y="181"/>
                      </a:lnTo>
                      <a:lnTo>
                        <a:pt x="69" y="178"/>
                      </a:lnTo>
                      <a:lnTo>
                        <a:pt x="69" y="181"/>
                      </a:lnTo>
                      <a:lnTo>
                        <a:pt x="69" y="183"/>
                      </a:lnTo>
                      <a:lnTo>
                        <a:pt x="67" y="183"/>
                      </a:lnTo>
                      <a:lnTo>
                        <a:pt x="64" y="183"/>
                      </a:lnTo>
                      <a:lnTo>
                        <a:pt x="64" y="181"/>
                      </a:lnTo>
                      <a:lnTo>
                        <a:pt x="67" y="181"/>
                      </a:lnTo>
                      <a:lnTo>
                        <a:pt x="67" y="178"/>
                      </a:lnTo>
                      <a:close/>
                      <a:moveTo>
                        <a:pt x="59" y="178"/>
                      </a:moveTo>
                      <a:lnTo>
                        <a:pt x="59" y="181"/>
                      </a:lnTo>
                      <a:lnTo>
                        <a:pt x="59" y="178"/>
                      </a:lnTo>
                      <a:close/>
                      <a:moveTo>
                        <a:pt x="95" y="178"/>
                      </a:moveTo>
                      <a:lnTo>
                        <a:pt x="93" y="178"/>
                      </a:lnTo>
                      <a:lnTo>
                        <a:pt x="95" y="178"/>
                      </a:lnTo>
                      <a:close/>
                      <a:moveTo>
                        <a:pt x="81" y="178"/>
                      </a:moveTo>
                      <a:lnTo>
                        <a:pt x="78" y="178"/>
                      </a:lnTo>
                      <a:lnTo>
                        <a:pt x="81" y="178"/>
                      </a:lnTo>
                      <a:close/>
                      <a:moveTo>
                        <a:pt x="88" y="178"/>
                      </a:moveTo>
                      <a:lnTo>
                        <a:pt x="90" y="178"/>
                      </a:lnTo>
                      <a:lnTo>
                        <a:pt x="93" y="178"/>
                      </a:lnTo>
                      <a:lnTo>
                        <a:pt x="90" y="178"/>
                      </a:lnTo>
                      <a:lnTo>
                        <a:pt x="93" y="178"/>
                      </a:lnTo>
                      <a:lnTo>
                        <a:pt x="90" y="178"/>
                      </a:lnTo>
                      <a:lnTo>
                        <a:pt x="93" y="178"/>
                      </a:lnTo>
                      <a:lnTo>
                        <a:pt x="90" y="178"/>
                      </a:lnTo>
                      <a:lnTo>
                        <a:pt x="93" y="178"/>
                      </a:lnTo>
                      <a:lnTo>
                        <a:pt x="93" y="181"/>
                      </a:lnTo>
                      <a:lnTo>
                        <a:pt x="90" y="181"/>
                      </a:lnTo>
                      <a:lnTo>
                        <a:pt x="88" y="181"/>
                      </a:lnTo>
                      <a:lnTo>
                        <a:pt x="86" y="181"/>
                      </a:lnTo>
                      <a:lnTo>
                        <a:pt x="88" y="181"/>
                      </a:lnTo>
                      <a:lnTo>
                        <a:pt x="86" y="181"/>
                      </a:lnTo>
                      <a:lnTo>
                        <a:pt x="88" y="181"/>
                      </a:lnTo>
                      <a:lnTo>
                        <a:pt x="86" y="181"/>
                      </a:lnTo>
                      <a:lnTo>
                        <a:pt x="88" y="181"/>
                      </a:lnTo>
                      <a:lnTo>
                        <a:pt x="88" y="178"/>
                      </a:lnTo>
                      <a:close/>
                      <a:moveTo>
                        <a:pt x="64" y="178"/>
                      </a:moveTo>
                      <a:lnTo>
                        <a:pt x="64" y="181"/>
                      </a:lnTo>
                      <a:lnTo>
                        <a:pt x="62" y="181"/>
                      </a:lnTo>
                      <a:lnTo>
                        <a:pt x="62" y="178"/>
                      </a:lnTo>
                      <a:lnTo>
                        <a:pt x="64" y="178"/>
                      </a:lnTo>
                      <a:close/>
                      <a:moveTo>
                        <a:pt x="78" y="178"/>
                      </a:moveTo>
                      <a:lnTo>
                        <a:pt x="76" y="178"/>
                      </a:lnTo>
                      <a:lnTo>
                        <a:pt x="78" y="178"/>
                      </a:lnTo>
                      <a:lnTo>
                        <a:pt x="76" y="178"/>
                      </a:lnTo>
                      <a:lnTo>
                        <a:pt x="78" y="178"/>
                      </a:lnTo>
                      <a:close/>
                      <a:moveTo>
                        <a:pt x="81" y="176"/>
                      </a:moveTo>
                      <a:lnTo>
                        <a:pt x="81" y="178"/>
                      </a:lnTo>
                      <a:lnTo>
                        <a:pt x="78" y="176"/>
                      </a:lnTo>
                      <a:lnTo>
                        <a:pt x="78" y="178"/>
                      </a:lnTo>
                      <a:lnTo>
                        <a:pt x="78" y="176"/>
                      </a:lnTo>
                      <a:lnTo>
                        <a:pt x="81" y="176"/>
                      </a:lnTo>
                      <a:close/>
                      <a:moveTo>
                        <a:pt x="78" y="176"/>
                      </a:moveTo>
                      <a:lnTo>
                        <a:pt x="78" y="178"/>
                      </a:lnTo>
                      <a:lnTo>
                        <a:pt x="78" y="176"/>
                      </a:lnTo>
                      <a:close/>
                      <a:moveTo>
                        <a:pt x="97" y="178"/>
                      </a:moveTo>
                      <a:lnTo>
                        <a:pt x="97" y="176"/>
                      </a:lnTo>
                      <a:lnTo>
                        <a:pt x="97" y="178"/>
                      </a:lnTo>
                      <a:close/>
                      <a:moveTo>
                        <a:pt x="83" y="176"/>
                      </a:moveTo>
                      <a:lnTo>
                        <a:pt x="81" y="176"/>
                      </a:lnTo>
                      <a:lnTo>
                        <a:pt x="81" y="178"/>
                      </a:lnTo>
                      <a:lnTo>
                        <a:pt x="81" y="176"/>
                      </a:lnTo>
                      <a:lnTo>
                        <a:pt x="83" y="176"/>
                      </a:lnTo>
                      <a:close/>
                      <a:moveTo>
                        <a:pt x="57" y="176"/>
                      </a:moveTo>
                      <a:lnTo>
                        <a:pt x="59" y="176"/>
                      </a:lnTo>
                      <a:lnTo>
                        <a:pt x="57" y="176"/>
                      </a:lnTo>
                      <a:lnTo>
                        <a:pt x="59" y="176"/>
                      </a:lnTo>
                      <a:lnTo>
                        <a:pt x="57" y="176"/>
                      </a:lnTo>
                      <a:close/>
                      <a:moveTo>
                        <a:pt x="93" y="176"/>
                      </a:moveTo>
                      <a:lnTo>
                        <a:pt x="90" y="176"/>
                      </a:lnTo>
                      <a:lnTo>
                        <a:pt x="93" y="176"/>
                      </a:lnTo>
                      <a:close/>
                      <a:moveTo>
                        <a:pt x="78" y="173"/>
                      </a:moveTo>
                      <a:lnTo>
                        <a:pt x="78" y="176"/>
                      </a:lnTo>
                      <a:lnTo>
                        <a:pt x="81" y="176"/>
                      </a:lnTo>
                      <a:lnTo>
                        <a:pt x="81" y="173"/>
                      </a:lnTo>
                      <a:lnTo>
                        <a:pt x="81" y="176"/>
                      </a:lnTo>
                      <a:lnTo>
                        <a:pt x="78" y="176"/>
                      </a:lnTo>
                      <a:lnTo>
                        <a:pt x="81" y="176"/>
                      </a:lnTo>
                      <a:lnTo>
                        <a:pt x="78" y="176"/>
                      </a:lnTo>
                      <a:lnTo>
                        <a:pt x="78" y="173"/>
                      </a:lnTo>
                      <a:close/>
                      <a:moveTo>
                        <a:pt x="81" y="173"/>
                      </a:moveTo>
                      <a:lnTo>
                        <a:pt x="83" y="173"/>
                      </a:lnTo>
                      <a:lnTo>
                        <a:pt x="81" y="176"/>
                      </a:lnTo>
                      <a:lnTo>
                        <a:pt x="83" y="176"/>
                      </a:lnTo>
                      <a:lnTo>
                        <a:pt x="81" y="176"/>
                      </a:lnTo>
                      <a:lnTo>
                        <a:pt x="81" y="173"/>
                      </a:lnTo>
                      <a:close/>
                      <a:moveTo>
                        <a:pt x="93" y="173"/>
                      </a:moveTo>
                      <a:lnTo>
                        <a:pt x="93" y="176"/>
                      </a:lnTo>
                      <a:lnTo>
                        <a:pt x="93" y="173"/>
                      </a:lnTo>
                      <a:close/>
                      <a:moveTo>
                        <a:pt x="100" y="169"/>
                      </a:moveTo>
                      <a:lnTo>
                        <a:pt x="102" y="169"/>
                      </a:lnTo>
                      <a:lnTo>
                        <a:pt x="102" y="171"/>
                      </a:lnTo>
                      <a:lnTo>
                        <a:pt x="100" y="171"/>
                      </a:lnTo>
                      <a:lnTo>
                        <a:pt x="100" y="169"/>
                      </a:lnTo>
                      <a:close/>
                      <a:moveTo>
                        <a:pt x="102" y="171"/>
                      </a:moveTo>
                      <a:lnTo>
                        <a:pt x="102" y="169"/>
                      </a:lnTo>
                      <a:lnTo>
                        <a:pt x="102" y="171"/>
                      </a:lnTo>
                      <a:close/>
                      <a:moveTo>
                        <a:pt x="102" y="166"/>
                      </a:moveTo>
                      <a:lnTo>
                        <a:pt x="102" y="169"/>
                      </a:lnTo>
                      <a:lnTo>
                        <a:pt x="104" y="169"/>
                      </a:lnTo>
                      <a:lnTo>
                        <a:pt x="102" y="169"/>
                      </a:lnTo>
                      <a:lnTo>
                        <a:pt x="104" y="169"/>
                      </a:lnTo>
                      <a:lnTo>
                        <a:pt x="102" y="169"/>
                      </a:lnTo>
                      <a:lnTo>
                        <a:pt x="104" y="169"/>
                      </a:lnTo>
                      <a:lnTo>
                        <a:pt x="104" y="171"/>
                      </a:lnTo>
                      <a:lnTo>
                        <a:pt x="104" y="169"/>
                      </a:lnTo>
                      <a:lnTo>
                        <a:pt x="104" y="171"/>
                      </a:lnTo>
                      <a:lnTo>
                        <a:pt x="102" y="169"/>
                      </a:lnTo>
                      <a:lnTo>
                        <a:pt x="102" y="166"/>
                      </a:lnTo>
                      <a:close/>
                      <a:moveTo>
                        <a:pt x="100" y="169"/>
                      </a:moveTo>
                      <a:lnTo>
                        <a:pt x="100" y="166"/>
                      </a:lnTo>
                      <a:lnTo>
                        <a:pt x="100" y="169"/>
                      </a:lnTo>
                      <a:close/>
                      <a:moveTo>
                        <a:pt x="100" y="166"/>
                      </a:moveTo>
                      <a:lnTo>
                        <a:pt x="102" y="166"/>
                      </a:lnTo>
                      <a:lnTo>
                        <a:pt x="100" y="166"/>
                      </a:lnTo>
                      <a:close/>
                      <a:moveTo>
                        <a:pt x="100" y="164"/>
                      </a:moveTo>
                      <a:lnTo>
                        <a:pt x="102" y="164"/>
                      </a:lnTo>
                      <a:lnTo>
                        <a:pt x="102" y="166"/>
                      </a:lnTo>
                      <a:lnTo>
                        <a:pt x="100" y="166"/>
                      </a:lnTo>
                      <a:lnTo>
                        <a:pt x="100" y="164"/>
                      </a:lnTo>
                      <a:close/>
                      <a:moveTo>
                        <a:pt x="116" y="162"/>
                      </a:moveTo>
                      <a:lnTo>
                        <a:pt x="116" y="164"/>
                      </a:lnTo>
                      <a:lnTo>
                        <a:pt x="116" y="162"/>
                      </a:lnTo>
                      <a:lnTo>
                        <a:pt x="116" y="164"/>
                      </a:lnTo>
                      <a:lnTo>
                        <a:pt x="116" y="162"/>
                      </a:lnTo>
                      <a:close/>
                      <a:moveTo>
                        <a:pt x="114" y="162"/>
                      </a:moveTo>
                      <a:lnTo>
                        <a:pt x="116" y="162"/>
                      </a:lnTo>
                      <a:lnTo>
                        <a:pt x="114" y="162"/>
                      </a:lnTo>
                      <a:close/>
                      <a:moveTo>
                        <a:pt x="116" y="162"/>
                      </a:moveTo>
                      <a:lnTo>
                        <a:pt x="114" y="162"/>
                      </a:lnTo>
                      <a:lnTo>
                        <a:pt x="116" y="162"/>
                      </a:lnTo>
                      <a:close/>
                      <a:moveTo>
                        <a:pt x="116" y="159"/>
                      </a:moveTo>
                      <a:lnTo>
                        <a:pt x="114" y="159"/>
                      </a:lnTo>
                      <a:lnTo>
                        <a:pt x="116" y="159"/>
                      </a:lnTo>
                      <a:close/>
                      <a:moveTo>
                        <a:pt x="112" y="159"/>
                      </a:moveTo>
                      <a:lnTo>
                        <a:pt x="109" y="159"/>
                      </a:lnTo>
                      <a:lnTo>
                        <a:pt x="112" y="159"/>
                      </a:lnTo>
                      <a:close/>
                      <a:moveTo>
                        <a:pt x="109" y="159"/>
                      </a:moveTo>
                      <a:lnTo>
                        <a:pt x="107" y="159"/>
                      </a:lnTo>
                      <a:lnTo>
                        <a:pt x="109" y="159"/>
                      </a:lnTo>
                      <a:close/>
                      <a:moveTo>
                        <a:pt x="109" y="157"/>
                      </a:moveTo>
                      <a:lnTo>
                        <a:pt x="109" y="159"/>
                      </a:lnTo>
                      <a:lnTo>
                        <a:pt x="109" y="157"/>
                      </a:lnTo>
                      <a:lnTo>
                        <a:pt x="109" y="159"/>
                      </a:lnTo>
                      <a:lnTo>
                        <a:pt x="109" y="157"/>
                      </a:lnTo>
                      <a:close/>
                      <a:moveTo>
                        <a:pt x="109" y="159"/>
                      </a:moveTo>
                      <a:lnTo>
                        <a:pt x="109" y="157"/>
                      </a:lnTo>
                      <a:lnTo>
                        <a:pt x="109" y="159"/>
                      </a:lnTo>
                      <a:close/>
                      <a:moveTo>
                        <a:pt x="109" y="157"/>
                      </a:moveTo>
                      <a:lnTo>
                        <a:pt x="109" y="159"/>
                      </a:lnTo>
                      <a:lnTo>
                        <a:pt x="109" y="157"/>
                      </a:lnTo>
                      <a:lnTo>
                        <a:pt x="107" y="157"/>
                      </a:lnTo>
                      <a:lnTo>
                        <a:pt x="109" y="157"/>
                      </a:lnTo>
                      <a:close/>
                      <a:moveTo>
                        <a:pt x="107" y="157"/>
                      </a:moveTo>
                      <a:lnTo>
                        <a:pt x="107" y="159"/>
                      </a:lnTo>
                      <a:lnTo>
                        <a:pt x="107" y="157"/>
                      </a:lnTo>
                      <a:close/>
                      <a:moveTo>
                        <a:pt x="109" y="157"/>
                      </a:moveTo>
                      <a:lnTo>
                        <a:pt x="107" y="157"/>
                      </a:lnTo>
                      <a:lnTo>
                        <a:pt x="109" y="157"/>
                      </a:lnTo>
                      <a:close/>
                      <a:moveTo>
                        <a:pt x="116" y="157"/>
                      </a:moveTo>
                      <a:lnTo>
                        <a:pt x="119" y="157"/>
                      </a:lnTo>
                      <a:lnTo>
                        <a:pt x="116" y="157"/>
                      </a:lnTo>
                      <a:lnTo>
                        <a:pt x="119" y="157"/>
                      </a:lnTo>
                      <a:lnTo>
                        <a:pt x="116" y="157"/>
                      </a:lnTo>
                      <a:close/>
                      <a:moveTo>
                        <a:pt x="109" y="154"/>
                      </a:moveTo>
                      <a:lnTo>
                        <a:pt x="109" y="157"/>
                      </a:lnTo>
                      <a:lnTo>
                        <a:pt x="112" y="157"/>
                      </a:lnTo>
                      <a:lnTo>
                        <a:pt x="109" y="157"/>
                      </a:lnTo>
                      <a:lnTo>
                        <a:pt x="109" y="154"/>
                      </a:lnTo>
                      <a:lnTo>
                        <a:pt x="112" y="154"/>
                      </a:lnTo>
                      <a:lnTo>
                        <a:pt x="112" y="157"/>
                      </a:lnTo>
                      <a:lnTo>
                        <a:pt x="109" y="157"/>
                      </a:lnTo>
                      <a:lnTo>
                        <a:pt x="112" y="157"/>
                      </a:lnTo>
                      <a:lnTo>
                        <a:pt x="109" y="157"/>
                      </a:lnTo>
                      <a:lnTo>
                        <a:pt x="109" y="154"/>
                      </a:lnTo>
                      <a:lnTo>
                        <a:pt x="109" y="157"/>
                      </a:lnTo>
                      <a:lnTo>
                        <a:pt x="109" y="154"/>
                      </a:lnTo>
                      <a:lnTo>
                        <a:pt x="109" y="157"/>
                      </a:lnTo>
                      <a:lnTo>
                        <a:pt x="107" y="154"/>
                      </a:lnTo>
                      <a:lnTo>
                        <a:pt x="109" y="154"/>
                      </a:lnTo>
                      <a:lnTo>
                        <a:pt x="107" y="154"/>
                      </a:lnTo>
                      <a:lnTo>
                        <a:pt x="109" y="154"/>
                      </a:lnTo>
                      <a:close/>
                      <a:moveTo>
                        <a:pt x="112" y="152"/>
                      </a:moveTo>
                      <a:lnTo>
                        <a:pt x="112" y="154"/>
                      </a:lnTo>
                      <a:lnTo>
                        <a:pt x="112" y="152"/>
                      </a:lnTo>
                      <a:close/>
                      <a:moveTo>
                        <a:pt x="109" y="152"/>
                      </a:moveTo>
                      <a:lnTo>
                        <a:pt x="109" y="154"/>
                      </a:lnTo>
                      <a:lnTo>
                        <a:pt x="109" y="152"/>
                      </a:lnTo>
                      <a:close/>
                      <a:moveTo>
                        <a:pt x="112" y="152"/>
                      </a:moveTo>
                      <a:lnTo>
                        <a:pt x="114" y="152"/>
                      </a:lnTo>
                      <a:lnTo>
                        <a:pt x="112" y="152"/>
                      </a:lnTo>
                      <a:close/>
                      <a:moveTo>
                        <a:pt x="114" y="152"/>
                      </a:moveTo>
                      <a:lnTo>
                        <a:pt x="112" y="152"/>
                      </a:lnTo>
                      <a:lnTo>
                        <a:pt x="114" y="152"/>
                      </a:lnTo>
                      <a:close/>
                      <a:moveTo>
                        <a:pt x="116" y="152"/>
                      </a:moveTo>
                      <a:lnTo>
                        <a:pt x="114" y="152"/>
                      </a:lnTo>
                      <a:lnTo>
                        <a:pt x="116" y="152"/>
                      </a:lnTo>
                      <a:lnTo>
                        <a:pt x="114" y="152"/>
                      </a:lnTo>
                      <a:lnTo>
                        <a:pt x="116" y="152"/>
                      </a:lnTo>
                      <a:close/>
                      <a:moveTo>
                        <a:pt x="114" y="150"/>
                      </a:moveTo>
                      <a:lnTo>
                        <a:pt x="112" y="150"/>
                      </a:lnTo>
                      <a:lnTo>
                        <a:pt x="114" y="150"/>
                      </a:lnTo>
                      <a:close/>
                      <a:moveTo>
                        <a:pt x="114" y="150"/>
                      </a:moveTo>
                      <a:lnTo>
                        <a:pt x="114" y="152"/>
                      </a:lnTo>
                      <a:lnTo>
                        <a:pt x="114" y="150"/>
                      </a:lnTo>
                      <a:lnTo>
                        <a:pt x="114" y="152"/>
                      </a:lnTo>
                      <a:lnTo>
                        <a:pt x="114" y="150"/>
                      </a:lnTo>
                      <a:close/>
                      <a:moveTo>
                        <a:pt x="116" y="150"/>
                      </a:moveTo>
                      <a:lnTo>
                        <a:pt x="114" y="150"/>
                      </a:lnTo>
                      <a:lnTo>
                        <a:pt x="116" y="150"/>
                      </a:lnTo>
                      <a:close/>
                      <a:moveTo>
                        <a:pt x="128" y="150"/>
                      </a:moveTo>
                      <a:lnTo>
                        <a:pt x="126" y="150"/>
                      </a:lnTo>
                      <a:lnTo>
                        <a:pt x="128" y="150"/>
                      </a:lnTo>
                      <a:close/>
                      <a:moveTo>
                        <a:pt x="116" y="150"/>
                      </a:moveTo>
                      <a:lnTo>
                        <a:pt x="114" y="150"/>
                      </a:lnTo>
                      <a:lnTo>
                        <a:pt x="116" y="147"/>
                      </a:lnTo>
                      <a:lnTo>
                        <a:pt x="116" y="150"/>
                      </a:lnTo>
                      <a:close/>
                      <a:moveTo>
                        <a:pt x="114" y="147"/>
                      </a:moveTo>
                      <a:lnTo>
                        <a:pt x="114" y="150"/>
                      </a:lnTo>
                      <a:lnTo>
                        <a:pt x="114" y="147"/>
                      </a:lnTo>
                      <a:close/>
                      <a:moveTo>
                        <a:pt x="140" y="140"/>
                      </a:moveTo>
                      <a:lnTo>
                        <a:pt x="138" y="140"/>
                      </a:lnTo>
                      <a:lnTo>
                        <a:pt x="140" y="140"/>
                      </a:lnTo>
                      <a:close/>
                      <a:moveTo>
                        <a:pt x="140" y="140"/>
                      </a:moveTo>
                      <a:lnTo>
                        <a:pt x="138" y="140"/>
                      </a:lnTo>
                      <a:lnTo>
                        <a:pt x="140" y="140"/>
                      </a:lnTo>
                      <a:lnTo>
                        <a:pt x="138" y="140"/>
                      </a:lnTo>
                      <a:lnTo>
                        <a:pt x="140" y="140"/>
                      </a:lnTo>
                      <a:close/>
                      <a:moveTo>
                        <a:pt x="145" y="135"/>
                      </a:moveTo>
                      <a:lnTo>
                        <a:pt x="142" y="133"/>
                      </a:lnTo>
                      <a:lnTo>
                        <a:pt x="145" y="133"/>
                      </a:lnTo>
                      <a:lnTo>
                        <a:pt x="145" y="135"/>
                      </a:lnTo>
                      <a:close/>
                      <a:moveTo>
                        <a:pt x="169" y="105"/>
                      </a:moveTo>
                      <a:lnTo>
                        <a:pt x="169" y="107"/>
                      </a:lnTo>
                      <a:lnTo>
                        <a:pt x="169" y="105"/>
                      </a:lnTo>
                      <a:close/>
                      <a:moveTo>
                        <a:pt x="197" y="88"/>
                      </a:moveTo>
                      <a:lnTo>
                        <a:pt x="197" y="90"/>
                      </a:lnTo>
                      <a:lnTo>
                        <a:pt x="197" y="88"/>
                      </a:lnTo>
                      <a:close/>
                      <a:moveTo>
                        <a:pt x="202" y="88"/>
                      </a:moveTo>
                      <a:lnTo>
                        <a:pt x="199" y="88"/>
                      </a:lnTo>
                      <a:lnTo>
                        <a:pt x="202" y="88"/>
                      </a:lnTo>
                      <a:lnTo>
                        <a:pt x="199" y="88"/>
                      </a:lnTo>
                      <a:lnTo>
                        <a:pt x="202" y="88"/>
                      </a:lnTo>
                      <a:lnTo>
                        <a:pt x="202" y="86"/>
                      </a:lnTo>
                      <a:lnTo>
                        <a:pt x="202" y="88"/>
                      </a:lnTo>
                      <a:close/>
                      <a:moveTo>
                        <a:pt x="183" y="83"/>
                      </a:moveTo>
                      <a:lnTo>
                        <a:pt x="183" y="86"/>
                      </a:lnTo>
                      <a:lnTo>
                        <a:pt x="185" y="86"/>
                      </a:lnTo>
                      <a:lnTo>
                        <a:pt x="183" y="86"/>
                      </a:lnTo>
                      <a:lnTo>
                        <a:pt x="185" y="86"/>
                      </a:lnTo>
                      <a:lnTo>
                        <a:pt x="188" y="86"/>
                      </a:lnTo>
                      <a:lnTo>
                        <a:pt x="190" y="86"/>
                      </a:lnTo>
                      <a:lnTo>
                        <a:pt x="188" y="88"/>
                      </a:lnTo>
                      <a:lnTo>
                        <a:pt x="185" y="88"/>
                      </a:lnTo>
                      <a:lnTo>
                        <a:pt x="185" y="86"/>
                      </a:lnTo>
                      <a:lnTo>
                        <a:pt x="183" y="86"/>
                      </a:lnTo>
                      <a:lnTo>
                        <a:pt x="180" y="86"/>
                      </a:lnTo>
                      <a:lnTo>
                        <a:pt x="183" y="86"/>
                      </a:lnTo>
                      <a:lnTo>
                        <a:pt x="180" y="86"/>
                      </a:lnTo>
                      <a:lnTo>
                        <a:pt x="180" y="88"/>
                      </a:lnTo>
                      <a:lnTo>
                        <a:pt x="183" y="88"/>
                      </a:lnTo>
                      <a:lnTo>
                        <a:pt x="183" y="90"/>
                      </a:lnTo>
                      <a:lnTo>
                        <a:pt x="180" y="93"/>
                      </a:lnTo>
                      <a:lnTo>
                        <a:pt x="178" y="93"/>
                      </a:lnTo>
                      <a:lnTo>
                        <a:pt x="180" y="93"/>
                      </a:lnTo>
                      <a:lnTo>
                        <a:pt x="180" y="90"/>
                      </a:lnTo>
                      <a:lnTo>
                        <a:pt x="178" y="90"/>
                      </a:lnTo>
                      <a:lnTo>
                        <a:pt x="176" y="90"/>
                      </a:lnTo>
                      <a:lnTo>
                        <a:pt x="173" y="88"/>
                      </a:lnTo>
                      <a:lnTo>
                        <a:pt x="173" y="86"/>
                      </a:lnTo>
                      <a:lnTo>
                        <a:pt x="176" y="86"/>
                      </a:lnTo>
                      <a:lnTo>
                        <a:pt x="176" y="83"/>
                      </a:lnTo>
                      <a:lnTo>
                        <a:pt x="178" y="83"/>
                      </a:lnTo>
                      <a:lnTo>
                        <a:pt x="180" y="83"/>
                      </a:lnTo>
                      <a:lnTo>
                        <a:pt x="183" y="83"/>
                      </a:lnTo>
                      <a:close/>
                      <a:moveTo>
                        <a:pt x="199" y="83"/>
                      </a:moveTo>
                      <a:lnTo>
                        <a:pt x="199" y="86"/>
                      </a:lnTo>
                      <a:lnTo>
                        <a:pt x="197" y="86"/>
                      </a:lnTo>
                      <a:lnTo>
                        <a:pt x="197" y="83"/>
                      </a:lnTo>
                      <a:lnTo>
                        <a:pt x="199" y="83"/>
                      </a:lnTo>
                      <a:close/>
                      <a:moveTo>
                        <a:pt x="192" y="83"/>
                      </a:moveTo>
                      <a:lnTo>
                        <a:pt x="195" y="83"/>
                      </a:lnTo>
                      <a:lnTo>
                        <a:pt x="192" y="83"/>
                      </a:lnTo>
                      <a:close/>
                      <a:moveTo>
                        <a:pt x="192" y="81"/>
                      </a:moveTo>
                      <a:lnTo>
                        <a:pt x="190" y="81"/>
                      </a:lnTo>
                      <a:lnTo>
                        <a:pt x="192" y="81"/>
                      </a:lnTo>
                      <a:close/>
                      <a:moveTo>
                        <a:pt x="197" y="69"/>
                      </a:moveTo>
                      <a:lnTo>
                        <a:pt x="195" y="69"/>
                      </a:lnTo>
                      <a:lnTo>
                        <a:pt x="197" y="69"/>
                      </a:lnTo>
                      <a:close/>
                      <a:moveTo>
                        <a:pt x="183" y="67"/>
                      </a:moveTo>
                      <a:lnTo>
                        <a:pt x="183" y="69"/>
                      </a:lnTo>
                      <a:lnTo>
                        <a:pt x="183" y="67"/>
                      </a:lnTo>
                      <a:lnTo>
                        <a:pt x="180" y="69"/>
                      </a:lnTo>
                      <a:lnTo>
                        <a:pt x="183" y="69"/>
                      </a:lnTo>
                      <a:lnTo>
                        <a:pt x="180" y="67"/>
                      </a:lnTo>
                      <a:lnTo>
                        <a:pt x="183" y="67"/>
                      </a:lnTo>
                      <a:close/>
                      <a:moveTo>
                        <a:pt x="188" y="64"/>
                      </a:moveTo>
                      <a:lnTo>
                        <a:pt x="188" y="67"/>
                      </a:lnTo>
                      <a:lnTo>
                        <a:pt x="188" y="64"/>
                      </a:lnTo>
                      <a:close/>
                      <a:moveTo>
                        <a:pt x="199" y="62"/>
                      </a:moveTo>
                      <a:lnTo>
                        <a:pt x="197" y="62"/>
                      </a:lnTo>
                      <a:lnTo>
                        <a:pt x="199" y="62"/>
                      </a:lnTo>
                      <a:close/>
                      <a:moveTo>
                        <a:pt x="188" y="57"/>
                      </a:moveTo>
                      <a:lnTo>
                        <a:pt x="188" y="55"/>
                      </a:lnTo>
                      <a:lnTo>
                        <a:pt x="188" y="57"/>
                      </a:lnTo>
                      <a:close/>
                      <a:moveTo>
                        <a:pt x="188" y="55"/>
                      </a:moveTo>
                      <a:lnTo>
                        <a:pt x="185" y="55"/>
                      </a:lnTo>
                      <a:lnTo>
                        <a:pt x="188" y="55"/>
                      </a:lnTo>
                      <a:lnTo>
                        <a:pt x="185" y="55"/>
                      </a:lnTo>
                      <a:lnTo>
                        <a:pt x="188" y="55"/>
                      </a:lnTo>
                      <a:close/>
                      <a:moveTo>
                        <a:pt x="188" y="55"/>
                      </a:moveTo>
                      <a:lnTo>
                        <a:pt x="190" y="55"/>
                      </a:lnTo>
                      <a:lnTo>
                        <a:pt x="188" y="55"/>
                      </a:lnTo>
                      <a:close/>
                      <a:moveTo>
                        <a:pt x="178" y="55"/>
                      </a:moveTo>
                      <a:lnTo>
                        <a:pt x="178" y="52"/>
                      </a:lnTo>
                      <a:lnTo>
                        <a:pt x="178" y="55"/>
                      </a:lnTo>
                      <a:close/>
                      <a:moveTo>
                        <a:pt x="173" y="52"/>
                      </a:moveTo>
                      <a:lnTo>
                        <a:pt x="173" y="55"/>
                      </a:lnTo>
                      <a:lnTo>
                        <a:pt x="173" y="52"/>
                      </a:lnTo>
                      <a:close/>
                      <a:moveTo>
                        <a:pt x="183" y="55"/>
                      </a:moveTo>
                      <a:lnTo>
                        <a:pt x="183" y="52"/>
                      </a:lnTo>
                      <a:lnTo>
                        <a:pt x="185" y="52"/>
                      </a:lnTo>
                      <a:lnTo>
                        <a:pt x="185" y="55"/>
                      </a:lnTo>
                      <a:lnTo>
                        <a:pt x="183" y="55"/>
                      </a:lnTo>
                      <a:close/>
                      <a:moveTo>
                        <a:pt x="183" y="52"/>
                      </a:moveTo>
                      <a:lnTo>
                        <a:pt x="180" y="52"/>
                      </a:lnTo>
                      <a:lnTo>
                        <a:pt x="183" y="52"/>
                      </a:lnTo>
                      <a:close/>
                      <a:moveTo>
                        <a:pt x="173" y="50"/>
                      </a:moveTo>
                      <a:lnTo>
                        <a:pt x="176" y="50"/>
                      </a:lnTo>
                      <a:lnTo>
                        <a:pt x="173" y="50"/>
                      </a:lnTo>
                      <a:lnTo>
                        <a:pt x="173" y="52"/>
                      </a:lnTo>
                      <a:lnTo>
                        <a:pt x="173" y="50"/>
                      </a:lnTo>
                      <a:lnTo>
                        <a:pt x="173" y="52"/>
                      </a:lnTo>
                      <a:lnTo>
                        <a:pt x="171" y="52"/>
                      </a:lnTo>
                      <a:lnTo>
                        <a:pt x="173" y="52"/>
                      </a:lnTo>
                      <a:lnTo>
                        <a:pt x="171" y="52"/>
                      </a:lnTo>
                      <a:lnTo>
                        <a:pt x="171" y="50"/>
                      </a:lnTo>
                      <a:lnTo>
                        <a:pt x="173" y="50"/>
                      </a:lnTo>
                      <a:close/>
                      <a:moveTo>
                        <a:pt x="171" y="50"/>
                      </a:moveTo>
                      <a:lnTo>
                        <a:pt x="171" y="48"/>
                      </a:lnTo>
                      <a:lnTo>
                        <a:pt x="173" y="48"/>
                      </a:lnTo>
                      <a:lnTo>
                        <a:pt x="171" y="50"/>
                      </a:lnTo>
                      <a:close/>
                      <a:moveTo>
                        <a:pt x="161" y="48"/>
                      </a:moveTo>
                      <a:lnTo>
                        <a:pt x="164" y="48"/>
                      </a:lnTo>
                      <a:lnTo>
                        <a:pt x="161" y="48"/>
                      </a:lnTo>
                      <a:close/>
                      <a:moveTo>
                        <a:pt x="169" y="48"/>
                      </a:moveTo>
                      <a:lnTo>
                        <a:pt x="169" y="45"/>
                      </a:lnTo>
                      <a:lnTo>
                        <a:pt x="169" y="48"/>
                      </a:lnTo>
                      <a:close/>
                      <a:moveTo>
                        <a:pt x="169" y="45"/>
                      </a:moveTo>
                      <a:lnTo>
                        <a:pt x="169" y="48"/>
                      </a:lnTo>
                      <a:lnTo>
                        <a:pt x="169" y="45"/>
                      </a:lnTo>
                      <a:close/>
                      <a:moveTo>
                        <a:pt x="169" y="45"/>
                      </a:moveTo>
                      <a:lnTo>
                        <a:pt x="171" y="45"/>
                      </a:lnTo>
                      <a:lnTo>
                        <a:pt x="169" y="45"/>
                      </a:lnTo>
                      <a:close/>
                      <a:moveTo>
                        <a:pt x="171" y="45"/>
                      </a:moveTo>
                      <a:lnTo>
                        <a:pt x="169" y="45"/>
                      </a:lnTo>
                      <a:lnTo>
                        <a:pt x="171" y="45"/>
                      </a:lnTo>
                      <a:close/>
                      <a:moveTo>
                        <a:pt x="169" y="45"/>
                      </a:moveTo>
                      <a:lnTo>
                        <a:pt x="166" y="45"/>
                      </a:lnTo>
                      <a:lnTo>
                        <a:pt x="169" y="45"/>
                      </a:lnTo>
                      <a:close/>
                      <a:moveTo>
                        <a:pt x="159" y="43"/>
                      </a:moveTo>
                      <a:lnTo>
                        <a:pt x="159" y="45"/>
                      </a:lnTo>
                      <a:lnTo>
                        <a:pt x="159" y="43"/>
                      </a:lnTo>
                      <a:lnTo>
                        <a:pt x="159" y="45"/>
                      </a:lnTo>
                      <a:lnTo>
                        <a:pt x="159" y="43"/>
                      </a:lnTo>
                      <a:close/>
                      <a:moveTo>
                        <a:pt x="164" y="45"/>
                      </a:moveTo>
                      <a:lnTo>
                        <a:pt x="164" y="43"/>
                      </a:lnTo>
                      <a:lnTo>
                        <a:pt x="164" y="45"/>
                      </a:lnTo>
                      <a:close/>
                      <a:moveTo>
                        <a:pt x="154" y="28"/>
                      </a:moveTo>
                      <a:lnTo>
                        <a:pt x="154" y="31"/>
                      </a:lnTo>
                      <a:lnTo>
                        <a:pt x="154" y="28"/>
                      </a:lnTo>
                      <a:close/>
                      <a:moveTo>
                        <a:pt x="152" y="28"/>
                      </a:moveTo>
                      <a:lnTo>
                        <a:pt x="154" y="28"/>
                      </a:lnTo>
                      <a:lnTo>
                        <a:pt x="152" y="28"/>
                      </a:lnTo>
                      <a:close/>
                      <a:moveTo>
                        <a:pt x="145" y="17"/>
                      </a:moveTo>
                      <a:lnTo>
                        <a:pt x="145" y="19"/>
                      </a:lnTo>
                      <a:lnTo>
                        <a:pt x="142" y="17"/>
                      </a:lnTo>
                      <a:lnTo>
                        <a:pt x="145" y="17"/>
                      </a:lnTo>
                      <a:lnTo>
                        <a:pt x="142" y="17"/>
                      </a:lnTo>
                      <a:lnTo>
                        <a:pt x="145" y="17"/>
                      </a:lnTo>
                      <a:close/>
                      <a:moveTo>
                        <a:pt x="142" y="14"/>
                      </a:moveTo>
                      <a:lnTo>
                        <a:pt x="142" y="12"/>
                      </a:lnTo>
                      <a:lnTo>
                        <a:pt x="145" y="12"/>
                      </a:lnTo>
                      <a:lnTo>
                        <a:pt x="142" y="12"/>
                      </a:lnTo>
                      <a:lnTo>
                        <a:pt x="142" y="14"/>
                      </a:lnTo>
                      <a:close/>
                      <a:moveTo>
                        <a:pt x="150" y="0"/>
                      </a:moveTo>
                      <a:lnTo>
                        <a:pt x="150" y="2"/>
                      </a:lnTo>
                      <a:lnTo>
                        <a:pt x="15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5" name="Freeform 50964"/>
                <p:cNvSpPr>
                  <a:spLocks noEditPoints="1"/>
                </p:cNvSpPr>
                <p:nvPr/>
              </p:nvSpPr>
              <p:spPr bwMode="auto">
                <a:xfrm>
                  <a:off x="5647179" y="929768"/>
                  <a:ext cx="986961" cy="1100962"/>
                </a:xfrm>
                <a:custGeom>
                  <a:avLst/>
                  <a:gdLst>
                    <a:gd name="T0" fmla="*/ 123 w 278"/>
                    <a:gd name="T1" fmla="*/ 371 h 373"/>
                    <a:gd name="T2" fmla="*/ 114 w 278"/>
                    <a:gd name="T3" fmla="*/ 369 h 373"/>
                    <a:gd name="T4" fmla="*/ 57 w 278"/>
                    <a:gd name="T5" fmla="*/ 369 h 373"/>
                    <a:gd name="T6" fmla="*/ 95 w 278"/>
                    <a:gd name="T7" fmla="*/ 369 h 373"/>
                    <a:gd name="T8" fmla="*/ 142 w 278"/>
                    <a:gd name="T9" fmla="*/ 366 h 373"/>
                    <a:gd name="T10" fmla="*/ 90 w 278"/>
                    <a:gd name="T11" fmla="*/ 366 h 373"/>
                    <a:gd name="T12" fmla="*/ 55 w 278"/>
                    <a:gd name="T13" fmla="*/ 366 h 373"/>
                    <a:gd name="T14" fmla="*/ 133 w 278"/>
                    <a:gd name="T15" fmla="*/ 366 h 373"/>
                    <a:gd name="T16" fmla="*/ 83 w 278"/>
                    <a:gd name="T17" fmla="*/ 364 h 373"/>
                    <a:gd name="T18" fmla="*/ 57 w 278"/>
                    <a:gd name="T19" fmla="*/ 364 h 373"/>
                    <a:gd name="T20" fmla="*/ 154 w 278"/>
                    <a:gd name="T21" fmla="*/ 361 h 373"/>
                    <a:gd name="T22" fmla="*/ 55 w 278"/>
                    <a:gd name="T23" fmla="*/ 361 h 373"/>
                    <a:gd name="T24" fmla="*/ 159 w 278"/>
                    <a:gd name="T25" fmla="*/ 361 h 373"/>
                    <a:gd name="T26" fmla="*/ 64 w 278"/>
                    <a:gd name="T27" fmla="*/ 359 h 373"/>
                    <a:gd name="T28" fmla="*/ 78 w 278"/>
                    <a:gd name="T29" fmla="*/ 359 h 373"/>
                    <a:gd name="T30" fmla="*/ 21 w 278"/>
                    <a:gd name="T31" fmla="*/ 359 h 373"/>
                    <a:gd name="T32" fmla="*/ 29 w 278"/>
                    <a:gd name="T33" fmla="*/ 359 h 373"/>
                    <a:gd name="T34" fmla="*/ 33 w 278"/>
                    <a:gd name="T35" fmla="*/ 357 h 373"/>
                    <a:gd name="T36" fmla="*/ 90 w 278"/>
                    <a:gd name="T37" fmla="*/ 354 h 373"/>
                    <a:gd name="T38" fmla="*/ 17 w 278"/>
                    <a:gd name="T39" fmla="*/ 354 h 373"/>
                    <a:gd name="T40" fmla="*/ 62 w 278"/>
                    <a:gd name="T41" fmla="*/ 354 h 373"/>
                    <a:gd name="T42" fmla="*/ 62 w 278"/>
                    <a:gd name="T43" fmla="*/ 352 h 373"/>
                    <a:gd name="T44" fmla="*/ 31 w 278"/>
                    <a:gd name="T45" fmla="*/ 352 h 373"/>
                    <a:gd name="T46" fmla="*/ 36 w 278"/>
                    <a:gd name="T47" fmla="*/ 352 h 373"/>
                    <a:gd name="T48" fmla="*/ 48 w 278"/>
                    <a:gd name="T49" fmla="*/ 350 h 373"/>
                    <a:gd name="T50" fmla="*/ 221 w 278"/>
                    <a:gd name="T51" fmla="*/ 350 h 373"/>
                    <a:gd name="T52" fmla="*/ 216 w 278"/>
                    <a:gd name="T53" fmla="*/ 347 h 373"/>
                    <a:gd name="T54" fmla="*/ 62 w 278"/>
                    <a:gd name="T55" fmla="*/ 347 h 373"/>
                    <a:gd name="T56" fmla="*/ 48 w 278"/>
                    <a:gd name="T57" fmla="*/ 347 h 373"/>
                    <a:gd name="T58" fmla="*/ 55 w 278"/>
                    <a:gd name="T59" fmla="*/ 345 h 373"/>
                    <a:gd name="T60" fmla="*/ 71 w 278"/>
                    <a:gd name="T61" fmla="*/ 345 h 373"/>
                    <a:gd name="T62" fmla="*/ 36 w 278"/>
                    <a:gd name="T63" fmla="*/ 342 h 373"/>
                    <a:gd name="T64" fmla="*/ 64 w 278"/>
                    <a:gd name="T65" fmla="*/ 342 h 373"/>
                    <a:gd name="T66" fmla="*/ 235 w 278"/>
                    <a:gd name="T67" fmla="*/ 340 h 373"/>
                    <a:gd name="T68" fmla="*/ 52 w 278"/>
                    <a:gd name="T69" fmla="*/ 342 h 373"/>
                    <a:gd name="T70" fmla="*/ 59 w 278"/>
                    <a:gd name="T71" fmla="*/ 340 h 373"/>
                    <a:gd name="T72" fmla="*/ 50 w 278"/>
                    <a:gd name="T73" fmla="*/ 338 h 373"/>
                    <a:gd name="T74" fmla="*/ 21 w 278"/>
                    <a:gd name="T75" fmla="*/ 340 h 373"/>
                    <a:gd name="T76" fmla="*/ 59 w 278"/>
                    <a:gd name="T77" fmla="*/ 338 h 373"/>
                    <a:gd name="T78" fmla="*/ 52 w 278"/>
                    <a:gd name="T79" fmla="*/ 338 h 373"/>
                    <a:gd name="T80" fmla="*/ 88 w 278"/>
                    <a:gd name="T81" fmla="*/ 338 h 373"/>
                    <a:gd name="T82" fmla="*/ 50 w 278"/>
                    <a:gd name="T83" fmla="*/ 335 h 373"/>
                    <a:gd name="T84" fmla="*/ 275 w 278"/>
                    <a:gd name="T85" fmla="*/ 333 h 373"/>
                    <a:gd name="T86" fmla="*/ 31 w 278"/>
                    <a:gd name="T87" fmla="*/ 333 h 373"/>
                    <a:gd name="T88" fmla="*/ 86 w 278"/>
                    <a:gd name="T89" fmla="*/ 331 h 373"/>
                    <a:gd name="T90" fmla="*/ 64 w 278"/>
                    <a:gd name="T91" fmla="*/ 328 h 373"/>
                    <a:gd name="T92" fmla="*/ 64 w 278"/>
                    <a:gd name="T93" fmla="*/ 321 h 373"/>
                    <a:gd name="T94" fmla="*/ 59 w 278"/>
                    <a:gd name="T95" fmla="*/ 314 h 373"/>
                    <a:gd name="T96" fmla="*/ 69 w 278"/>
                    <a:gd name="T97" fmla="*/ 297 h 373"/>
                    <a:gd name="T98" fmla="*/ 67 w 278"/>
                    <a:gd name="T99" fmla="*/ 285 h 373"/>
                    <a:gd name="T100" fmla="*/ 69 w 278"/>
                    <a:gd name="T101" fmla="*/ 262 h 373"/>
                    <a:gd name="T102" fmla="*/ 67 w 278"/>
                    <a:gd name="T103" fmla="*/ 238 h 373"/>
                    <a:gd name="T104" fmla="*/ 67 w 278"/>
                    <a:gd name="T105" fmla="*/ 202 h 373"/>
                    <a:gd name="T106" fmla="*/ 62 w 278"/>
                    <a:gd name="T107" fmla="*/ 193 h 373"/>
                    <a:gd name="T108" fmla="*/ 71 w 278"/>
                    <a:gd name="T109" fmla="*/ 186 h 373"/>
                    <a:gd name="T110" fmla="*/ 86 w 278"/>
                    <a:gd name="T111" fmla="*/ 181 h 373"/>
                    <a:gd name="T112" fmla="*/ 59 w 278"/>
                    <a:gd name="T113" fmla="*/ 179 h 373"/>
                    <a:gd name="T114" fmla="*/ 83 w 278"/>
                    <a:gd name="T115" fmla="*/ 176 h 373"/>
                    <a:gd name="T116" fmla="*/ 107 w 278"/>
                    <a:gd name="T117" fmla="*/ 157 h 373"/>
                    <a:gd name="T118" fmla="*/ 114 w 278"/>
                    <a:gd name="T119" fmla="*/ 148 h 373"/>
                    <a:gd name="T120" fmla="*/ 199 w 278"/>
                    <a:gd name="T121" fmla="*/ 84 h 373"/>
                    <a:gd name="T122" fmla="*/ 159 w 278"/>
                    <a:gd name="T123" fmla="*/ 53 h 373"/>
                    <a:gd name="T124" fmla="*/ 154 w 278"/>
                    <a:gd name="T125" fmla="*/ 2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373">
                      <a:moveTo>
                        <a:pt x="76" y="373"/>
                      </a:moveTo>
                      <a:lnTo>
                        <a:pt x="74" y="373"/>
                      </a:lnTo>
                      <a:lnTo>
                        <a:pt x="76" y="373"/>
                      </a:lnTo>
                      <a:close/>
                      <a:moveTo>
                        <a:pt x="121" y="373"/>
                      </a:moveTo>
                      <a:lnTo>
                        <a:pt x="119" y="371"/>
                      </a:lnTo>
                      <a:lnTo>
                        <a:pt x="121" y="371"/>
                      </a:lnTo>
                      <a:lnTo>
                        <a:pt x="121" y="373"/>
                      </a:lnTo>
                      <a:close/>
                      <a:moveTo>
                        <a:pt x="62" y="373"/>
                      </a:moveTo>
                      <a:lnTo>
                        <a:pt x="62" y="371"/>
                      </a:lnTo>
                      <a:lnTo>
                        <a:pt x="62" y="373"/>
                      </a:lnTo>
                      <a:close/>
                      <a:moveTo>
                        <a:pt x="74" y="373"/>
                      </a:moveTo>
                      <a:lnTo>
                        <a:pt x="74" y="371"/>
                      </a:lnTo>
                      <a:lnTo>
                        <a:pt x="74" y="373"/>
                      </a:lnTo>
                      <a:close/>
                      <a:moveTo>
                        <a:pt x="112" y="373"/>
                      </a:moveTo>
                      <a:lnTo>
                        <a:pt x="112" y="371"/>
                      </a:lnTo>
                      <a:lnTo>
                        <a:pt x="112" y="373"/>
                      </a:lnTo>
                      <a:close/>
                      <a:moveTo>
                        <a:pt x="74" y="371"/>
                      </a:moveTo>
                      <a:lnTo>
                        <a:pt x="74" y="373"/>
                      </a:lnTo>
                      <a:lnTo>
                        <a:pt x="74" y="371"/>
                      </a:lnTo>
                      <a:close/>
                      <a:moveTo>
                        <a:pt x="76" y="371"/>
                      </a:moveTo>
                      <a:lnTo>
                        <a:pt x="74" y="371"/>
                      </a:lnTo>
                      <a:lnTo>
                        <a:pt x="76" y="371"/>
                      </a:lnTo>
                      <a:close/>
                      <a:moveTo>
                        <a:pt x="116" y="371"/>
                      </a:moveTo>
                      <a:lnTo>
                        <a:pt x="114" y="371"/>
                      </a:lnTo>
                      <a:lnTo>
                        <a:pt x="116" y="371"/>
                      </a:lnTo>
                      <a:close/>
                      <a:moveTo>
                        <a:pt x="71" y="371"/>
                      </a:moveTo>
                      <a:lnTo>
                        <a:pt x="69" y="371"/>
                      </a:lnTo>
                      <a:lnTo>
                        <a:pt x="71" y="371"/>
                      </a:lnTo>
                      <a:close/>
                      <a:moveTo>
                        <a:pt x="59" y="371"/>
                      </a:moveTo>
                      <a:lnTo>
                        <a:pt x="57" y="371"/>
                      </a:lnTo>
                      <a:lnTo>
                        <a:pt x="59" y="371"/>
                      </a:lnTo>
                      <a:close/>
                      <a:moveTo>
                        <a:pt x="90" y="371"/>
                      </a:moveTo>
                      <a:lnTo>
                        <a:pt x="93" y="371"/>
                      </a:lnTo>
                      <a:lnTo>
                        <a:pt x="90" y="371"/>
                      </a:lnTo>
                      <a:lnTo>
                        <a:pt x="93" y="371"/>
                      </a:lnTo>
                      <a:lnTo>
                        <a:pt x="90" y="371"/>
                      </a:lnTo>
                      <a:close/>
                      <a:moveTo>
                        <a:pt x="102" y="371"/>
                      </a:moveTo>
                      <a:lnTo>
                        <a:pt x="100" y="371"/>
                      </a:lnTo>
                      <a:lnTo>
                        <a:pt x="102" y="371"/>
                      </a:lnTo>
                      <a:close/>
                      <a:moveTo>
                        <a:pt x="62" y="371"/>
                      </a:moveTo>
                      <a:lnTo>
                        <a:pt x="59" y="371"/>
                      </a:lnTo>
                      <a:lnTo>
                        <a:pt x="62" y="371"/>
                      </a:lnTo>
                      <a:close/>
                      <a:moveTo>
                        <a:pt x="119" y="371"/>
                      </a:moveTo>
                      <a:lnTo>
                        <a:pt x="116" y="371"/>
                      </a:lnTo>
                      <a:lnTo>
                        <a:pt x="119" y="371"/>
                      </a:lnTo>
                      <a:close/>
                      <a:moveTo>
                        <a:pt x="59" y="371"/>
                      </a:moveTo>
                      <a:lnTo>
                        <a:pt x="57" y="371"/>
                      </a:lnTo>
                      <a:lnTo>
                        <a:pt x="59" y="371"/>
                      </a:lnTo>
                      <a:close/>
                      <a:moveTo>
                        <a:pt x="104" y="371"/>
                      </a:moveTo>
                      <a:lnTo>
                        <a:pt x="102" y="371"/>
                      </a:lnTo>
                      <a:lnTo>
                        <a:pt x="104" y="371"/>
                      </a:lnTo>
                      <a:close/>
                      <a:moveTo>
                        <a:pt x="119" y="371"/>
                      </a:moveTo>
                      <a:lnTo>
                        <a:pt x="116" y="371"/>
                      </a:lnTo>
                      <a:lnTo>
                        <a:pt x="119" y="371"/>
                      </a:lnTo>
                      <a:close/>
                      <a:moveTo>
                        <a:pt x="57" y="371"/>
                      </a:moveTo>
                      <a:lnTo>
                        <a:pt x="55" y="371"/>
                      </a:lnTo>
                      <a:lnTo>
                        <a:pt x="57" y="371"/>
                      </a:lnTo>
                      <a:close/>
                      <a:moveTo>
                        <a:pt x="74" y="371"/>
                      </a:moveTo>
                      <a:lnTo>
                        <a:pt x="71" y="371"/>
                      </a:lnTo>
                      <a:lnTo>
                        <a:pt x="74" y="371"/>
                      </a:lnTo>
                      <a:close/>
                      <a:moveTo>
                        <a:pt x="123" y="371"/>
                      </a:moveTo>
                      <a:lnTo>
                        <a:pt x="123" y="369"/>
                      </a:lnTo>
                      <a:lnTo>
                        <a:pt x="123" y="371"/>
                      </a:lnTo>
                      <a:close/>
                      <a:moveTo>
                        <a:pt x="116" y="371"/>
                      </a:moveTo>
                      <a:lnTo>
                        <a:pt x="116" y="369"/>
                      </a:lnTo>
                      <a:lnTo>
                        <a:pt x="116" y="371"/>
                      </a:lnTo>
                      <a:close/>
                      <a:moveTo>
                        <a:pt x="114" y="371"/>
                      </a:moveTo>
                      <a:lnTo>
                        <a:pt x="114" y="369"/>
                      </a:lnTo>
                      <a:lnTo>
                        <a:pt x="114" y="371"/>
                      </a:lnTo>
                      <a:close/>
                      <a:moveTo>
                        <a:pt x="119" y="371"/>
                      </a:moveTo>
                      <a:lnTo>
                        <a:pt x="119" y="369"/>
                      </a:lnTo>
                      <a:lnTo>
                        <a:pt x="119" y="371"/>
                      </a:lnTo>
                      <a:close/>
                      <a:moveTo>
                        <a:pt x="93" y="371"/>
                      </a:moveTo>
                      <a:lnTo>
                        <a:pt x="93" y="369"/>
                      </a:lnTo>
                      <a:lnTo>
                        <a:pt x="93" y="371"/>
                      </a:lnTo>
                      <a:close/>
                      <a:moveTo>
                        <a:pt x="83" y="371"/>
                      </a:moveTo>
                      <a:lnTo>
                        <a:pt x="83" y="369"/>
                      </a:lnTo>
                      <a:lnTo>
                        <a:pt x="83" y="371"/>
                      </a:lnTo>
                      <a:close/>
                      <a:moveTo>
                        <a:pt x="104" y="371"/>
                      </a:moveTo>
                      <a:lnTo>
                        <a:pt x="104" y="369"/>
                      </a:lnTo>
                      <a:lnTo>
                        <a:pt x="104" y="371"/>
                      </a:lnTo>
                      <a:close/>
                      <a:moveTo>
                        <a:pt x="59" y="371"/>
                      </a:moveTo>
                      <a:lnTo>
                        <a:pt x="59" y="369"/>
                      </a:lnTo>
                      <a:lnTo>
                        <a:pt x="59" y="371"/>
                      </a:lnTo>
                      <a:close/>
                      <a:moveTo>
                        <a:pt x="97" y="369"/>
                      </a:moveTo>
                      <a:lnTo>
                        <a:pt x="97" y="371"/>
                      </a:lnTo>
                      <a:lnTo>
                        <a:pt x="97" y="369"/>
                      </a:lnTo>
                      <a:close/>
                      <a:moveTo>
                        <a:pt x="90" y="369"/>
                      </a:moveTo>
                      <a:lnTo>
                        <a:pt x="90" y="371"/>
                      </a:lnTo>
                      <a:lnTo>
                        <a:pt x="90" y="369"/>
                      </a:lnTo>
                      <a:close/>
                      <a:moveTo>
                        <a:pt x="102" y="371"/>
                      </a:moveTo>
                      <a:lnTo>
                        <a:pt x="102" y="369"/>
                      </a:lnTo>
                      <a:lnTo>
                        <a:pt x="102" y="371"/>
                      </a:lnTo>
                      <a:close/>
                      <a:moveTo>
                        <a:pt x="62" y="369"/>
                      </a:moveTo>
                      <a:lnTo>
                        <a:pt x="62" y="371"/>
                      </a:lnTo>
                      <a:lnTo>
                        <a:pt x="62" y="369"/>
                      </a:lnTo>
                      <a:close/>
                      <a:moveTo>
                        <a:pt x="55" y="369"/>
                      </a:moveTo>
                      <a:lnTo>
                        <a:pt x="55" y="371"/>
                      </a:lnTo>
                      <a:lnTo>
                        <a:pt x="52" y="369"/>
                      </a:lnTo>
                      <a:lnTo>
                        <a:pt x="55" y="369"/>
                      </a:lnTo>
                      <a:close/>
                      <a:moveTo>
                        <a:pt x="67" y="369"/>
                      </a:moveTo>
                      <a:lnTo>
                        <a:pt x="67" y="371"/>
                      </a:lnTo>
                      <a:lnTo>
                        <a:pt x="67" y="369"/>
                      </a:lnTo>
                      <a:close/>
                      <a:moveTo>
                        <a:pt x="83" y="369"/>
                      </a:moveTo>
                      <a:lnTo>
                        <a:pt x="83" y="371"/>
                      </a:lnTo>
                      <a:lnTo>
                        <a:pt x="83" y="369"/>
                      </a:lnTo>
                      <a:close/>
                      <a:moveTo>
                        <a:pt x="93" y="371"/>
                      </a:moveTo>
                      <a:lnTo>
                        <a:pt x="90" y="371"/>
                      </a:lnTo>
                      <a:lnTo>
                        <a:pt x="93" y="371"/>
                      </a:lnTo>
                      <a:lnTo>
                        <a:pt x="93" y="369"/>
                      </a:lnTo>
                      <a:lnTo>
                        <a:pt x="93" y="371"/>
                      </a:lnTo>
                      <a:close/>
                      <a:moveTo>
                        <a:pt x="104" y="369"/>
                      </a:moveTo>
                      <a:lnTo>
                        <a:pt x="102" y="369"/>
                      </a:lnTo>
                      <a:lnTo>
                        <a:pt x="104" y="369"/>
                      </a:lnTo>
                      <a:close/>
                      <a:moveTo>
                        <a:pt x="55" y="369"/>
                      </a:moveTo>
                      <a:lnTo>
                        <a:pt x="52" y="369"/>
                      </a:lnTo>
                      <a:lnTo>
                        <a:pt x="55" y="369"/>
                      </a:lnTo>
                      <a:close/>
                      <a:moveTo>
                        <a:pt x="59" y="369"/>
                      </a:moveTo>
                      <a:lnTo>
                        <a:pt x="57" y="369"/>
                      </a:lnTo>
                      <a:lnTo>
                        <a:pt x="59" y="369"/>
                      </a:lnTo>
                      <a:close/>
                      <a:moveTo>
                        <a:pt x="123" y="369"/>
                      </a:moveTo>
                      <a:lnTo>
                        <a:pt x="121" y="369"/>
                      </a:lnTo>
                      <a:lnTo>
                        <a:pt x="123" y="369"/>
                      </a:lnTo>
                      <a:close/>
                      <a:moveTo>
                        <a:pt x="114" y="369"/>
                      </a:moveTo>
                      <a:lnTo>
                        <a:pt x="112" y="369"/>
                      </a:lnTo>
                      <a:lnTo>
                        <a:pt x="114" y="369"/>
                      </a:lnTo>
                      <a:close/>
                      <a:moveTo>
                        <a:pt x="52" y="369"/>
                      </a:moveTo>
                      <a:lnTo>
                        <a:pt x="55" y="369"/>
                      </a:lnTo>
                      <a:lnTo>
                        <a:pt x="52" y="369"/>
                      </a:lnTo>
                      <a:close/>
                      <a:moveTo>
                        <a:pt x="93" y="369"/>
                      </a:moveTo>
                      <a:lnTo>
                        <a:pt x="90" y="369"/>
                      </a:lnTo>
                      <a:lnTo>
                        <a:pt x="93" y="369"/>
                      </a:lnTo>
                      <a:close/>
                      <a:moveTo>
                        <a:pt x="83" y="369"/>
                      </a:moveTo>
                      <a:lnTo>
                        <a:pt x="81" y="369"/>
                      </a:lnTo>
                      <a:lnTo>
                        <a:pt x="83" y="369"/>
                      </a:lnTo>
                      <a:lnTo>
                        <a:pt x="81" y="369"/>
                      </a:lnTo>
                      <a:lnTo>
                        <a:pt x="83" y="369"/>
                      </a:lnTo>
                      <a:close/>
                      <a:moveTo>
                        <a:pt x="135" y="369"/>
                      </a:moveTo>
                      <a:lnTo>
                        <a:pt x="138" y="369"/>
                      </a:lnTo>
                      <a:lnTo>
                        <a:pt x="135" y="369"/>
                      </a:lnTo>
                      <a:close/>
                      <a:moveTo>
                        <a:pt x="83" y="369"/>
                      </a:moveTo>
                      <a:lnTo>
                        <a:pt x="81" y="369"/>
                      </a:lnTo>
                      <a:lnTo>
                        <a:pt x="83" y="369"/>
                      </a:lnTo>
                      <a:close/>
                      <a:moveTo>
                        <a:pt x="107" y="369"/>
                      </a:moveTo>
                      <a:lnTo>
                        <a:pt x="104" y="369"/>
                      </a:lnTo>
                      <a:lnTo>
                        <a:pt x="107" y="369"/>
                      </a:lnTo>
                      <a:close/>
                      <a:moveTo>
                        <a:pt x="64" y="369"/>
                      </a:moveTo>
                      <a:lnTo>
                        <a:pt x="62" y="369"/>
                      </a:lnTo>
                      <a:lnTo>
                        <a:pt x="64" y="369"/>
                      </a:lnTo>
                      <a:close/>
                      <a:moveTo>
                        <a:pt x="81" y="369"/>
                      </a:moveTo>
                      <a:lnTo>
                        <a:pt x="83" y="369"/>
                      </a:lnTo>
                      <a:lnTo>
                        <a:pt x="81" y="369"/>
                      </a:lnTo>
                      <a:close/>
                      <a:moveTo>
                        <a:pt x="138" y="369"/>
                      </a:moveTo>
                      <a:lnTo>
                        <a:pt x="135" y="369"/>
                      </a:lnTo>
                      <a:lnTo>
                        <a:pt x="138" y="369"/>
                      </a:lnTo>
                      <a:close/>
                      <a:moveTo>
                        <a:pt x="95" y="369"/>
                      </a:moveTo>
                      <a:lnTo>
                        <a:pt x="93" y="369"/>
                      </a:lnTo>
                      <a:lnTo>
                        <a:pt x="95" y="369"/>
                      </a:lnTo>
                      <a:lnTo>
                        <a:pt x="93" y="369"/>
                      </a:lnTo>
                      <a:lnTo>
                        <a:pt x="95" y="369"/>
                      </a:lnTo>
                      <a:close/>
                      <a:moveTo>
                        <a:pt x="43" y="369"/>
                      </a:moveTo>
                      <a:lnTo>
                        <a:pt x="40" y="369"/>
                      </a:lnTo>
                      <a:lnTo>
                        <a:pt x="43" y="369"/>
                      </a:lnTo>
                      <a:close/>
                      <a:moveTo>
                        <a:pt x="116" y="369"/>
                      </a:moveTo>
                      <a:lnTo>
                        <a:pt x="114" y="369"/>
                      </a:lnTo>
                      <a:lnTo>
                        <a:pt x="116" y="369"/>
                      </a:lnTo>
                      <a:close/>
                      <a:moveTo>
                        <a:pt x="104" y="369"/>
                      </a:moveTo>
                      <a:lnTo>
                        <a:pt x="102" y="369"/>
                      </a:lnTo>
                      <a:lnTo>
                        <a:pt x="104" y="369"/>
                      </a:lnTo>
                      <a:close/>
                      <a:moveTo>
                        <a:pt x="119" y="369"/>
                      </a:moveTo>
                      <a:lnTo>
                        <a:pt x="116" y="369"/>
                      </a:lnTo>
                      <a:lnTo>
                        <a:pt x="119" y="369"/>
                      </a:lnTo>
                      <a:close/>
                      <a:moveTo>
                        <a:pt x="131" y="369"/>
                      </a:moveTo>
                      <a:lnTo>
                        <a:pt x="128" y="369"/>
                      </a:lnTo>
                      <a:lnTo>
                        <a:pt x="131" y="369"/>
                      </a:lnTo>
                      <a:close/>
                      <a:moveTo>
                        <a:pt x="71" y="369"/>
                      </a:moveTo>
                      <a:lnTo>
                        <a:pt x="69" y="369"/>
                      </a:lnTo>
                      <a:lnTo>
                        <a:pt x="71" y="369"/>
                      </a:lnTo>
                      <a:close/>
                      <a:moveTo>
                        <a:pt x="90" y="369"/>
                      </a:moveTo>
                      <a:lnTo>
                        <a:pt x="88" y="369"/>
                      </a:lnTo>
                      <a:lnTo>
                        <a:pt x="90" y="369"/>
                      </a:lnTo>
                      <a:close/>
                      <a:moveTo>
                        <a:pt x="40" y="369"/>
                      </a:moveTo>
                      <a:lnTo>
                        <a:pt x="38" y="369"/>
                      </a:lnTo>
                      <a:lnTo>
                        <a:pt x="40" y="369"/>
                      </a:lnTo>
                      <a:close/>
                      <a:moveTo>
                        <a:pt x="138" y="369"/>
                      </a:moveTo>
                      <a:lnTo>
                        <a:pt x="135" y="369"/>
                      </a:lnTo>
                      <a:lnTo>
                        <a:pt x="138" y="369"/>
                      </a:lnTo>
                      <a:close/>
                      <a:moveTo>
                        <a:pt x="59" y="369"/>
                      </a:moveTo>
                      <a:lnTo>
                        <a:pt x="57" y="369"/>
                      </a:lnTo>
                      <a:lnTo>
                        <a:pt x="59" y="369"/>
                      </a:lnTo>
                      <a:close/>
                      <a:moveTo>
                        <a:pt x="104" y="369"/>
                      </a:moveTo>
                      <a:lnTo>
                        <a:pt x="102" y="369"/>
                      </a:lnTo>
                      <a:lnTo>
                        <a:pt x="104" y="369"/>
                      </a:lnTo>
                      <a:close/>
                      <a:moveTo>
                        <a:pt x="116" y="369"/>
                      </a:moveTo>
                      <a:lnTo>
                        <a:pt x="114" y="369"/>
                      </a:lnTo>
                      <a:lnTo>
                        <a:pt x="116" y="369"/>
                      </a:lnTo>
                      <a:close/>
                      <a:moveTo>
                        <a:pt x="76" y="369"/>
                      </a:moveTo>
                      <a:lnTo>
                        <a:pt x="78" y="369"/>
                      </a:lnTo>
                      <a:lnTo>
                        <a:pt x="76" y="369"/>
                      </a:lnTo>
                      <a:close/>
                      <a:moveTo>
                        <a:pt x="69" y="369"/>
                      </a:moveTo>
                      <a:lnTo>
                        <a:pt x="67" y="369"/>
                      </a:lnTo>
                      <a:lnTo>
                        <a:pt x="69" y="369"/>
                      </a:lnTo>
                      <a:close/>
                      <a:moveTo>
                        <a:pt x="38" y="369"/>
                      </a:moveTo>
                      <a:lnTo>
                        <a:pt x="40" y="369"/>
                      </a:lnTo>
                      <a:lnTo>
                        <a:pt x="38" y="369"/>
                      </a:lnTo>
                      <a:close/>
                      <a:moveTo>
                        <a:pt x="109" y="369"/>
                      </a:moveTo>
                      <a:lnTo>
                        <a:pt x="107" y="369"/>
                      </a:lnTo>
                      <a:lnTo>
                        <a:pt x="109" y="369"/>
                      </a:lnTo>
                      <a:close/>
                      <a:moveTo>
                        <a:pt x="138" y="369"/>
                      </a:moveTo>
                      <a:lnTo>
                        <a:pt x="140" y="369"/>
                      </a:lnTo>
                      <a:lnTo>
                        <a:pt x="138" y="369"/>
                      </a:lnTo>
                      <a:close/>
                      <a:moveTo>
                        <a:pt x="40" y="369"/>
                      </a:moveTo>
                      <a:lnTo>
                        <a:pt x="43" y="369"/>
                      </a:lnTo>
                      <a:lnTo>
                        <a:pt x="40" y="369"/>
                      </a:lnTo>
                      <a:close/>
                      <a:moveTo>
                        <a:pt x="93" y="369"/>
                      </a:moveTo>
                      <a:lnTo>
                        <a:pt x="95" y="369"/>
                      </a:lnTo>
                      <a:lnTo>
                        <a:pt x="93" y="369"/>
                      </a:lnTo>
                      <a:close/>
                      <a:moveTo>
                        <a:pt x="55" y="369"/>
                      </a:moveTo>
                      <a:lnTo>
                        <a:pt x="52" y="369"/>
                      </a:lnTo>
                      <a:lnTo>
                        <a:pt x="55" y="369"/>
                      </a:lnTo>
                      <a:close/>
                      <a:moveTo>
                        <a:pt x="90" y="369"/>
                      </a:moveTo>
                      <a:lnTo>
                        <a:pt x="90" y="366"/>
                      </a:lnTo>
                      <a:lnTo>
                        <a:pt x="90" y="369"/>
                      </a:lnTo>
                      <a:close/>
                      <a:moveTo>
                        <a:pt x="43" y="369"/>
                      </a:moveTo>
                      <a:lnTo>
                        <a:pt x="40" y="369"/>
                      </a:lnTo>
                      <a:lnTo>
                        <a:pt x="40" y="366"/>
                      </a:lnTo>
                      <a:lnTo>
                        <a:pt x="43" y="369"/>
                      </a:lnTo>
                      <a:close/>
                      <a:moveTo>
                        <a:pt x="55" y="369"/>
                      </a:moveTo>
                      <a:lnTo>
                        <a:pt x="55" y="366"/>
                      </a:lnTo>
                      <a:lnTo>
                        <a:pt x="55" y="369"/>
                      </a:lnTo>
                      <a:close/>
                      <a:moveTo>
                        <a:pt x="135" y="369"/>
                      </a:moveTo>
                      <a:lnTo>
                        <a:pt x="133" y="369"/>
                      </a:lnTo>
                      <a:lnTo>
                        <a:pt x="135" y="366"/>
                      </a:lnTo>
                      <a:lnTo>
                        <a:pt x="135" y="369"/>
                      </a:lnTo>
                      <a:close/>
                      <a:moveTo>
                        <a:pt x="138" y="369"/>
                      </a:moveTo>
                      <a:lnTo>
                        <a:pt x="135" y="369"/>
                      </a:lnTo>
                      <a:lnTo>
                        <a:pt x="138" y="366"/>
                      </a:lnTo>
                      <a:lnTo>
                        <a:pt x="138" y="369"/>
                      </a:lnTo>
                      <a:close/>
                      <a:moveTo>
                        <a:pt x="88" y="369"/>
                      </a:moveTo>
                      <a:lnTo>
                        <a:pt x="88" y="366"/>
                      </a:lnTo>
                      <a:lnTo>
                        <a:pt x="88" y="369"/>
                      </a:lnTo>
                      <a:close/>
                      <a:moveTo>
                        <a:pt x="138" y="369"/>
                      </a:moveTo>
                      <a:lnTo>
                        <a:pt x="138" y="366"/>
                      </a:lnTo>
                      <a:lnTo>
                        <a:pt x="138" y="369"/>
                      </a:lnTo>
                      <a:close/>
                      <a:moveTo>
                        <a:pt x="140" y="369"/>
                      </a:moveTo>
                      <a:lnTo>
                        <a:pt x="138" y="369"/>
                      </a:lnTo>
                      <a:lnTo>
                        <a:pt x="140" y="366"/>
                      </a:lnTo>
                      <a:lnTo>
                        <a:pt x="140" y="369"/>
                      </a:lnTo>
                      <a:close/>
                      <a:moveTo>
                        <a:pt x="36" y="369"/>
                      </a:moveTo>
                      <a:lnTo>
                        <a:pt x="36" y="366"/>
                      </a:lnTo>
                      <a:lnTo>
                        <a:pt x="36" y="369"/>
                      </a:lnTo>
                      <a:close/>
                      <a:moveTo>
                        <a:pt x="95" y="369"/>
                      </a:moveTo>
                      <a:lnTo>
                        <a:pt x="95" y="366"/>
                      </a:lnTo>
                      <a:lnTo>
                        <a:pt x="95" y="369"/>
                      </a:lnTo>
                      <a:close/>
                      <a:moveTo>
                        <a:pt x="95" y="366"/>
                      </a:moveTo>
                      <a:lnTo>
                        <a:pt x="95" y="369"/>
                      </a:lnTo>
                      <a:lnTo>
                        <a:pt x="95" y="366"/>
                      </a:lnTo>
                      <a:close/>
                      <a:moveTo>
                        <a:pt x="97" y="366"/>
                      </a:moveTo>
                      <a:lnTo>
                        <a:pt x="97" y="369"/>
                      </a:lnTo>
                      <a:lnTo>
                        <a:pt x="97" y="366"/>
                      </a:lnTo>
                      <a:close/>
                      <a:moveTo>
                        <a:pt x="52" y="369"/>
                      </a:moveTo>
                      <a:lnTo>
                        <a:pt x="52" y="366"/>
                      </a:lnTo>
                      <a:lnTo>
                        <a:pt x="52" y="369"/>
                      </a:lnTo>
                      <a:close/>
                      <a:moveTo>
                        <a:pt x="133" y="369"/>
                      </a:moveTo>
                      <a:lnTo>
                        <a:pt x="133" y="366"/>
                      </a:lnTo>
                      <a:lnTo>
                        <a:pt x="133" y="369"/>
                      </a:lnTo>
                      <a:close/>
                      <a:moveTo>
                        <a:pt x="88" y="366"/>
                      </a:moveTo>
                      <a:lnTo>
                        <a:pt x="88" y="369"/>
                      </a:lnTo>
                      <a:lnTo>
                        <a:pt x="88" y="366"/>
                      </a:lnTo>
                      <a:close/>
                      <a:moveTo>
                        <a:pt x="55" y="366"/>
                      </a:moveTo>
                      <a:lnTo>
                        <a:pt x="52" y="366"/>
                      </a:lnTo>
                      <a:lnTo>
                        <a:pt x="55" y="366"/>
                      </a:lnTo>
                      <a:close/>
                      <a:moveTo>
                        <a:pt x="93" y="366"/>
                      </a:moveTo>
                      <a:lnTo>
                        <a:pt x="93" y="369"/>
                      </a:lnTo>
                      <a:lnTo>
                        <a:pt x="93" y="366"/>
                      </a:lnTo>
                      <a:lnTo>
                        <a:pt x="93" y="369"/>
                      </a:lnTo>
                      <a:lnTo>
                        <a:pt x="93" y="366"/>
                      </a:lnTo>
                      <a:close/>
                      <a:moveTo>
                        <a:pt x="90" y="369"/>
                      </a:moveTo>
                      <a:lnTo>
                        <a:pt x="90" y="366"/>
                      </a:lnTo>
                      <a:lnTo>
                        <a:pt x="90" y="369"/>
                      </a:lnTo>
                      <a:close/>
                      <a:moveTo>
                        <a:pt x="135" y="366"/>
                      </a:moveTo>
                      <a:lnTo>
                        <a:pt x="135" y="369"/>
                      </a:lnTo>
                      <a:lnTo>
                        <a:pt x="135" y="366"/>
                      </a:lnTo>
                      <a:close/>
                      <a:moveTo>
                        <a:pt x="57" y="366"/>
                      </a:moveTo>
                      <a:lnTo>
                        <a:pt x="57" y="369"/>
                      </a:lnTo>
                      <a:lnTo>
                        <a:pt x="57" y="366"/>
                      </a:lnTo>
                      <a:close/>
                      <a:moveTo>
                        <a:pt x="100" y="369"/>
                      </a:moveTo>
                      <a:lnTo>
                        <a:pt x="100" y="366"/>
                      </a:lnTo>
                      <a:lnTo>
                        <a:pt x="100" y="369"/>
                      </a:lnTo>
                      <a:close/>
                      <a:moveTo>
                        <a:pt x="135" y="366"/>
                      </a:moveTo>
                      <a:lnTo>
                        <a:pt x="133" y="366"/>
                      </a:lnTo>
                      <a:lnTo>
                        <a:pt x="135" y="366"/>
                      </a:lnTo>
                      <a:close/>
                      <a:moveTo>
                        <a:pt x="140" y="369"/>
                      </a:moveTo>
                      <a:lnTo>
                        <a:pt x="140" y="366"/>
                      </a:lnTo>
                      <a:lnTo>
                        <a:pt x="140" y="369"/>
                      </a:lnTo>
                      <a:close/>
                      <a:moveTo>
                        <a:pt x="90" y="366"/>
                      </a:moveTo>
                      <a:lnTo>
                        <a:pt x="90" y="369"/>
                      </a:lnTo>
                      <a:lnTo>
                        <a:pt x="90" y="366"/>
                      </a:lnTo>
                      <a:close/>
                      <a:moveTo>
                        <a:pt x="107" y="366"/>
                      </a:moveTo>
                      <a:lnTo>
                        <a:pt x="104" y="366"/>
                      </a:lnTo>
                      <a:lnTo>
                        <a:pt x="107" y="366"/>
                      </a:lnTo>
                      <a:close/>
                      <a:moveTo>
                        <a:pt x="40" y="366"/>
                      </a:moveTo>
                      <a:lnTo>
                        <a:pt x="43" y="366"/>
                      </a:lnTo>
                      <a:lnTo>
                        <a:pt x="40" y="366"/>
                      </a:lnTo>
                      <a:close/>
                      <a:moveTo>
                        <a:pt x="57" y="366"/>
                      </a:moveTo>
                      <a:lnTo>
                        <a:pt x="55" y="366"/>
                      </a:lnTo>
                      <a:lnTo>
                        <a:pt x="57" y="366"/>
                      </a:lnTo>
                      <a:close/>
                      <a:moveTo>
                        <a:pt x="97" y="366"/>
                      </a:moveTo>
                      <a:lnTo>
                        <a:pt x="95" y="366"/>
                      </a:lnTo>
                      <a:lnTo>
                        <a:pt x="97" y="366"/>
                      </a:lnTo>
                      <a:close/>
                      <a:moveTo>
                        <a:pt x="86" y="366"/>
                      </a:moveTo>
                      <a:lnTo>
                        <a:pt x="83" y="366"/>
                      </a:lnTo>
                      <a:lnTo>
                        <a:pt x="86" y="366"/>
                      </a:lnTo>
                      <a:close/>
                      <a:moveTo>
                        <a:pt x="145" y="366"/>
                      </a:moveTo>
                      <a:lnTo>
                        <a:pt x="142" y="366"/>
                      </a:lnTo>
                      <a:lnTo>
                        <a:pt x="145" y="366"/>
                      </a:lnTo>
                      <a:close/>
                      <a:moveTo>
                        <a:pt x="59" y="366"/>
                      </a:moveTo>
                      <a:lnTo>
                        <a:pt x="57" y="366"/>
                      </a:lnTo>
                      <a:lnTo>
                        <a:pt x="59" y="366"/>
                      </a:lnTo>
                      <a:close/>
                      <a:moveTo>
                        <a:pt x="107" y="366"/>
                      </a:moveTo>
                      <a:lnTo>
                        <a:pt x="104" y="366"/>
                      </a:lnTo>
                      <a:lnTo>
                        <a:pt x="107" y="366"/>
                      </a:lnTo>
                      <a:close/>
                      <a:moveTo>
                        <a:pt x="57" y="366"/>
                      </a:moveTo>
                      <a:lnTo>
                        <a:pt x="55" y="366"/>
                      </a:lnTo>
                      <a:lnTo>
                        <a:pt x="57" y="366"/>
                      </a:lnTo>
                      <a:close/>
                      <a:moveTo>
                        <a:pt x="140" y="366"/>
                      </a:moveTo>
                      <a:lnTo>
                        <a:pt x="138" y="366"/>
                      </a:lnTo>
                      <a:lnTo>
                        <a:pt x="140" y="366"/>
                      </a:lnTo>
                      <a:close/>
                      <a:moveTo>
                        <a:pt x="102" y="366"/>
                      </a:moveTo>
                      <a:lnTo>
                        <a:pt x="100" y="366"/>
                      </a:lnTo>
                      <a:lnTo>
                        <a:pt x="102" y="366"/>
                      </a:lnTo>
                      <a:close/>
                      <a:moveTo>
                        <a:pt x="138" y="366"/>
                      </a:moveTo>
                      <a:lnTo>
                        <a:pt x="135" y="366"/>
                      </a:lnTo>
                      <a:lnTo>
                        <a:pt x="138" y="366"/>
                      </a:lnTo>
                      <a:close/>
                      <a:moveTo>
                        <a:pt x="133" y="366"/>
                      </a:moveTo>
                      <a:lnTo>
                        <a:pt x="131" y="366"/>
                      </a:lnTo>
                      <a:lnTo>
                        <a:pt x="133" y="366"/>
                      </a:lnTo>
                      <a:close/>
                      <a:moveTo>
                        <a:pt x="83" y="366"/>
                      </a:moveTo>
                      <a:lnTo>
                        <a:pt x="81" y="366"/>
                      </a:lnTo>
                      <a:lnTo>
                        <a:pt x="83" y="366"/>
                      </a:lnTo>
                      <a:close/>
                      <a:moveTo>
                        <a:pt x="145" y="366"/>
                      </a:moveTo>
                      <a:lnTo>
                        <a:pt x="142" y="366"/>
                      </a:lnTo>
                      <a:lnTo>
                        <a:pt x="145" y="366"/>
                      </a:lnTo>
                      <a:close/>
                      <a:moveTo>
                        <a:pt x="57" y="366"/>
                      </a:moveTo>
                      <a:lnTo>
                        <a:pt x="59" y="366"/>
                      </a:lnTo>
                      <a:lnTo>
                        <a:pt x="57" y="366"/>
                      </a:lnTo>
                      <a:close/>
                      <a:moveTo>
                        <a:pt x="131" y="366"/>
                      </a:moveTo>
                      <a:lnTo>
                        <a:pt x="128" y="366"/>
                      </a:lnTo>
                      <a:lnTo>
                        <a:pt x="131" y="366"/>
                      </a:lnTo>
                      <a:close/>
                      <a:moveTo>
                        <a:pt x="90" y="366"/>
                      </a:moveTo>
                      <a:lnTo>
                        <a:pt x="88" y="366"/>
                      </a:lnTo>
                      <a:lnTo>
                        <a:pt x="90" y="366"/>
                      </a:lnTo>
                      <a:close/>
                      <a:moveTo>
                        <a:pt x="138" y="366"/>
                      </a:moveTo>
                      <a:lnTo>
                        <a:pt x="135" y="366"/>
                      </a:lnTo>
                      <a:lnTo>
                        <a:pt x="138" y="366"/>
                      </a:lnTo>
                      <a:close/>
                      <a:moveTo>
                        <a:pt x="97" y="366"/>
                      </a:moveTo>
                      <a:lnTo>
                        <a:pt x="95" y="366"/>
                      </a:lnTo>
                      <a:lnTo>
                        <a:pt x="97" y="366"/>
                      </a:lnTo>
                      <a:close/>
                      <a:moveTo>
                        <a:pt x="142" y="366"/>
                      </a:moveTo>
                      <a:lnTo>
                        <a:pt x="145" y="366"/>
                      </a:lnTo>
                      <a:lnTo>
                        <a:pt x="142" y="366"/>
                      </a:lnTo>
                      <a:close/>
                      <a:moveTo>
                        <a:pt x="59" y="366"/>
                      </a:moveTo>
                      <a:lnTo>
                        <a:pt x="57" y="366"/>
                      </a:lnTo>
                      <a:lnTo>
                        <a:pt x="59" y="366"/>
                      </a:lnTo>
                      <a:close/>
                      <a:moveTo>
                        <a:pt x="121" y="366"/>
                      </a:moveTo>
                      <a:lnTo>
                        <a:pt x="119" y="366"/>
                      </a:lnTo>
                      <a:lnTo>
                        <a:pt x="121" y="366"/>
                      </a:lnTo>
                      <a:close/>
                      <a:moveTo>
                        <a:pt x="95" y="366"/>
                      </a:moveTo>
                      <a:lnTo>
                        <a:pt x="93" y="366"/>
                      </a:lnTo>
                      <a:lnTo>
                        <a:pt x="95" y="366"/>
                      </a:lnTo>
                      <a:close/>
                      <a:moveTo>
                        <a:pt x="107" y="366"/>
                      </a:moveTo>
                      <a:lnTo>
                        <a:pt x="104" y="366"/>
                      </a:lnTo>
                      <a:lnTo>
                        <a:pt x="107" y="366"/>
                      </a:lnTo>
                      <a:close/>
                      <a:moveTo>
                        <a:pt x="133" y="366"/>
                      </a:moveTo>
                      <a:lnTo>
                        <a:pt x="131" y="366"/>
                      </a:lnTo>
                      <a:lnTo>
                        <a:pt x="133" y="366"/>
                      </a:lnTo>
                      <a:close/>
                      <a:moveTo>
                        <a:pt x="93" y="366"/>
                      </a:moveTo>
                      <a:lnTo>
                        <a:pt x="90" y="366"/>
                      </a:lnTo>
                      <a:lnTo>
                        <a:pt x="93" y="366"/>
                      </a:lnTo>
                      <a:close/>
                      <a:moveTo>
                        <a:pt x="43" y="366"/>
                      </a:moveTo>
                      <a:lnTo>
                        <a:pt x="40" y="366"/>
                      </a:lnTo>
                      <a:lnTo>
                        <a:pt x="43" y="366"/>
                      </a:lnTo>
                      <a:close/>
                      <a:moveTo>
                        <a:pt x="57" y="366"/>
                      </a:moveTo>
                      <a:lnTo>
                        <a:pt x="55" y="366"/>
                      </a:lnTo>
                      <a:lnTo>
                        <a:pt x="57" y="366"/>
                      </a:lnTo>
                      <a:lnTo>
                        <a:pt x="55" y="366"/>
                      </a:lnTo>
                      <a:lnTo>
                        <a:pt x="57" y="366"/>
                      </a:lnTo>
                      <a:close/>
                      <a:moveTo>
                        <a:pt x="147" y="366"/>
                      </a:moveTo>
                      <a:lnTo>
                        <a:pt x="145" y="366"/>
                      </a:lnTo>
                      <a:lnTo>
                        <a:pt x="147" y="366"/>
                      </a:lnTo>
                      <a:close/>
                      <a:moveTo>
                        <a:pt x="86" y="366"/>
                      </a:moveTo>
                      <a:lnTo>
                        <a:pt x="88" y="366"/>
                      </a:lnTo>
                      <a:lnTo>
                        <a:pt x="86" y="366"/>
                      </a:lnTo>
                      <a:close/>
                      <a:moveTo>
                        <a:pt x="78" y="366"/>
                      </a:moveTo>
                      <a:lnTo>
                        <a:pt x="76" y="366"/>
                      </a:lnTo>
                      <a:lnTo>
                        <a:pt x="78" y="366"/>
                      </a:lnTo>
                      <a:close/>
                      <a:moveTo>
                        <a:pt x="83" y="366"/>
                      </a:moveTo>
                      <a:lnTo>
                        <a:pt x="81" y="366"/>
                      </a:lnTo>
                      <a:lnTo>
                        <a:pt x="83" y="366"/>
                      </a:lnTo>
                      <a:close/>
                      <a:moveTo>
                        <a:pt x="62" y="366"/>
                      </a:moveTo>
                      <a:lnTo>
                        <a:pt x="59" y="366"/>
                      </a:lnTo>
                      <a:lnTo>
                        <a:pt x="62" y="366"/>
                      </a:lnTo>
                      <a:close/>
                      <a:moveTo>
                        <a:pt x="142" y="366"/>
                      </a:moveTo>
                      <a:lnTo>
                        <a:pt x="140" y="366"/>
                      </a:lnTo>
                      <a:lnTo>
                        <a:pt x="142" y="366"/>
                      </a:lnTo>
                      <a:close/>
                      <a:moveTo>
                        <a:pt x="64" y="366"/>
                      </a:moveTo>
                      <a:lnTo>
                        <a:pt x="62" y="366"/>
                      </a:lnTo>
                      <a:lnTo>
                        <a:pt x="64" y="366"/>
                      </a:lnTo>
                      <a:close/>
                      <a:moveTo>
                        <a:pt x="123" y="366"/>
                      </a:moveTo>
                      <a:lnTo>
                        <a:pt x="121" y="366"/>
                      </a:lnTo>
                      <a:lnTo>
                        <a:pt x="123" y="366"/>
                      </a:lnTo>
                      <a:close/>
                      <a:moveTo>
                        <a:pt x="147" y="366"/>
                      </a:moveTo>
                      <a:lnTo>
                        <a:pt x="145" y="366"/>
                      </a:lnTo>
                      <a:lnTo>
                        <a:pt x="147" y="366"/>
                      </a:lnTo>
                      <a:close/>
                      <a:moveTo>
                        <a:pt x="88" y="366"/>
                      </a:moveTo>
                      <a:lnTo>
                        <a:pt x="86" y="366"/>
                      </a:lnTo>
                      <a:lnTo>
                        <a:pt x="88" y="366"/>
                      </a:lnTo>
                      <a:lnTo>
                        <a:pt x="86" y="366"/>
                      </a:lnTo>
                      <a:lnTo>
                        <a:pt x="88" y="366"/>
                      </a:lnTo>
                      <a:close/>
                      <a:moveTo>
                        <a:pt x="138" y="366"/>
                      </a:moveTo>
                      <a:lnTo>
                        <a:pt x="135" y="366"/>
                      </a:lnTo>
                      <a:lnTo>
                        <a:pt x="138" y="366"/>
                      </a:lnTo>
                      <a:close/>
                      <a:moveTo>
                        <a:pt x="76" y="366"/>
                      </a:moveTo>
                      <a:lnTo>
                        <a:pt x="74" y="366"/>
                      </a:lnTo>
                      <a:lnTo>
                        <a:pt x="76" y="366"/>
                      </a:lnTo>
                      <a:close/>
                      <a:moveTo>
                        <a:pt x="76" y="366"/>
                      </a:moveTo>
                      <a:lnTo>
                        <a:pt x="76" y="364"/>
                      </a:lnTo>
                      <a:lnTo>
                        <a:pt x="76" y="366"/>
                      </a:lnTo>
                      <a:close/>
                      <a:moveTo>
                        <a:pt x="43" y="366"/>
                      </a:moveTo>
                      <a:lnTo>
                        <a:pt x="43" y="364"/>
                      </a:lnTo>
                      <a:lnTo>
                        <a:pt x="43" y="366"/>
                      </a:lnTo>
                      <a:close/>
                      <a:moveTo>
                        <a:pt x="81" y="366"/>
                      </a:moveTo>
                      <a:lnTo>
                        <a:pt x="81" y="364"/>
                      </a:lnTo>
                      <a:lnTo>
                        <a:pt x="81" y="366"/>
                      </a:lnTo>
                      <a:close/>
                      <a:moveTo>
                        <a:pt x="59" y="364"/>
                      </a:moveTo>
                      <a:lnTo>
                        <a:pt x="59" y="366"/>
                      </a:lnTo>
                      <a:lnTo>
                        <a:pt x="59" y="364"/>
                      </a:lnTo>
                      <a:close/>
                      <a:moveTo>
                        <a:pt x="121" y="366"/>
                      </a:moveTo>
                      <a:lnTo>
                        <a:pt x="121" y="364"/>
                      </a:lnTo>
                      <a:lnTo>
                        <a:pt x="121" y="366"/>
                      </a:lnTo>
                      <a:close/>
                      <a:moveTo>
                        <a:pt x="55" y="366"/>
                      </a:moveTo>
                      <a:lnTo>
                        <a:pt x="55" y="364"/>
                      </a:lnTo>
                      <a:lnTo>
                        <a:pt x="55" y="366"/>
                      </a:lnTo>
                      <a:close/>
                      <a:moveTo>
                        <a:pt x="31" y="364"/>
                      </a:moveTo>
                      <a:lnTo>
                        <a:pt x="31" y="366"/>
                      </a:lnTo>
                      <a:lnTo>
                        <a:pt x="31" y="364"/>
                      </a:lnTo>
                      <a:close/>
                      <a:moveTo>
                        <a:pt x="126" y="364"/>
                      </a:moveTo>
                      <a:lnTo>
                        <a:pt x="126" y="366"/>
                      </a:lnTo>
                      <a:lnTo>
                        <a:pt x="126" y="364"/>
                      </a:lnTo>
                      <a:close/>
                      <a:moveTo>
                        <a:pt x="133" y="366"/>
                      </a:moveTo>
                      <a:lnTo>
                        <a:pt x="133" y="364"/>
                      </a:lnTo>
                      <a:lnTo>
                        <a:pt x="133" y="366"/>
                      </a:lnTo>
                      <a:close/>
                      <a:moveTo>
                        <a:pt x="57" y="366"/>
                      </a:moveTo>
                      <a:lnTo>
                        <a:pt x="55" y="366"/>
                      </a:lnTo>
                      <a:lnTo>
                        <a:pt x="55" y="364"/>
                      </a:lnTo>
                      <a:lnTo>
                        <a:pt x="57" y="366"/>
                      </a:lnTo>
                      <a:close/>
                      <a:moveTo>
                        <a:pt x="133" y="364"/>
                      </a:moveTo>
                      <a:lnTo>
                        <a:pt x="133" y="366"/>
                      </a:lnTo>
                      <a:lnTo>
                        <a:pt x="133" y="364"/>
                      </a:lnTo>
                      <a:close/>
                      <a:moveTo>
                        <a:pt x="145" y="364"/>
                      </a:moveTo>
                      <a:lnTo>
                        <a:pt x="145" y="366"/>
                      </a:lnTo>
                      <a:lnTo>
                        <a:pt x="145" y="364"/>
                      </a:lnTo>
                      <a:close/>
                      <a:moveTo>
                        <a:pt x="43" y="366"/>
                      </a:moveTo>
                      <a:lnTo>
                        <a:pt x="43" y="364"/>
                      </a:lnTo>
                      <a:lnTo>
                        <a:pt x="43" y="366"/>
                      </a:lnTo>
                      <a:close/>
                      <a:moveTo>
                        <a:pt x="62" y="366"/>
                      </a:moveTo>
                      <a:lnTo>
                        <a:pt x="62" y="364"/>
                      </a:lnTo>
                      <a:lnTo>
                        <a:pt x="62" y="366"/>
                      </a:lnTo>
                      <a:close/>
                      <a:moveTo>
                        <a:pt x="55" y="366"/>
                      </a:moveTo>
                      <a:lnTo>
                        <a:pt x="55" y="364"/>
                      </a:lnTo>
                      <a:lnTo>
                        <a:pt x="55" y="366"/>
                      </a:lnTo>
                      <a:close/>
                      <a:moveTo>
                        <a:pt x="95" y="364"/>
                      </a:moveTo>
                      <a:lnTo>
                        <a:pt x="95" y="366"/>
                      </a:lnTo>
                      <a:lnTo>
                        <a:pt x="93" y="366"/>
                      </a:lnTo>
                      <a:lnTo>
                        <a:pt x="95" y="364"/>
                      </a:lnTo>
                      <a:close/>
                      <a:moveTo>
                        <a:pt x="76" y="366"/>
                      </a:moveTo>
                      <a:lnTo>
                        <a:pt x="74" y="366"/>
                      </a:lnTo>
                      <a:lnTo>
                        <a:pt x="76" y="364"/>
                      </a:lnTo>
                      <a:lnTo>
                        <a:pt x="76" y="366"/>
                      </a:lnTo>
                      <a:close/>
                      <a:moveTo>
                        <a:pt x="95" y="364"/>
                      </a:moveTo>
                      <a:lnTo>
                        <a:pt x="95" y="366"/>
                      </a:lnTo>
                      <a:lnTo>
                        <a:pt x="95" y="364"/>
                      </a:lnTo>
                      <a:close/>
                      <a:moveTo>
                        <a:pt x="145" y="366"/>
                      </a:moveTo>
                      <a:lnTo>
                        <a:pt x="145" y="364"/>
                      </a:lnTo>
                      <a:lnTo>
                        <a:pt x="145" y="366"/>
                      </a:lnTo>
                      <a:close/>
                      <a:moveTo>
                        <a:pt x="150" y="366"/>
                      </a:moveTo>
                      <a:lnTo>
                        <a:pt x="150" y="364"/>
                      </a:lnTo>
                      <a:lnTo>
                        <a:pt x="150" y="366"/>
                      </a:lnTo>
                      <a:close/>
                      <a:moveTo>
                        <a:pt x="52" y="364"/>
                      </a:moveTo>
                      <a:lnTo>
                        <a:pt x="52" y="366"/>
                      </a:lnTo>
                      <a:lnTo>
                        <a:pt x="52" y="364"/>
                      </a:lnTo>
                      <a:lnTo>
                        <a:pt x="52" y="366"/>
                      </a:lnTo>
                      <a:lnTo>
                        <a:pt x="52" y="364"/>
                      </a:lnTo>
                      <a:close/>
                      <a:moveTo>
                        <a:pt x="100" y="364"/>
                      </a:moveTo>
                      <a:lnTo>
                        <a:pt x="100" y="366"/>
                      </a:lnTo>
                      <a:lnTo>
                        <a:pt x="100" y="364"/>
                      </a:lnTo>
                      <a:close/>
                      <a:moveTo>
                        <a:pt x="150" y="366"/>
                      </a:moveTo>
                      <a:lnTo>
                        <a:pt x="150" y="364"/>
                      </a:lnTo>
                      <a:lnTo>
                        <a:pt x="150" y="366"/>
                      </a:lnTo>
                      <a:close/>
                      <a:moveTo>
                        <a:pt x="109" y="366"/>
                      </a:moveTo>
                      <a:lnTo>
                        <a:pt x="109" y="364"/>
                      </a:lnTo>
                      <a:lnTo>
                        <a:pt x="109" y="366"/>
                      </a:lnTo>
                      <a:close/>
                      <a:moveTo>
                        <a:pt x="133" y="364"/>
                      </a:moveTo>
                      <a:lnTo>
                        <a:pt x="133" y="366"/>
                      </a:lnTo>
                      <a:lnTo>
                        <a:pt x="133" y="364"/>
                      </a:lnTo>
                      <a:close/>
                      <a:moveTo>
                        <a:pt x="107" y="364"/>
                      </a:moveTo>
                      <a:lnTo>
                        <a:pt x="107" y="366"/>
                      </a:lnTo>
                      <a:lnTo>
                        <a:pt x="107" y="364"/>
                      </a:lnTo>
                      <a:close/>
                      <a:moveTo>
                        <a:pt x="97" y="364"/>
                      </a:moveTo>
                      <a:lnTo>
                        <a:pt x="95" y="364"/>
                      </a:lnTo>
                      <a:lnTo>
                        <a:pt x="97" y="364"/>
                      </a:lnTo>
                      <a:close/>
                      <a:moveTo>
                        <a:pt x="62" y="366"/>
                      </a:moveTo>
                      <a:lnTo>
                        <a:pt x="62" y="364"/>
                      </a:lnTo>
                      <a:lnTo>
                        <a:pt x="62" y="366"/>
                      </a:lnTo>
                      <a:close/>
                      <a:moveTo>
                        <a:pt x="95" y="364"/>
                      </a:moveTo>
                      <a:lnTo>
                        <a:pt x="93" y="364"/>
                      </a:lnTo>
                      <a:lnTo>
                        <a:pt x="95" y="364"/>
                      </a:lnTo>
                      <a:close/>
                      <a:moveTo>
                        <a:pt x="147" y="364"/>
                      </a:moveTo>
                      <a:lnTo>
                        <a:pt x="145" y="364"/>
                      </a:lnTo>
                      <a:lnTo>
                        <a:pt x="147" y="364"/>
                      </a:lnTo>
                      <a:close/>
                      <a:moveTo>
                        <a:pt x="97" y="364"/>
                      </a:moveTo>
                      <a:lnTo>
                        <a:pt x="95" y="364"/>
                      </a:lnTo>
                      <a:lnTo>
                        <a:pt x="97" y="364"/>
                      </a:lnTo>
                      <a:close/>
                      <a:moveTo>
                        <a:pt x="107" y="364"/>
                      </a:moveTo>
                      <a:lnTo>
                        <a:pt x="104" y="364"/>
                      </a:lnTo>
                      <a:lnTo>
                        <a:pt x="107" y="364"/>
                      </a:lnTo>
                      <a:close/>
                      <a:moveTo>
                        <a:pt x="102" y="364"/>
                      </a:moveTo>
                      <a:lnTo>
                        <a:pt x="100" y="364"/>
                      </a:lnTo>
                      <a:lnTo>
                        <a:pt x="102" y="364"/>
                      </a:lnTo>
                      <a:close/>
                      <a:moveTo>
                        <a:pt x="88" y="364"/>
                      </a:moveTo>
                      <a:lnTo>
                        <a:pt x="86" y="364"/>
                      </a:lnTo>
                      <a:lnTo>
                        <a:pt x="88" y="364"/>
                      </a:lnTo>
                      <a:lnTo>
                        <a:pt x="86" y="364"/>
                      </a:lnTo>
                      <a:lnTo>
                        <a:pt x="88" y="364"/>
                      </a:lnTo>
                      <a:close/>
                      <a:moveTo>
                        <a:pt x="26" y="364"/>
                      </a:moveTo>
                      <a:lnTo>
                        <a:pt x="24" y="364"/>
                      </a:lnTo>
                      <a:lnTo>
                        <a:pt x="26" y="364"/>
                      </a:lnTo>
                      <a:close/>
                      <a:moveTo>
                        <a:pt x="150" y="364"/>
                      </a:moveTo>
                      <a:lnTo>
                        <a:pt x="147" y="364"/>
                      </a:lnTo>
                      <a:lnTo>
                        <a:pt x="150" y="364"/>
                      </a:lnTo>
                      <a:close/>
                      <a:moveTo>
                        <a:pt x="29" y="364"/>
                      </a:moveTo>
                      <a:lnTo>
                        <a:pt x="26" y="364"/>
                      </a:lnTo>
                      <a:lnTo>
                        <a:pt x="29" y="364"/>
                      </a:lnTo>
                      <a:close/>
                      <a:moveTo>
                        <a:pt x="67" y="364"/>
                      </a:moveTo>
                      <a:lnTo>
                        <a:pt x="64" y="364"/>
                      </a:lnTo>
                      <a:lnTo>
                        <a:pt x="67" y="364"/>
                      </a:lnTo>
                      <a:close/>
                      <a:moveTo>
                        <a:pt x="102" y="364"/>
                      </a:moveTo>
                      <a:lnTo>
                        <a:pt x="100" y="364"/>
                      </a:lnTo>
                      <a:lnTo>
                        <a:pt x="102" y="364"/>
                      </a:lnTo>
                      <a:close/>
                      <a:moveTo>
                        <a:pt x="83" y="364"/>
                      </a:moveTo>
                      <a:lnTo>
                        <a:pt x="81" y="364"/>
                      </a:lnTo>
                      <a:lnTo>
                        <a:pt x="83" y="364"/>
                      </a:lnTo>
                      <a:close/>
                      <a:moveTo>
                        <a:pt x="55" y="364"/>
                      </a:moveTo>
                      <a:lnTo>
                        <a:pt x="52" y="364"/>
                      </a:lnTo>
                      <a:lnTo>
                        <a:pt x="55" y="364"/>
                      </a:lnTo>
                      <a:close/>
                      <a:moveTo>
                        <a:pt x="64" y="364"/>
                      </a:moveTo>
                      <a:lnTo>
                        <a:pt x="62" y="364"/>
                      </a:lnTo>
                      <a:lnTo>
                        <a:pt x="64" y="364"/>
                      </a:lnTo>
                      <a:close/>
                      <a:moveTo>
                        <a:pt x="104" y="364"/>
                      </a:moveTo>
                      <a:lnTo>
                        <a:pt x="102" y="364"/>
                      </a:lnTo>
                      <a:lnTo>
                        <a:pt x="104" y="364"/>
                      </a:lnTo>
                      <a:close/>
                      <a:moveTo>
                        <a:pt x="78" y="364"/>
                      </a:moveTo>
                      <a:lnTo>
                        <a:pt x="76" y="364"/>
                      </a:lnTo>
                      <a:lnTo>
                        <a:pt x="78" y="364"/>
                      </a:lnTo>
                      <a:close/>
                      <a:moveTo>
                        <a:pt x="83" y="364"/>
                      </a:moveTo>
                      <a:lnTo>
                        <a:pt x="81" y="364"/>
                      </a:lnTo>
                      <a:lnTo>
                        <a:pt x="83" y="364"/>
                      </a:lnTo>
                      <a:close/>
                      <a:moveTo>
                        <a:pt x="76" y="364"/>
                      </a:moveTo>
                      <a:lnTo>
                        <a:pt x="78" y="364"/>
                      </a:lnTo>
                      <a:lnTo>
                        <a:pt x="76" y="364"/>
                      </a:lnTo>
                      <a:close/>
                      <a:moveTo>
                        <a:pt x="133" y="364"/>
                      </a:moveTo>
                      <a:lnTo>
                        <a:pt x="131" y="364"/>
                      </a:lnTo>
                      <a:lnTo>
                        <a:pt x="133" y="364"/>
                      </a:lnTo>
                      <a:close/>
                      <a:moveTo>
                        <a:pt x="145" y="364"/>
                      </a:moveTo>
                      <a:lnTo>
                        <a:pt x="142" y="364"/>
                      </a:lnTo>
                      <a:lnTo>
                        <a:pt x="145" y="364"/>
                      </a:lnTo>
                      <a:close/>
                      <a:moveTo>
                        <a:pt x="150" y="364"/>
                      </a:moveTo>
                      <a:lnTo>
                        <a:pt x="147" y="364"/>
                      </a:lnTo>
                      <a:lnTo>
                        <a:pt x="150" y="364"/>
                      </a:lnTo>
                      <a:close/>
                      <a:moveTo>
                        <a:pt x="78" y="364"/>
                      </a:moveTo>
                      <a:lnTo>
                        <a:pt x="76" y="364"/>
                      </a:lnTo>
                      <a:lnTo>
                        <a:pt x="78" y="364"/>
                      </a:lnTo>
                      <a:close/>
                      <a:moveTo>
                        <a:pt x="57" y="364"/>
                      </a:moveTo>
                      <a:lnTo>
                        <a:pt x="55" y="364"/>
                      </a:lnTo>
                      <a:lnTo>
                        <a:pt x="57" y="364"/>
                      </a:lnTo>
                      <a:close/>
                      <a:moveTo>
                        <a:pt x="107" y="364"/>
                      </a:moveTo>
                      <a:lnTo>
                        <a:pt x="104" y="364"/>
                      </a:lnTo>
                      <a:lnTo>
                        <a:pt x="107" y="364"/>
                      </a:lnTo>
                      <a:close/>
                      <a:moveTo>
                        <a:pt x="29" y="364"/>
                      </a:moveTo>
                      <a:lnTo>
                        <a:pt x="26" y="364"/>
                      </a:lnTo>
                      <a:lnTo>
                        <a:pt x="29" y="364"/>
                      </a:lnTo>
                      <a:close/>
                      <a:moveTo>
                        <a:pt x="126" y="364"/>
                      </a:moveTo>
                      <a:lnTo>
                        <a:pt x="123" y="364"/>
                      </a:lnTo>
                      <a:lnTo>
                        <a:pt x="126" y="364"/>
                      </a:lnTo>
                      <a:close/>
                      <a:moveTo>
                        <a:pt x="78" y="364"/>
                      </a:moveTo>
                      <a:lnTo>
                        <a:pt x="76" y="364"/>
                      </a:lnTo>
                      <a:lnTo>
                        <a:pt x="78" y="364"/>
                      </a:lnTo>
                      <a:close/>
                      <a:moveTo>
                        <a:pt x="59" y="364"/>
                      </a:moveTo>
                      <a:lnTo>
                        <a:pt x="57" y="364"/>
                      </a:lnTo>
                      <a:lnTo>
                        <a:pt x="59" y="364"/>
                      </a:lnTo>
                      <a:close/>
                      <a:moveTo>
                        <a:pt x="154" y="364"/>
                      </a:moveTo>
                      <a:lnTo>
                        <a:pt x="152" y="364"/>
                      </a:lnTo>
                      <a:lnTo>
                        <a:pt x="154" y="364"/>
                      </a:lnTo>
                      <a:close/>
                      <a:moveTo>
                        <a:pt x="43" y="364"/>
                      </a:moveTo>
                      <a:lnTo>
                        <a:pt x="40" y="364"/>
                      </a:lnTo>
                      <a:lnTo>
                        <a:pt x="43" y="364"/>
                      </a:lnTo>
                      <a:close/>
                      <a:moveTo>
                        <a:pt x="38" y="364"/>
                      </a:moveTo>
                      <a:lnTo>
                        <a:pt x="36" y="364"/>
                      </a:lnTo>
                      <a:lnTo>
                        <a:pt x="38" y="364"/>
                      </a:lnTo>
                      <a:close/>
                      <a:moveTo>
                        <a:pt x="154" y="364"/>
                      </a:moveTo>
                      <a:lnTo>
                        <a:pt x="152" y="364"/>
                      </a:lnTo>
                      <a:lnTo>
                        <a:pt x="154" y="364"/>
                      </a:lnTo>
                      <a:close/>
                      <a:moveTo>
                        <a:pt x="57" y="364"/>
                      </a:moveTo>
                      <a:lnTo>
                        <a:pt x="55" y="364"/>
                      </a:lnTo>
                      <a:lnTo>
                        <a:pt x="57" y="364"/>
                      </a:lnTo>
                      <a:close/>
                      <a:moveTo>
                        <a:pt x="114" y="364"/>
                      </a:moveTo>
                      <a:lnTo>
                        <a:pt x="112" y="364"/>
                      </a:lnTo>
                      <a:lnTo>
                        <a:pt x="114" y="364"/>
                      </a:lnTo>
                      <a:close/>
                      <a:moveTo>
                        <a:pt x="154" y="364"/>
                      </a:moveTo>
                      <a:lnTo>
                        <a:pt x="152" y="364"/>
                      </a:lnTo>
                      <a:lnTo>
                        <a:pt x="154" y="364"/>
                      </a:lnTo>
                      <a:close/>
                      <a:moveTo>
                        <a:pt x="59" y="364"/>
                      </a:moveTo>
                      <a:lnTo>
                        <a:pt x="57" y="364"/>
                      </a:lnTo>
                      <a:lnTo>
                        <a:pt x="59" y="364"/>
                      </a:lnTo>
                      <a:close/>
                      <a:moveTo>
                        <a:pt x="43" y="364"/>
                      </a:moveTo>
                      <a:lnTo>
                        <a:pt x="40" y="364"/>
                      </a:lnTo>
                      <a:lnTo>
                        <a:pt x="43" y="364"/>
                      </a:lnTo>
                      <a:close/>
                      <a:moveTo>
                        <a:pt x="57" y="364"/>
                      </a:moveTo>
                      <a:lnTo>
                        <a:pt x="55" y="364"/>
                      </a:lnTo>
                      <a:lnTo>
                        <a:pt x="57" y="364"/>
                      </a:lnTo>
                      <a:close/>
                      <a:moveTo>
                        <a:pt x="33" y="364"/>
                      </a:moveTo>
                      <a:lnTo>
                        <a:pt x="36" y="364"/>
                      </a:lnTo>
                      <a:lnTo>
                        <a:pt x="33" y="364"/>
                      </a:lnTo>
                      <a:close/>
                      <a:moveTo>
                        <a:pt x="62" y="364"/>
                      </a:moveTo>
                      <a:lnTo>
                        <a:pt x="59" y="364"/>
                      </a:lnTo>
                      <a:lnTo>
                        <a:pt x="62" y="364"/>
                      </a:lnTo>
                      <a:close/>
                      <a:moveTo>
                        <a:pt x="95" y="364"/>
                      </a:moveTo>
                      <a:lnTo>
                        <a:pt x="95" y="361"/>
                      </a:lnTo>
                      <a:lnTo>
                        <a:pt x="95" y="364"/>
                      </a:lnTo>
                      <a:close/>
                      <a:moveTo>
                        <a:pt x="81" y="364"/>
                      </a:moveTo>
                      <a:lnTo>
                        <a:pt x="81" y="361"/>
                      </a:lnTo>
                      <a:lnTo>
                        <a:pt x="81" y="364"/>
                      </a:lnTo>
                      <a:close/>
                      <a:moveTo>
                        <a:pt x="112" y="364"/>
                      </a:moveTo>
                      <a:lnTo>
                        <a:pt x="112" y="361"/>
                      </a:lnTo>
                      <a:lnTo>
                        <a:pt x="112" y="364"/>
                      </a:lnTo>
                      <a:close/>
                      <a:moveTo>
                        <a:pt x="64" y="364"/>
                      </a:moveTo>
                      <a:lnTo>
                        <a:pt x="64" y="361"/>
                      </a:lnTo>
                      <a:lnTo>
                        <a:pt x="64" y="364"/>
                      </a:lnTo>
                      <a:close/>
                      <a:moveTo>
                        <a:pt x="95" y="364"/>
                      </a:moveTo>
                      <a:lnTo>
                        <a:pt x="95" y="361"/>
                      </a:lnTo>
                      <a:lnTo>
                        <a:pt x="95" y="364"/>
                      </a:lnTo>
                      <a:close/>
                      <a:moveTo>
                        <a:pt x="114" y="361"/>
                      </a:moveTo>
                      <a:lnTo>
                        <a:pt x="114" y="364"/>
                      </a:lnTo>
                      <a:lnTo>
                        <a:pt x="112" y="364"/>
                      </a:lnTo>
                      <a:lnTo>
                        <a:pt x="114" y="361"/>
                      </a:lnTo>
                      <a:close/>
                      <a:moveTo>
                        <a:pt x="150" y="364"/>
                      </a:moveTo>
                      <a:lnTo>
                        <a:pt x="150" y="361"/>
                      </a:lnTo>
                      <a:lnTo>
                        <a:pt x="150" y="364"/>
                      </a:lnTo>
                      <a:close/>
                      <a:moveTo>
                        <a:pt x="152" y="364"/>
                      </a:moveTo>
                      <a:lnTo>
                        <a:pt x="152" y="361"/>
                      </a:lnTo>
                      <a:lnTo>
                        <a:pt x="152" y="364"/>
                      </a:lnTo>
                      <a:close/>
                      <a:moveTo>
                        <a:pt x="152" y="361"/>
                      </a:moveTo>
                      <a:lnTo>
                        <a:pt x="152" y="364"/>
                      </a:lnTo>
                      <a:lnTo>
                        <a:pt x="152" y="361"/>
                      </a:lnTo>
                      <a:close/>
                      <a:moveTo>
                        <a:pt x="57" y="364"/>
                      </a:moveTo>
                      <a:lnTo>
                        <a:pt x="57" y="361"/>
                      </a:lnTo>
                      <a:lnTo>
                        <a:pt x="57" y="364"/>
                      </a:lnTo>
                      <a:close/>
                      <a:moveTo>
                        <a:pt x="59" y="361"/>
                      </a:moveTo>
                      <a:lnTo>
                        <a:pt x="59" y="364"/>
                      </a:lnTo>
                      <a:lnTo>
                        <a:pt x="59" y="361"/>
                      </a:lnTo>
                      <a:close/>
                      <a:moveTo>
                        <a:pt x="169" y="361"/>
                      </a:moveTo>
                      <a:lnTo>
                        <a:pt x="169" y="364"/>
                      </a:lnTo>
                      <a:lnTo>
                        <a:pt x="169" y="361"/>
                      </a:lnTo>
                      <a:close/>
                      <a:moveTo>
                        <a:pt x="59" y="361"/>
                      </a:moveTo>
                      <a:lnTo>
                        <a:pt x="59" y="364"/>
                      </a:lnTo>
                      <a:lnTo>
                        <a:pt x="59" y="361"/>
                      </a:lnTo>
                      <a:close/>
                      <a:moveTo>
                        <a:pt x="102" y="361"/>
                      </a:moveTo>
                      <a:lnTo>
                        <a:pt x="102" y="364"/>
                      </a:lnTo>
                      <a:lnTo>
                        <a:pt x="102" y="361"/>
                      </a:lnTo>
                      <a:close/>
                      <a:moveTo>
                        <a:pt x="55" y="364"/>
                      </a:moveTo>
                      <a:lnTo>
                        <a:pt x="55" y="361"/>
                      </a:lnTo>
                      <a:lnTo>
                        <a:pt x="57" y="361"/>
                      </a:lnTo>
                      <a:lnTo>
                        <a:pt x="55" y="364"/>
                      </a:lnTo>
                      <a:close/>
                      <a:moveTo>
                        <a:pt x="57" y="361"/>
                      </a:moveTo>
                      <a:lnTo>
                        <a:pt x="57" y="364"/>
                      </a:lnTo>
                      <a:lnTo>
                        <a:pt x="57" y="361"/>
                      </a:lnTo>
                      <a:close/>
                      <a:moveTo>
                        <a:pt x="169" y="361"/>
                      </a:moveTo>
                      <a:lnTo>
                        <a:pt x="169" y="364"/>
                      </a:lnTo>
                      <a:lnTo>
                        <a:pt x="169" y="361"/>
                      </a:lnTo>
                      <a:close/>
                      <a:moveTo>
                        <a:pt x="76" y="361"/>
                      </a:moveTo>
                      <a:lnTo>
                        <a:pt x="76" y="364"/>
                      </a:lnTo>
                      <a:lnTo>
                        <a:pt x="76" y="361"/>
                      </a:lnTo>
                      <a:close/>
                      <a:moveTo>
                        <a:pt x="154" y="361"/>
                      </a:moveTo>
                      <a:lnTo>
                        <a:pt x="154" y="364"/>
                      </a:lnTo>
                      <a:lnTo>
                        <a:pt x="154" y="361"/>
                      </a:lnTo>
                      <a:close/>
                      <a:moveTo>
                        <a:pt x="67" y="361"/>
                      </a:moveTo>
                      <a:lnTo>
                        <a:pt x="67" y="364"/>
                      </a:lnTo>
                      <a:lnTo>
                        <a:pt x="67" y="361"/>
                      </a:lnTo>
                      <a:close/>
                      <a:moveTo>
                        <a:pt x="83" y="361"/>
                      </a:moveTo>
                      <a:lnTo>
                        <a:pt x="83" y="364"/>
                      </a:lnTo>
                      <a:lnTo>
                        <a:pt x="83" y="361"/>
                      </a:lnTo>
                      <a:close/>
                      <a:moveTo>
                        <a:pt x="43" y="361"/>
                      </a:moveTo>
                      <a:lnTo>
                        <a:pt x="40" y="361"/>
                      </a:lnTo>
                      <a:lnTo>
                        <a:pt x="43" y="361"/>
                      </a:lnTo>
                      <a:close/>
                      <a:moveTo>
                        <a:pt x="114" y="361"/>
                      </a:moveTo>
                      <a:lnTo>
                        <a:pt x="114" y="364"/>
                      </a:lnTo>
                      <a:lnTo>
                        <a:pt x="114" y="361"/>
                      </a:lnTo>
                      <a:close/>
                      <a:moveTo>
                        <a:pt x="43" y="361"/>
                      </a:moveTo>
                      <a:lnTo>
                        <a:pt x="45" y="361"/>
                      </a:lnTo>
                      <a:lnTo>
                        <a:pt x="43" y="361"/>
                      </a:lnTo>
                      <a:close/>
                      <a:moveTo>
                        <a:pt x="76" y="361"/>
                      </a:moveTo>
                      <a:lnTo>
                        <a:pt x="76" y="364"/>
                      </a:lnTo>
                      <a:lnTo>
                        <a:pt x="76" y="361"/>
                      </a:lnTo>
                      <a:close/>
                      <a:moveTo>
                        <a:pt x="154" y="361"/>
                      </a:moveTo>
                      <a:lnTo>
                        <a:pt x="152" y="361"/>
                      </a:lnTo>
                      <a:lnTo>
                        <a:pt x="154" y="361"/>
                      </a:lnTo>
                      <a:close/>
                      <a:moveTo>
                        <a:pt x="57" y="361"/>
                      </a:moveTo>
                      <a:lnTo>
                        <a:pt x="55" y="361"/>
                      </a:lnTo>
                      <a:lnTo>
                        <a:pt x="57" y="361"/>
                      </a:lnTo>
                      <a:close/>
                      <a:moveTo>
                        <a:pt x="59" y="361"/>
                      </a:moveTo>
                      <a:lnTo>
                        <a:pt x="57" y="361"/>
                      </a:lnTo>
                      <a:lnTo>
                        <a:pt x="59" y="361"/>
                      </a:lnTo>
                      <a:close/>
                      <a:moveTo>
                        <a:pt x="83" y="361"/>
                      </a:moveTo>
                      <a:lnTo>
                        <a:pt x="81" y="361"/>
                      </a:lnTo>
                      <a:lnTo>
                        <a:pt x="83" y="361"/>
                      </a:lnTo>
                      <a:close/>
                      <a:moveTo>
                        <a:pt x="33" y="361"/>
                      </a:moveTo>
                      <a:lnTo>
                        <a:pt x="31" y="361"/>
                      </a:lnTo>
                      <a:lnTo>
                        <a:pt x="33" y="361"/>
                      </a:lnTo>
                      <a:close/>
                      <a:moveTo>
                        <a:pt x="67" y="361"/>
                      </a:moveTo>
                      <a:lnTo>
                        <a:pt x="64" y="361"/>
                      </a:lnTo>
                      <a:lnTo>
                        <a:pt x="67" y="361"/>
                      </a:lnTo>
                      <a:close/>
                      <a:moveTo>
                        <a:pt x="43" y="361"/>
                      </a:moveTo>
                      <a:lnTo>
                        <a:pt x="40" y="361"/>
                      </a:lnTo>
                      <a:lnTo>
                        <a:pt x="43" y="361"/>
                      </a:lnTo>
                      <a:close/>
                      <a:moveTo>
                        <a:pt x="171" y="361"/>
                      </a:moveTo>
                      <a:lnTo>
                        <a:pt x="169" y="361"/>
                      </a:lnTo>
                      <a:lnTo>
                        <a:pt x="171" y="361"/>
                      </a:lnTo>
                      <a:close/>
                      <a:moveTo>
                        <a:pt x="57" y="361"/>
                      </a:moveTo>
                      <a:lnTo>
                        <a:pt x="55" y="361"/>
                      </a:lnTo>
                      <a:lnTo>
                        <a:pt x="57" y="361"/>
                      </a:lnTo>
                      <a:close/>
                      <a:moveTo>
                        <a:pt x="74" y="361"/>
                      </a:moveTo>
                      <a:lnTo>
                        <a:pt x="71" y="361"/>
                      </a:lnTo>
                      <a:lnTo>
                        <a:pt x="74" y="361"/>
                      </a:lnTo>
                      <a:close/>
                      <a:moveTo>
                        <a:pt x="83" y="361"/>
                      </a:moveTo>
                      <a:lnTo>
                        <a:pt x="81" y="361"/>
                      </a:lnTo>
                      <a:lnTo>
                        <a:pt x="83" y="361"/>
                      </a:lnTo>
                      <a:close/>
                      <a:moveTo>
                        <a:pt x="86" y="361"/>
                      </a:moveTo>
                      <a:lnTo>
                        <a:pt x="83" y="361"/>
                      </a:lnTo>
                      <a:lnTo>
                        <a:pt x="86" y="361"/>
                      </a:lnTo>
                      <a:close/>
                      <a:moveTo>
                        <a:pt x="86" y="361"/>
                      </a:moveTo>
                      <a:lnTo>
                        <a:pt x="83" y="361"/>
                      </a:lnTo>
                      <a:lnTo>
                        <a:pt x="86" y="361"/>
                      </a:lnTo>
                      <a:close/>
                      <a:moveTo>
                        <a:pt x="114" y="361"/>
                      </a:moveTo>
                      <a:lnTo>
                        <a:pt x="112" y="361"/>
                      </a:lnTo>
                      <a:lnTo>
                        <a:pt x="114" y="361"/>
                      </a:lnTo>
                      <a:close/>
                      <a:moveTo>
                        <a:pt x="55" y="361"/>
                      </a:moveTo>
                      <a:lnTo>
                        <a:pt x="57" y="361"/>
                      </a:lnTo>
                      <a:lnTo>
                        <a:pt x="55" y="361"/>
                      </a:lnTo>
                      <a:close/>
                      <a:moveTo>
                        <a:pt x="67" y="361"/>
                      </a:moveTo>
                      <a:lnTo>
                        <a:pt x="64" y="361"/>
                      </a:lnTo>
                      <a:lnTo>
                        <a:pt x="67" y="361"/>
                      </a:lnTo>
                      <a:close/>
                      <a:moveTo>
                        <a:pt x="97" y="361"/>
                      </a:moveTo>
                      <a:lnTo>
                        <a:pt x="100" y="361"/>
                      </a:lnTo>
                      <a:lnTo>
                        <a:pt x="97" y="361"/>
                      </a:lnTo>
                      <a:close/>
                      <a:moveTo>
                        <a:pt x="102" y="361"/>
                      </a:moveTo>
                      <a:lnTo>
                        <a:pt x="100" y="361"/>
                      </a:lnTo>
                      <a:lnTo>
                        <a:pt x="102" y="361"/>
                      </a:lnTo>
                      <a:close/>
                      <a:moveTo>
                        <a:pt x="64" y="361"/>
                      </a:moveTo>
                      <a:lnTo>
                        <a:pt x="62" y="361"/>
                      </a:lnTo>
                      <a:lnTo>
                        <a:pt x="64" y="361"/>
                      </a:lnTo>
                      <a:close/>
                      <a:moveTo>
                        <a:pt x="114" y="361"/>
                      </a:moveTo>
                      <a:lnTo>
                        <a:pt x="112" y="361"/>
                      </a:lnTo>
                      <a:lnTo>
                        <a:pt x="114" y="361"/>
                      </a:lnTo>
                      <a:close/>
                      <a:moveTo>
                        <a:pt x="64" y="361"/>
                      </a:moveTo>
                      <a:lnTo>
                        <a:pt x="62" y="361"/>
                      </a:lnTo>
                      <a:lnTo>
                        <a:pt x="64" y="361"/>
                      </a:lnTo>
                      <a:close/>
                      <a:moveTo>
                        <a:pt x="78" y="361"/>
                      </a:moveTo>
                      <a:lnTo>
                        <a:pt x="76" y="361"/>
                      </a:lnTo>
                      <a:lnTo>
                        <a:pt x="78" y="361"/>
                      </a:lnTo>
                      <a:close/>
                      <a:moveTo>
                        <a:pt x="93" y="361"/>
                      </a:moveTo>
                      <a:lnTo>
                        <a:pt x="90" y="361"/>
                      </a:lnTo>
                      <a:lnTo>
                        <a:pt x="93" y="361"/>
                      </a:lnTo>
                      <a:close/>
                      <a:moveTo>
                        <a:pt x="40" y="361"/>
                      </a:moveTo>
                      <a:lnTo>
                        <a:pt x="38" y="361"/>
                      </a:lnTo>
                      <a:lnTo>
                        <a:pt x="40" y="361"/>
                      </a:lnTo>
                      <a:close/>
                      <a:moveTo>
                        <a:pt x="64" y="361"/>
                      </a:moveTo>
                      <a:lnTo>
                        <a:pt x="62" y="361"/>
                      </a:lnTo>
                      <a:lnTo>
                        <a:pt x="64" y="361"/>
                      </a:lnTo>
                      <a:close/>
                      <a:moveTo>
                        <a:pt x="67" y="361"/>
                      </a:moveTo>
                      <a:lnTo>
                        <a:pt x="64" y="361"/>
                      </a:lnTo>
                      <a:lnTo>
                        <a:pt x="67" y="361"/>
                      </a:lnTo>
                      <a:close/>
                      <a:moveTo>
                        <a:pt x="169" y="361"/>
                      </a:moveTo>
                      <a:lnTo>
                        <a:pt x="171" y="361"/>
                      </a:lnTo>
                      <a:lnTo>
                        <a:pt x="169" y="361"/>
                      </a:lnTo>
                      <a:close/>
                      <a:moveTo>
                        <a:pt x="26" y="361"/>
                      </a:moveTo>
                      <a:lnTo>
                        <a:pt x="24" y="361"/>
                      </a:lnTo>
                      <a:lnTo>
                        <a:pt x="26" y="361"/>
                      </a:lnTo>
                      <a:close/>
                      <a:moveTo>
                        <a:pt x="100" y="361"/>
                      </a:moveTo>
                      <a:lnTo>
                        <a:pt x="97" y="361"/>
                      </a:lnTo>
                      <a:lnTo>
                        <a:pt x="100" y="361"/>
                      </a:lnTo>
                      <a:close/>
                      <a:moveTo>
                        <a:pt x="171" y="361"/>
                      </a:moveTo>
                      <a:lnTo>
                        <a:pt x="173" y="361"/>
                      </a:lnTo>
                      <a:lnTo>
                        <a:pt x="171" y="361"/>
                      </a:lnTo>
                      <a:close/>
                      <a:moveTo>
                        <a:pt x="123" y="361"/>
                      </a:moveTo>
                      <a:lnTo>
                        <a:pt x="123" y="359"/>
                      </a:lnTo>
                      <a:lnTo>
                        <a:pt x="123" y="361"/>
                      </a:lnTo>
                      <a:close/>
                      <a:moveTo>
                        <a:pt x="62" y="361"/>
                      </a:moveTo>
                      <a:lnTo>
                        <a:pt x="62" y="359"/>
                      </a:lnTo>
                      <a:lnTo>
                        <a:pt x="62" y="361"/>
                      </a:lnTo>
                      <a:close/>
                      <a:moveTo>
                        <a:pt x="71" y="361"/>
                      </a:moveTo>
                      <a:lnTo>
                        <a:pt x="71" y="359"/>
                      </a:lnTo>
                      <a:lnTo>
                        <a:pt x="71" y="361"/>
                      </a:lnTo>
                      <a:close/>
                      <a:moveTo>
                        <a:pt x="78" y="361"/>
                      </a:moveTo>
                      <a:lnTo>
                        <a:pt x="78" y="359"/>
                      </a:lnTo>
                      <a:lnTo>
                        <a:pt x="78" y="361"/>
                      </a:lnTo>
                      <a:close/>
                      <a:moveTo>
                        <a:pt x="24" y="361"/>
                      </a:moveTo>
                      <a:lnTo>
                        <a:pt x="24" y="359"/>
                      </a:lnTo>
                      <a:lnTo>
                        <a:pt x="24" y="361"/>
                      </a:lnTo>
                      <a:close/>
                      <a:moveTo>
                        <a:pt x="159" y="361"/>
                      </a:moveTo>
                      <a:lnTo>
                        <a:pt x="159" y="359"/>
                      </a:lnTo>
                      <a:lnTo>
                        <a:pt x="159" y="361"/>
                      </a:lnTo>
                      <a:close/>
                      <a:moveTo>
                        <a:pt x="50" y="361"/>
                      </a:moveTo>
                      <a:lnTo>
                        <a:pt x="50" y="359"/>
                      </a:lnTo>
                      <a:lnTo>
                        <a:pt x="50" y="361"/>
                      </a:lnTo>
                      <a:close/>
                      <a:moveTo>
                        <a:pt x="48" y="361"/>
                      </a:moveTo>
                      <a:lnTo>
                        <a:pt x="48" y="359"/>
                      </a:lnTo>
                      <a:lnTo>
                        <a:pt x="48" y="361"/>
                      </a:lnTo>
                      <a:close/>
                      <a:moveTo>
                        <a:pt x="52" y="361"/>
                      </a:moveTo>
                      <a:lnTo>
                        <a:pt x="52" y="359"/>
                      </a:lnTo>
                      <a:lnTo>
                        <a:pt x="52" y="361"/>
                      </a:lnTo>
                      <a:close/>
                      <a:moveTo>
                        <a:pt x="93" y="361"/>
                      </a:moveTo>
                      <a:lnTo>
                        <a:pt x="93" y="359"/>
                      </a:lnTo>
                      <a:lnTo>
                        <a:pt x="93" y="361"/>
                      </a:lnTo>
                      <a:close/>
                      <a:moveTo>
                        <a:pt x="50" y="361"/>
                      </a:moveTo>
                      <a:lnTo>
                        <a:pt x="50" y="359"/>
                      </a:lnTo>
                      <a:lnTo>
                        <a:pt x="50" y="361"/>
                      </a:lnTo>
                      <a:close/>
                      <a:moveTo>
                        <a:pt x="86" y="359"/>
                      </a:moveTo>
                      <a:lnTo>
                        <a:pt x="86" y="361"/>
                      </a:lnTo>
                      <a:lnTo>
                        <a:pt x="86" y="359"/>
                      </a:lnTo>
                      <a:close/>
                      <a:moveTo>
                        <a:pt x="81" y="359"/>
                      </a:moveTo>
                      <a:lnTo>
                        <a:pt x="81" y="361"/>
                      </a:lnTo>
                      <a:lnTo>
                        <a:pt x="81" y="359"/>
                      </a:lnTo>
                      <a:close/>
                      <a:moveTo>
                        <a:pt x="102" y="359"/>
                      </a:moveTo>
                      <a:lnTo>
                        <a:pt x="102" y="361"/>
                      </a:lnTo>
                      <a:lnTo>
                        <a:pt x="102" y="359"/>
                      </a:lnTo>
                      <a:close/>
                      <a:moveTo>
                        <a:pt x="57" y="359"/>
                      </a:moveTo>
                      <a:lnTo>
                        <a:pt x="55" y="361"/>
                      </a:lnTo>
                      <a:lnTo>
                        <a:pt x="55" y="359"/>
                      </a:lnTo>
                      <a:lnTo>
                        <a:pt x="57" y="359"/>
                      </a:lnTo>
                      <a:close/>
                      <a:moveTo>
                        <a:pt x="55" y="361"/>
                      </a:moveTo>
                      <a:lnTo>
                        <a:pt x="55" y="359"/>
                      </a:lnTo>
                      <a:lnTo>
                        <a:pt x="55" y="361"/>
                      </a:lnTo>
                      <a:close/>
                      <a:moveTo>
                        <a:pt x="57" y="359"/>
                      </a:moveTo>
                      <a:lnTo>
                        <a:pt x="57" y="361"/>
                      </a:lnTo>
                      <a:lnTo>
                        <a:pt x="57" y="359"/>
                      </a:lnTo>
                      <a:close/>
                      <a:moveTo>
                        <a:pt x="121" y="361"/>
                      </a:moveTo>
                      <a:lnTo>
                        <a:pt x="121" y="359"/>
                      </a:lnTo>
                      <a:lnTo>
                        <a:pt x="121" y="361"/>
                      </a:lnTo>
                      <a:close/>
                      <a:moveTo>
                        <a:pt x="171" y="359"/>
                      </a:moveTo>
                      <a:lnTo>
                        <a:pt x="171" y="361"/>
                      </a:lnTo>
                      <a:lnTo>
                        <a:pt x="171" y="359"/>
                      </a:lnTo>
                      <a:close/>
                      <a:moveTo>
                        <a:pt x="40" y="359"/>
                      </a:moveTo>
                      <a:lnTo>
                        <a:pt x="40" y="361"/>
                      </a:lnTo>
                      <a:lnTo>
                        <a:pt x="40" y="359"/>
                      </a:lnTo>
                      <a:close/>
                      <a:moveTo>
                        <a:pt x="64" y="361"/>
                      </a:moveTo>
                      <a:lnTo>
                        <a:pt x="64" y="359"/>
                      </a:lnTo>
                      <a:lnTo>
                        <a:pt x="64" y="361"/>
                      </a:lnTo>
                      <a:close/>
                      <a:moveTo>
                        <a:pt x="78" y="361"/>
                      </a:moveTo>
                      <a:lnTo>
                        <a:pt x="78" y="359"/>
                      </a:lnTo>
                      <a:lnTo>
                        <a:pt x="78" y="361"/>
                      </a:lnTo>
                      <a:close/>
                      <a:moveTo>
                        <a:pt x="76" y="359"/>
                      </a:moveTo>
                      <a:lnTo>
                        <a:pt x="76" y="361"/>
                      </a:lnTo>
                      <a:lnTo>
                        <a:pt x="76" y="359"/>
                      </a:lnTo>
                      <a:close/>
                      <a:moveTo>
                        <a:pt x="38" y="359"/>
                      </a:moveTo>
                      <a:lnTo>
                        <a:pt x="38" y="361"/>
                      </a:lnTo>
                      <a:lnTo>
                        <a:pt x="38" y="359"/>
                      </a:lnTo>
                      <a:close/>
                      <a:moveTo>
                        <a:pt x="43" y="359"/>
                      </a:moveTo>
                      <a:lnTo>
                        <a:pt x="43" y="361"/>
                      </a:lnTo>
                      <a:lnTo>
                        <a:pt x="43" y="359"/>
                      </a:lnTo>
                      <a:close/>
                      <a:moveTo>
                        <a:pt x="67" y="359"/>
                      </a:moveTo>
                      <a:lnTo>
                        <a:pt x="64" y="361"/>
                      </a:lnTo>
                      <a:lnTo>
                        <a:pt x="64" y="359"/>
                      </a:lnTo>
                      <a:lnTo>
                        <a:pt x="67" y="359"/>
                      </a:lnTo>
                      <a:close/>
                      <a:moveTo>
                        <a:pt x="104" y="361"/>
                      </a:moveTo>
                      <a:lnTo>
                        <a:pt x="104" y="359"/>
                      </a:lnTo>
                      <a:lnTo>
                        <a:pt x="104" y="361"/>
                      </a:lnTo>
                      <a:close/>
                      <a:moveTo>
                        <a:pt x="102" y="359"/>
                      </a:moveTo>
                      <a:lnTo>
                        <a:pt x="102" y="361"/>
                      </a:lnTo>
                      <a:lnTo>
                        <a:pt x="102" y="359"/>
                      </a:lnTo>
                      <a:close/>
                      <a:moveTo>
                        <a:pt x="78" y="359"/>
                      </a:moveTo>
                      <a:lnTo>
                        <a:pt x="78" y="361"/>
                      </a:lnTo>
                      <a:lnTo>
                        <a:pt x="78" y="359"/>
                      </a:lnTo>
                      <a:lnTo>
                        <a:pt x="76" y="361"/>
                      </a:lnTo>
                      <a:lnTo>
                        <a:pt x="76" y="359"/>
                      </a:lnTo>
                      <a:lnTo>
                        <a:pt x="78" y="359"/>
                      </a:lnTo>
                      <a:close/>
                      <a:moveTo>
                        <a:pt x="114" y="359"/>
                      </a:moveTo>
                      <a:lnTo>
                        <a:pt x="112" y="359"/>
                      </a:lnTo>
                      <a:lnTo>
                        <a:pt x="114" y="359"/>
                      </a:lnTo>
                      <a:close/>
                      <a:moveTo>
                        <a:pt x="157" y="359"/>
                      </a:moveTo>
                      <a:lnTo>
                        <a:pt x="154" y="359"/>
                      </a:lnTo>
                      <a:lnTo>
                        <a:pt x="157" y="359"/>
                      </a:lnTo>
                      <a:close/>
                      <a:moveTo>
                        <a:pt x="62" y="359"/>
                      </a:moveTo>
                      <a:lnTo>
                        <a:pt x="59" y="359"/>
                      </a:lnTo>
                      <a:lnTo>
                        <a:pt x="62" y="359"/>
                      </a:lnTo>
                      <a:close/>
                      <a:moveTo>
                        <a:pt x="50" y="359"/>
                      </a:moveTo>
                      <a:lnTo>
                        <a:pt x="52" y="359"/>
                      </a:lnTo>
                      <a:lnTo>
                        <a:pt x="50" y="359"/>
                      </a:lnTo>
                      <a:close/>
                      <a:moveTo>
                        <a:pt x="55" y="359"/>
                      </a:moveTo>
                      <a:lnTo>
                        <a:pt x="57" y="359"/>
                      </a:lnTo>
                      <a:lnTo>
                        <a:pt x="55" y="359"/>
                      </a:lnTo>
                      <a:close/>
                      <a:moveTo>
                        <a:pt x="55" y="359"/>
                      </a:moveTo>
                      <a:lnTo>
                        <a:pt x="52" y="359"/>
                      </a:lnTo>
                      <a:lnTo>
                        <a:pt x="55" y="359"/>
                      </a:lnTo>
                      <a:close/>
                      <a:moveTo>
                        <a:pt x="159" y="359"/>
                      </a:moveTo>
                      <a:lnTo>
                        <a:pt x="157" y="359"/>
                      </a:lnTo>
                      <a:lnTo>
                        <a:pt x="159" y="359"/>
                      </a:lnTo>
                      <a:close/>
                      <a:moveTo>
                        <a:pt x="55" y="359"/>
                      </a:moveTo>
                      <a:lnTo>
                        <a:pt x="52" y="359"/>
                      </a:lnTo>
                      <a:lnTo>
                        <a:pt x="55" y="359"/>
                      </a:lnTo>
                      <a:close/>
                      <a:moveTo>
                        <a:pt x="81" y="359"/>
                      </a:moveTo>
                      <a:lnTo>
                        <a:pt x="78" y="359"/>
                      </a:lnTo>
                      <a:lnTo>
                        <a:pt x="81" y="359"/>
                      </a:lnTo>
                      <a:close/>
                      <a:moveTo>
                        <a:pt x="43" y="359"/>
                      </a:moveTo>
                      <a:lnTo>
                        <a:pt x="40" y="359"/>
                      </a:lnTo>
                      <a:lnTo>
                        <a:pt x="43" y="359"/>
                      </a:lnTo>
                      <a:close/>
                      <a:moveTo>
                        <a:pt x="173" y="359"/>
                      </a:moveTo>
                      <a:lnTo>
                        <a:pt x="171" y="359"/>
                      </a:lnTo>
                      <a:lnTo>
                        <a:pt x="173" y="359"/>
                      </a:lnTo>
                      <a:close/>
                      <a:moveTo>
                        <a:pt x="161" y="359"/>
                      </a:moveTo>
                      <a:lnTo>
                        <a:pt x="159" y="359"/>
                      </a:lnTo>
                      <a:lnTo>
                        <a:pt x="161" y="359"/>
                      </a:lnTo>
                      <a:close/>
                      <a:moveTo>
                        <a:pt x="112" y="359"/>
                      </a:moveTo>
                      <a:lnTo>
                        <a:pt x="114" y="359"/>
                      </a:lnTo>
                      <a:lnTo>
                        <a:pt x="112" y="359"/>
                      </a:lnTo>
                      <a:close/>
                      <a:moveTo>
                        <a:pt x="157" y="359"/>
                      </a:moveTo>
                      <a:lnTo>
                        <a:pt x="154" y="359"/>
                      </a:lnTo>
                      <a:lnTo>
                        <a:pt x="157" y="359"/>
                      </a:lnTo>
                      <a:close/>
                      <a:moveTo>
                        <a:pt x="173" y="359"/>
                      </a:moveTo>
                      <a:lnTo>
                        <a:pt x="171" y="359"/>
                      </a:lnTo>
                      <a:lnTo>
                        <a:pt x="173" y="359"/>
                      </a:lnTo>
                      <a:close/>
                      <a:moveTo>
                        <a:pt x="38" y="359"/>
                      </a:moveTo>
                      <a:lnTo>
                        <a:pt x="36" y="359"/>
                      </a:lnTo>
                      <a:lnTo>
                        <a:pt x="38" y="359"/>
                      </a:lnTo>
                      <a:close/>
                      <a:moveTo>
                        <a:pt x="81" y="359"/>
                      </a:moveTo>
                      <a:lnTo>
                        <a:pt x="78" y="359"/>
                      </a:lnTo>
                      <a:lnTo>
                        <a:pt x="81" y="359"/>
                      </a:lnTo>
                      <a:close/>
                      <a:moveTo>
                        <a:pt x="109" y="359"/>
                      </a:moveTo>
                      <a:lnTo>
                        <a:pt x="107" y="359"/>
                      </a:lnTo>
                      <a:lnTo>
                        <a:pt x="109" y="359"/>
                      </a:lnTo>
                      <a:close/>
                      <a:moveTo>
                        <a:pt x="161" y="359"/>
                      </a:moveTo>
                      <a:lnTo>
                        <a:pt x="159" y="359"/>
                      </a:lnTo>
                      <a:lnTo>
                        <a:pt x="161" y="359"/>
                      </a:lnTo>
                      <a:close/>
                      <a:moveTo>
                        <a:pt x="78" y="359"/>
                      </a:moveTo>
                      <a:lnTo>
                        <a:pt x="76" y="359"/>
                      </a:lnTo>
                      <a:lnTo>
                        <a:pt x="78" y="359"/>
                      </a:lnTo>
                      <a:close/>
                      <a:moveTo>
                        <a:pt x="55" y="359"/>
                      </a:moveTo>
                      <a:lnTo>
                        <a:pt x="52" y="359"/>
                      </a:lnTo>
                      <a:lnTo>
                        <a:pt x="55" y="359"/>
                      </a:lnTo>
                      <a:close/>
                      <a:moveTo>
                        <a:pt x="88" y="359"/>
                      </a:moveTo>
                      <a:lnTo>
                        <a:pt x="86" y="359"/>
                      </a:lnTo>
                      <a:lnTo>
                        <a:pt x="88" y="359"/>
                      </a:lnTo>
                      <a:close/>
                      <a:moveTo>
                        <a:pt x="36" y="359"/>
                      </a:moveTo>
                      <a:lnTo>
                        <a:pt x="33" y="359"/>
                      </a:lnTo>
                      <a:lnTo>
                        <a:pt x="36" y="359"/>
                      </a:lnTo>
                      <a:close/>
                      <a:moveTo>
                        <a:pt x="38" y="359"/>
                      </a:moveTo>
                      <a:lnTo>
                        <a:pt x="38" y="357"/>
                      </a:lnTo>
                      <a:lnTo>
                        <a:pt x="38" y="359"/>
                      </a:lnTo>
                      <a:close/>
                      <a:moveTo>
                        <a:pt x="52" y="359"/>
                      </a:moveTo>
                      <a:lnTo>
                        <a:pt x="52" y="357"/>
                      </a:lnTo>
                      <a:lnTo>
                        <a:pt x="52" y="359"/>
                      </a:lnTo>
                      <a:close/>
                      <a:moveTo>
                        <a:pt x="107" y="357"/>
                      </a:moveTo>
                      <a:lnTo>
                        <a:pt x="107" y="359"/>
                      </a:lnTo>
                      <a:lnTo>
                        <a:pt x="107" y="357"/>
                      </a:lnTo>
                      <a:close/>
                      <a:moveTo>
                        <a:pt x="159" y="359"/>
                      </a:moveTo>
                      <a:lnTo>
                        <a:pt x="159" y="357"/>
                      </a:lnTo>
                      <a:lnTo>
                        <a:pt x="159" y="359"/>
                      </a:lnTo>
                      <a:close/>
                      <a:moveTo>
                        <a:pt x="19" y="357"/>
                      </a:moveTo>
                      <a:lnTo>
                        <a:pt x="19" y="359"/>
                      </a:lnTo>
                      <a:lnTo>
                        <a:pt x="19" y="357"/>
                      </a:lnTo>
                      <a:close/>
                      <a:moveTo>
                        <a:pt x="71" y="359"/>
                      </a:moveTo>
                      <a:lnTo>
                        <a:pt x="71" y="357"/>
                      </a:lnTo>
                      <a:lnTo>
                        <a:pt x="71" y="359"/>
                      </a:lnTo>
                      <a:close/>
                      <a:moveTo>
                        <a:pt x="48" y="359"/>
                      </a:moveTo>
                      <a:lnTo>
                        <a:pt x="48" y="357"/>
                      </a:lnTo>
                      <a:lnTo>
                        <a:pt x="48" y="359"/>
                      </a:lnTo>
                      <a:close/>
                      <a:moveTo>
                        <a:pt x="157" y="357"/>
                      </a:moveTo>
                      <a:lnTo>
                        <a:pt x="157" y="359"/>
                      </a:lnTo>
                      <a:lnTo>
                        <a:pt x="157" y="357"/>
                      </a:lnTo>
                      <a:close/>
                      <a:moveTo>
                        <a:pt x="93" y="359"/>
                      </a:moveTo>
                      <a:lnTo>
                        <a:pt x="93" y="357"/>
                      </a:lnTo>
                      <a:lnTo>
                        <a:pt x="93" y="359"/>
                      </a:lnTo>
                      <a:close/>
                      <a:moveTo>
                        <a:pt x="50" y="359"/>
                      </a:moveTo>
                      <a:lnTo>
                        <a:pt x="50" y="357"/>
                      </a:lnTo>
                      <a:lnTo>
                        <a:pt x="50" y="359"/>
                      </a:lnTo>
                      <a:close/>
                      <a:moveTo>
                        <a:pt x="24" y="359"/>
                      </a:moveTo>
                      <a:lnTo>
                        <a:pt x="21" y="359"/>
                      </a:lnTo>
                      <a:lnTo>
                        <a:pt x="21" y="357"/>
                      </a:lnTo>
                      <a:lnTo>
                        <a:pt x="24" y="359"/>
                      </a:lnTo>
                      <a:close/>
                      <a:moveTo>
                        <a:pt x="50" y="357"/>
                      </a:moveTo>
                      <a:lnTo>
                        <a:pt x="50" y="359"/>
                      </a:lnTo>
                      <a:lnTo>
                        <a:pt x="50" y="357"/>
                      </a:lnTo>
                      <a:close/>
                      <a:moveTo>
                        <a:pt x="81" y="359"/>
                      </a:moveTo>
                      <a:lnTo>
                        <a:pt x="81" y="357"/>
                      </a:lnTo>
                      <a:lnTo>
                        <a:pt x="81" y="359"/>
                      </a:lnTo>
                      <a:close/>
                      <a:moveTo>
                        <a:pt x="88" y="359"/>
                      </a:moveTo>
                      <a:lnTo>
                        <a:pt x="88" y="357"/>
                      </a:lnTo>
                      <a:lnTo>
                        <a:pt x="88" y="359"/>
                      </a:lnTo>
                      <a:close/>
                      <a:moveTo>
                        <a:pt x="21" y="359"/>
                      </a:moveTo>
                      <a:lnTo>
                        <a:pt x="21" y="357"/>
                      </a:lnTo>
                      <a:lnTo>
                        <a:pt x="21" y="359"/>
                      </a:lnTo>
                      <a:close/>
                      <a:moveTo>
                        <a:pt x="38" y="357"/>
                      </a:moveTo>
                      <a:lnTo>
                        <a:pt x="38" y="359"/>
                      </a:lnTo>
                      <a:lnTo>
                        <a:pt x="38" y="357"/>
                      </a:lnTo>
                      <a:close/>
                      <a:moveTo>
                        <a:pt x="93" y="357"/>
                      </a:moveTo>
                      <a:lnTo>
                        <a:pt x="93" y="359"/>
                      </a:lnTo>
                      <a:lnTo>
                        <a:pt x="93" y="357"/>
                      </a:lnTo>
                      <a:close/>
                      <a:moveTo>
                        <a:pt x="43" y="357"/>
                      </a:moveTo>
                      <a:lnTo>
                        <a:pt x="43" y="359"/>
                      </a:lnTo>
                      <a:lnTo>
                        <a:pt x="43" y="357"/>
                      </a:lnTo>
                      <a:close/>
                      <a:moveTo>
                        <a:pt x="97" y="357"/>
                      </a:moveTo>
                      <a:lnTo>
                        <a:pt x="97" y="359"/>
                      </a:lnTo>
                      <a:lnTo>
                        <a:pt x="97" y="357"/>
                      </a:lnTo>
                      <a:close/>
                      <a:moveTo>
                        <a:pt x="33" y="359"/>
                      </a:moveTo>
                      <a:lnTo>
                        <a:pt x="33" y="357"/>
                      </a:lnTo>
                      <a:lnTo>
                        <a:pt x="33" y="359"/>
                      </a:lnTo>
                      <a:close/>
                      <a:moveTo>
                        <a:pt x="88" y="359"/>
                      </a:moveTo>
                      <a:lnTo>
                        <a:pt x="88" y="357"/>
                      </a:lnTo>
                      <a:lnTo>
                        <a:pt x="88" y="359"/>
                      </a:lnTo>
                      <a:close/>
                      <a:moveTo>
                        <a:pt x="50" y="357"/>
                      </a:moveTo>
                      <a:lnTo>
                        <a:pt x="50" y="359"/>
                      </a:lnTo>
                      <a:lnTo>
                        <a:pt x="50" y="357"/>
                      </a:lnTo>
                      <a:close/>
                      <a:moveTo>
                        <a:pt x="36" y="357"/>
                      </a:moveTo>
                      <a:lnTo>
                        <a:pt x="33" y="357"/>
                      </a:lnTo>
                      <a:lnTo>
                        <a:pt x="36" y="357"/>
                      </a:lnTo>
                      <a:close/>
                      <a:moveTo>
                        <a:pt x="24" y="359"/>
                      </a:moveTo>
                      <a:lnTo>
                        <a:pt x="24" y="357"/>
                      </a:lnTo>
                      <a:lnTo>
                        <a:pt x="24" y="359"/>
                      </a:lnTo>
                      <a:close/>
                      <a:moveTo>
                        <a:pt x="19" y="359"/>
                      </a:moveTo>
                      <a:lnTo>
                        <a:pt x="19" y="357"/>
                      </a:lnTo>
                      <a:lnTo>
                        <a:pt x="19" y="359"/>
                      </a:lnTo>
                      <a:close/>
                      <a:moveTo>
                        <a:pt x="90" y="359"/>
                      </a:moveTo>
                      <a:lnTo>
                        <a:pt x="90" y="357"/>
                      </a:lnTo>
                      <a:lnTo>
                        <a:pt x="90" y="359"/>
                      </a:lnTo>
                      <a:close/>
                      <a:moveTo>
                        <a:pt x="97" y="357"/>
                      </a:moveTo>
                      <a:lnTo>
                        <a:pt x="97" y="359"/>
                      </a:lnTo>
                      <a:lnTo>
                        <a:pt x="97" y="357"/>
                      </a:lnTo>
                      <a:close/>
                      <a:moveTo>
                        <a:pt x="57" y="359"/>
                      </a:moveTo>
                      <a:lnTo>
                        <a:pt x="57" y="357"/>
                      </a:lnTo>
                      <a:lnTo>
                        <a:pt x="57" y="359"/>
                      </a:lnTo>
                      <a:close/>
                      <a:moveTo>
                        <a:pt x="52" y="357"/>
                      </a:moveTo>
                      <a:lnTo>
                        <a:pt x="52" y="359"/>
                      </a:lnTo>
                      <a:lnTo>
                        <a:pt x="52" y="357"/>
                      </a:lnTo>
                      <a:close/>
                      <a:moveTo>
                        <a:pt x="159" y="357"/>
                      </a:moveTo>
                      <a:lnTo>
                        <a:pt x="159" y="359"/>
                      </a:lnTo>
                      <a:lnTo>
                        <a:pt x="159" y="357"/>
                      </a:lnTo>
                      <a:close/>
                      <a:moveTo>
                        <a:pt x="19" y="359"/>
                      </a:moveTo>
                      <a:lnTo>
                        <a:pt x="19" y="357"/>
                      </a:lnTo>
                      <a:lnTo>
                        <a:pt x="19" y="359"/>
                      </a:lnTo>
                      <a:close/>
                      <a:moveTo>
                        <a:pt x="71" y="357"/>
                      </a:moveTo>
                      <a:lnTo>
                        <a:pt x="71" y="359"/>
                      </a:lnTo>
                      <a:lnTo>
                        <a:pt x="71" y="357"/>
                      </a:lnTo>
                      <a:close/>
                      <a:moveTo>
                        <a:pt x="52" y="357"/>
                      </a:moveTo>
                      <a:lnTo>
                        <a:pt x="52" y="359"/>
                      </a:lnTo>
                      <a:lnTo>
                        <a:pt x="52" y="357"/>
                      </a:lnTo>
                      <a:close/>
                      <a:moveTo>
                        <a:pt x="45" y="359"/>
                      </a:moveTo>
                      <a:lnTo>
                        <a:pt x="45" y="357"/>
                      </a:lnTo>
                      <a:lnTo>
                        <a:pt x="45" y="359"/>
                      </a:lnTo>
                      <a:close/>
                      <a:moveTo>
                        <a:pt x="19" y="357"/>
                      </a:moveTo>
                      <a:lnTo>
                        <a:pt x="19" y="359"/>
                      </a:lnTo>
                      <a:lnTo>
                        <a:pt x="19" y="357"/>
                      </a:lnTo>
                      <a:close/>
                      <a:moveTo>
                        <a:pt x="29" y="359"/>
                      </a:moveTo>
                      <a:lnTo>
                        <a:pt x="29" y="357"/>
                      </a:lnTo>
                      <a:lnTo>
                        <a:pt x="29" y="359"/>
                      </a:lnTo>
                      <a:close/>
                      <a:moveTo>
                        <a:pt x="24" y="357"/>
                      </a:moveTo>
                      <a:lnTo>
                        <a:pt x="24" y="359"/>
                      </a:lnTo>
                      <a:lnTo>
                        <a:pt x="24" y="357"/>
                      </a:lnTo>
                      <a:close/>
                      <a:moveTo>
                        <a:pt x="178" y="357"/>
                      </a:moveTo>
                      <a:lnTo>
                        <a:pt x="176" y="357"/>
                      </a:lnTo>
                      <a:lnTo>
                        <a:pt x="178" y="357"/>
                      </a:lnTo>
                      <a:close/>
                      <a:moveTo>
                        <a:pt x="78" y="357"/>
                      </a:moveTo>
                      <a:lnTo>
                        <a:pt x="78" y="359"/>
                      </a:lnTo>
                      <a:lnTo>
                        <a:pt x="78" y="357"/>
                      </a:lnTo>
                      <a:close/>
                      <a:moveTo>
                        <a:pt x="164" y="357"/>
                      </a:moveTo>
                      <a:lnTo>
                        <a:pt x="164" y="359"/>
                      </a:lnTo>
                      <a:lnTo>
                        <a:pt x="164" y="357"/>
                      </a:lnTo>
                      <a:close/>
                      <a:moveTo>
                        <a:pt x="48" y="357"/>
                      </a:moveTo>
                      <a:lnTo>
                        <a:pt x="48" y="359"/>
                      </a:lnTo>
                      <a:lnTo>
                        <a:pt x="48" y="357"/>
                      </a:lnTo>
                      <a:close/>
                      <a:moveTo>
                        <a:pt x="62" y="357"/>
                      </a:moveTo>
                      <a:lnTo>
                        <a:pt x="59" y="357"/>
                      </a:lnTo>
                      <a:lnTo>
                        <a:pt x="62" y="357"/>
                      </a:lnTo>
                      <a:close/>
                      <a:moveTo>
                        <a:pt x="71" y="357"/>
                      </a:moveTo>
                      <a:lnTo>
                        <a:pt x="74" y="357"/>
                      </a:lnTo>
                      <a:lnTo>
                        <a:pt x="74" y="359"/>
                      </a:lnTo>
                      <a:lnTo>
                        <a:pt x="74" y="357"/>
                      </a:lnTo>
                      <a:lnTo>
                        <a:pt x="71" y="357"/>
                      </a:lnTo>
                      <a:close/>
                      <a:moveTo>
                        <a:pt x="48" y="357"/>
                      </a:moveTo>
                      <a:lnTo>
                        <a:pt x="48" y="359"/>
                      </a:lnTo>
                      <a:lnTo>
                        <a:pt x="48" y="357"/>
                      </a:lnTo>
                      <a:lnTo>
                        <a:pt x="48" y="359"/>
                      </a:lnTo>
                      <a:lnTo>
                        <a:pt x="48" y="357"/>
                      </a:lnTo>
                      <a:close/>
                      <a:moveTo>
                        <a:pt x="90" y="357"/>
                      </a:moveTo>
                      <a:lnTo>
                        <a:pt x="90" y="359"/>
                      </a:lnTo>
                      <a:lnTo>
                        <a:pt x="90" y="357"/>
                      </a:lnTo>
                      <a:close/>
                      <a:moveTo>
                        <a:pt x="71" y="357"/>
                      </a:moveTo>
                      <a:lnTo>
                        <a:pt x="74" y="357"/>
                      </a:lnTo>
                      <a:lnTo>
                        <a:pt x="71" y="357"/>
                      </a:lnTo>
                      <a:close/>
                      <a:moveTo>
                        <a:pt x="21" y="357"/>
                      </a:moveTo>
                      <a:lnTo>
                        <a:pt x="19" y="357"/>
                      </a:lnTo>
                      <a:lnTo>
                        <a:pt x="21" y="357"/>
                      </a:lnTo>
                      <a:close/>
                      <a:moveTo>
                        <a:pt x="71" y="357"/>
                      </a:moveTo>
                      <a:lnTo>
                        <a:pt x="74" y="357"/>
                      </a:lnTo>
                      <a:lnTo>
                        <a:pt x="71" y="357"/>
                      </a:lnTo>
                      <a:close/>
                      <a:moveTo>
                        <a:pt x="52" y="357"/>
                      </a:moveTo>
                      <a:lnTo>
                        <a:pt x="50" y="357"/>
                      </a:lnTo>
                      <a:lnTo>
                        <a:pt x="52" y="357"/>
                      </a:lnTo>
                      <a:close/>
                      <a:moveTo>
                        <a:pt x="78" y="357"/>
                      </a:moveTo>
                      <a:lnTo>
                        <a:pt x="76" y="357"/>
                      </a:lnTo>
                      <a:lnTo>
                        <a:pt x="78" y="357"/>
                      </a:lnTo>
                      <a:close/>
                      <a:moveTo>
                        <a:pt x="55" y="357"/>
                      </a:moveTo>
                      <a:lnTo>
                        <a:pt x="52" y="357"/>
                      </a:lnTo>
                      <a:lnTo>
                        <a:pt x="55" y="357"/>
                      </a:lnTo>
                      <a:close/>
                      <a:moveTo>
                        <a:pt x="81" y="357"/>
                      </a:moveTo>
                      <a:lnTo>
                        <a:pt x="78" y="357"/>
                      </a:lnTo>
                      <a:lnTo>
                        <a:pt x="81" y="357"/>
                      </a:lnTo>
                      <a:close/>
                      <a:moveTo>
                        <a:pt x="176" y="357"/>
                      </a:moveTo>
                      <a:lnTo>
                        <a:pt x="173" y="357"/>
                      </a:lnTo>
                      <a:lnTo>
                        <a:pt x="176" y="357"/>
                      </a:lnTo>
                      <a:close/>
                      <a:moveTo>
                        <a:pt x="83" y="357"/>
                      </a:moveTo>
                      <a:lnTo>
                        <a:pt x="81" y="357"/>
                      </a:lnTo>
                      <a:lnTo>
                        <a:pt x="83" y="357"/>
                      </a:lnTo>
                      <a:close/>
                      <a:moveTo>
                        <a:pt x="33" y="357"/>
                      </a:moveTo>
                      <a:lnTo>
                        <a:pt x="31" y="357"/>
                      </a:lnTo>
                      <a:lnTo>
                        <a:pt x="33" y="357"/>
                      </a:lnTo>
                      <a:close/>
                      <a:moveTo>
                        <a:pt x="176" y="357"/>
                      </a:moveTo>
                      <a:lnTo>
                        <a:pt x="173" y="357"/>
                      </a:lnTo>
                      <a:lnTo>
                        <a:pt x="176" y="357"/>
                      </a:lnTo>
                      <a:close/>
                      <a:moveTo>
                        <a:pt x="116" y="357"/>
                      </a:moveTo>
                      <a:lnTo>
                        <a:pt x="114" y="357"/>
                      </a:lnTo>
                      <a:lnTo>
                        <a:pt x="116" y="357"/>
                      </a:lnTo>
                      <a:close/>
                      <a:moveTo>
                        <a:pt x="93" y="357"/>
                      </a:moveTo>
                      <a:lnTo>
                        <a:pt x="90" y="357"/>
                      </a:lnTo>
                      <a:lnTo>
                        <a:pt x="93" y="357"/>
                      </a:lnTo>
                      <a:close/>
                      <a:moveTo>
                        <a:pt x="76" y="357"/>
                      </a:moveTo>
                      <a:lnTo>
                        <a:pt x="74" y="357"/>
                      </a:lnTo>
                      <a:lnTo>
                        <a:pt x="76" y="357"/>
                      </a:lnTo>
                      <a:close/>
                      <a:moveTo>
                        <a:pt x="93" y="357"/>
                      </a:moveTo>
                      <a:lnTo>
                        <a:pt x="90" y="357"/>
                      </a:lnTo>
                      <a:lnTo>
                        <a:pt x="93" y="357"/>
                      </a:lnTo>
                      <a:close/>
                      <a:moveTo>
                        <a:pt x="43" y="357"/>
                      </a:moveTo>
                      <a:lnTo>
                        <a:pt x="40" y="357"/>
                      </a:lnTo>
                      <a:lnTo>
                        <a:pt x="43" y="357"/>
                      </a:lnTo>
                      <a:close/>
                      <a:moveTo>
                        <a:pt x="45" y="357"/>
                      </a:moveTo>
                      <a:lnTo>
                        <a:pt x="48" y="357"/>
                      </a:lnTo>
                      <a:lnTo>
                        <a:pt x="45" y="357"/>
                      </a:lnTo>
                      <a:close/>
                      <a:moveTo>
                        <a:pt x="76" y="357"/>
                      </a:moveTo>
                      <a:lnTo>
                        <a:pt x="74" y="357"/>
                      </a:lnTo>
                      <a:lnTo>
                        <a:pt x="76" y="357"/>
                      </a:lnTo>
                      <a:close/>
                      <a:moveTo>
                        <a:pt x="93" y="357"/>
                      </a:moveTo>
                      <a:lnTo>
                        <a:pt x="95" y="357"/>
                      </a:lnTo>
                      <a:lnTo>
                        <a:pt x="93" y="357"/>
                      </a:lnTo>
                      <a:close/>
                      <a:moveTo>
                        <a:pt x="43" y="357"/>
                      </a:moveTo>
                      <a:lnTo>
                        <a:pt x="40" y="357"/>
                      </a:lnTo>
                      <a:lnTo>
                        <a:pt x="43" y="357"/>
                      </a:lnTo>
                      <a:close/>
                      <a:moveTo>
                        <a:pt x="43" y="357"/>
                      </a:moveTo>
                      <a:lnTo>
                        <a:pt x="40" y="357"/>
                      </a:lnTo>
                      <a:lnTo>
                        <a:pt x="43" y="357"/>
                      </a:lnTo>
                      <a:close/>
                      <a:moveTo>
                        <a:pt x="176" y="357"/>
                      </a:moveTo>
                      <a:lnTo>
                        <a:pt x="173" y="357"/>
                      </a:lnTo>
                      <a:lnTo>
                        <a:pt x="176" y="357"/>
                      </a:lnTo>
                      <a:close/>
                      <a:moveTo>
                        <a:pt x="40" y="357"/>
                      </a:moveTo>
                      <a:lnTo>
                        <a:pt x="38" y="357"/>
                      </a:lnTo>
                      <a:lnTo>
                        <a:pt x="40" y="357"/>
                      </a:lnTo>
                      <a:close/>
                      <a:moveTo>
                        <a:pt x="176" y="354"/>
                      </a:moveTo>
                      <a:lnTo>
                        <a:pt x="176" y="357"/>
                      </a:lnTo>
                      <a:lnTo>
                        <a:pt x="176" y="354"/>
                      </a:lnTo>
                      <a:close/>
                      <a:moveTo>
                        <a:pt x="81" y="354"/>
                      </a:moveTo>
                      <a:lnTo>
                        <a:pt x="81" y="357"/>
                      </a:lnTo>
                      <a:lnTo>
                        <a:pt x="81" y="354"/>
                      </a:lnTo>
                      <a:close/>
                      <a:moveTo>
                        <a:pt x="176" y="357"/>
                      </a:moveTo>
                      <a:lnTo>
                        <a:pt x="176" y="354"/>
                      </a:lnTo>
                      <a:lnTo>
                        <a:pt x="176" y="357"/>
                      </a:lnTo>
                      <a:close/>
                      <a:moveTo>
                        <a:pt x="86" y="357"/>
                      </a:moveTo>
                      <a:lnTo>
                        <a:pt x="83" y="357"/>
                      </a:lnTo>
                      <a:lnTo>
                        <a:pt x="83" y="354"/>
                      </a:lnTo>
                      <a:lnTo>
                        <a:pt x="86" y="357"/>
                      </a:lnTo>
                      <a:close/>
                      <a:moveTo>
                        <a:pt x="43" y="354"/>
                      </a:moveTo>
                      <a:lnTo>
                        <a:pt x="43" y="357"/>
                      </a:lnTo>
                      <a:lnTo>
                        <a:pt x="43" y="354"/>
                      </a:lnTo>
                      <a:close/>
                      <a:moveTo>
                        <a:pt x="31" y="354"/>
                      </a:moveTo>
                      <a:lnTo>
                        <a:pt x="31" y="357"/>
                      </a:lnTo>
                      <a:lnTo>
                        <a:pt x="31" y="354"/>
                      </a:lnTo>
                      <a:close/>
                      <a:moveTo>
                        <a:pt x="48" y="357"/>
                      </a:moveTo>
                      <a:lnTo>
                        <a:pt x="48" y="354"/>
                      </a:lnTo>
                      <a:lnTo>
                        <a:pt x="48" y="357"/>
                      </a:lnTo>
                      <a:close/>
                      <a:moveTo>
                        <a:pt x="90" y="357"/>
                      </a:moveTo>
                      <a:lnTo>
                        <a:pt x="90" y="354"/>
                      </a:lnTo>
                      <a:lnTo>
                        <a:pt x="90" y="357"/>
                      </a:lnTo>
                      <a:close/>
                      <a:moveTo>
                        <a:pt x="166" y="354"/>
                      </a:moveTo>
                      <a:lnTo>
                        <a:pt x="166" y="357"/>
                      </a:lnTo>
                      <a:lnTo>
                        <a:pt x="166" y="354"/>
                      </a:lnTo>
                      <a:close/>
                      <a:moveTo>
                        <a:pt x="176" y="357"/>
                      </a:moveTo>
                      <a:lnTo>
                        <a:pt x="176" y="354"/>
                      </a:lnTo>
                      <a:lnTo>
                        <a:pt x="176" y="357"/>
                      </a:lnTo>
                      <a:close/>
                      <a:moveTo>
                        <a:pt x="40" y="354"/>
                      </a:moveTo>
                      <a:lnTo>
                        <a:pt x="40" y="357"/>
                      </a:lnTo>
                      <a:lnTo>
                        <a:pt x="40" y="354"/>
                      </a:lnTo>
                      <a:close/>
                      <a:moveTo>
                        <a:pt x="48" y="357"/>
                      </a:moveTo>
                      <a:lnTo>
                        <a:pt x="48" y="354"/>
                      </a:lnTo>
                      <a:lnTo>
                        <a:pt x="48" y="357"/>
                      </a:lnTo>
                      <a:close/>
                      <a:moveTo>
                        <a:pt x="40" y="354"/>
                      </a:moveTo>
                      <a:lnTo>
                        <a:pt x="40" y="357"/>
                      </a:lnTo>
                      <a:lnTo>
                        <a:pt x="40" y="354"/>
                      </a:lnTo>
                      <a:close/>
                      <a:moveTo>
                        <a:pt x="52" y="354"/>
                      </a:moveTo>
                      <a:lnTo>
                        <a:pt x="52" y="357"/>
                      </a:lnTo>
                      <a:lnTo>
                        <a:pt x="52" y="354"/>
                      </a:lnTo>
                      <a:close/>
                      <a:moveTo>
                        <a:pt x="45" y="357"/>
                      </a:moveTo>
                      <a:lnTo>
                        <a:pt x="45" y="354"/>
                      </a:lnTo>
                      <a:lnTo>
                        <a:pt x="45" y="357"/>
                      </a:lnTo>
                      <a:close/>
                      <a:moveTo>
                        <a:pt x="116" y="357"/>
                      </a:moveTo>
                      <a:lnTo>
                        <a:pt x="116" y="354"/>
                      </a:lnTo>
                      <a:lnTo>
                        <a:pt x="116" y="357"/>
                      </a:lnTo>
                      <a:close/>
                      <a:moveTo>
                        <a:pt x="45" y="357"/>
                      </a:moveTo>
                      <a:lnTo>
                        <a:pt x="45" y="354"/>
                      </a:lnTo>
                      <a:lnTo>
                        <a:pt x="45" y="357"/>
                      </a:lnTo>
                      <a:close/>
                      <a:moveTo>
                        <a:pt x="90" y="354"/>
                      </a:moveTo>
                      <a:lnTo>
                        <a:pt x="90" y="357"/>
                      </a:lnTo>
                      <a:lnTo>
                        <a:pt x="90" y="354"/>
                      </a:lnTo>
                      <a:close/>
                      <a:moveTo>
                        <a:pt x="45" y="357"/>
                      </a:moveTo>
                      <a:lnTo>
                        <a:pt x="45" y="354"/>
                      </a:lnTo>
                      <a:lnTo>
                        <a:pt x="45" y="357"/>
                      </a:lnTo>
                      <a:close/>
                      <a:moveTo>
                        <a:pt x="90" y="354"/>
                      </a:moveTo>
                      <a:lnTo>
                        <a:pt x="88" y="354"/>
                      </a:lnTo>
                      <a:lnTo>
                        <a:pt x="90" y="354"/>
                      </a:lnTo>
                      <a:close/>
                      <a:moveTo>
                        <a:pt x="88" y="354"/>
                      </a:moveTo>
                      <a:lnTo>
                        <a:pt x="86" y="354"/>
                      </a:lnTo>
                      <a:lnTo>
                        <a:pt x="88" y="354"/>
                      </a:lnTo>
                      <a:close/>
                      <a:moveTo>
                        <a:pt x="95" y="354"/>
                      </a:moveTo>
                      <a:lnTo>
                        <a:pt x="93" y="354"/>
                      </a:lnTo>
                      <a:lnTo>
                        <a:pt x="95" y="354"/>
                      </a:lnTo>
                      <a:close/>
                      <a:moveTo>
                        <a:pt x="178" y="354"/>
                      </a:moveTo>
                      <a:lnTo>
                        <a:pt x="176" y="354"/>
                      </a:lnTo>
                      <a:lnTo>
                        <a:pt x="178" y="354"/>
                      </a:lnTo>
                      <a:close/>
                      <a:moveTo>
                        <a:pt x="14" y="354"/>
                      </a:moveTo>
                      <a:lnTo>
                        <a:pt x="17" y="354"/>
                      </a:lnTo>
                      <a:lnTo>
                        <a:pt x="14" y="354"/>
                      </a:lnTo>
                      <a:close/>
                      <a:moveTo>
                        <a:pt x="33" y="354"/>
                      </a:moveTo>
                      <a:lnTo>
                        <a:pt x="31" y="354"/>
                      </a:lnTo>
                      <a:lnTo>
                        <a:pt x="33" y="354"/>
                      </a:lnTo>
                      <a:close/>
                      <a:moveTo>
                        <a:pt x="67" y="354"/>
                      </a:moveTo>
                      <a:lnTo>
                        <a:pt x="64" y="354"/>
                      </a:lnTo>
                      <a:lnTo>
                        <a:pt x="67" y="354"/>
                      </a:lnTo>
                      <a:close/>
                      <a:moveTo>
                        <a:pt x="83" y="354"/>
                      </a:moveTo>
                      <a:lnTo>
                        <a:pt x="81" y="354"/>
                      </a:lnTo>
                      <a:lnTo>
                        <a:pt x="83" y="354"/>
                      </a:lnTo>
                      <a:close/>
                      <a:moveTo>
                        <a:pt x="17" y="354"/>
                      </a:moveTo>
                      <a:lnTo>
                        <a:pt x="14" y="354"/>
                      </a:lnTo>
                      <a:lnTo>
                        <a:pt x="17" y="354"/>
                      </a:lnTo>
                      <a:lnTo>
                        <a:pt x="14" y="354"/>
                      </a:lnTo>
                      <a:lnTo>
                        <a:pt x="17" y="354"/>
                      </a:lnTo>
                      <a:close/>
                      <a:moveTo>
                        <a:pt x="67" y="354"/>
                      </a:moveTo>
                      <a:lnTo>
                        <a:pt x="69" y="354"/>
                      </a:lnTo>
                      <a:lnTo>
                        <a:pt x="67" y="354"/>
                      </a:lnTo>
                      <a:close/>
                      <a:moveTo>
                        <a:pt x="90" y="354"/>
                      </a:moveTo>
                      <a:lnTo>
                        <a:pt x="88" y="354"/>
                      </a:lnTo>
                      <a:lnTo>
                        <a:pt x="90" y="354"/>
                      </a:lnTo>
                      <a:close/>
                      <a:moveTo>
                        <a:pt x="86" y="354"/>
                      </a:moveTo>
                      <a:lnTo>
                        <a:pt x="83" y="354"/>
                      </a:lnTo>
                      <a:lnTo>
                        <a:pt x="86" y="354"/>
                      </a:lnTo>
                      <a:close/>
                      <a:moveTo>
                        <a:pt x="180" y="354"/>
                      </a:moveTo>
                      <a:lnTo>
                        <a:pt x="178" y="354"/>
                      </a:lnTo>
                      <a:lnTo>
                        <a:pt x="180" y="354"/>
                      </a:lnTo>
                      <a:close/>
                      <a:moveTo>
                        <a:pt x="29" y="354"/>
                      </a:moveTo>
                      <a:lnTo>
                        <a:pt x="26" y="354"/>
                      </a:lnTo>
                      <a:lnTo>
                        <a:pt x="29" y="354"/>
                      </a:lnTo>
                      <a:close/>
                      <a:moveTo>
                        <a:pt x="74" y="354"/>
                      </a:moveTo>
                      <a:lnTo>
                        <a:pt x="71" y="354"/>
                      </a:lnTo>
                      <a:lnTo>
                        <a:pt x="74" y="354"/>
                      </a:lnTo>
                      <a:close/>
                      <a:moveTo>
                        <a:pt x="24" y="354"/>
                      </a:moveTo>
                      <a:lnTo>
                        <a:pt x="21" y="354"/>
                      </a:lnTo>
                      <a:lnTo>
                        <a:pt x="24" y="354"/>
                      </a:lnTo>
                      <a:close/>
                      <a:moveTo>
                        <a:pt x="17" y="354"/>
                      </a:moveTo>
                      <a:lnTo>
                        <a:pt x="14" y="354"/>
                      </a:lnTo>
                      <a:lnTo>
                        <a:pt x="17" y="354"/>
                      </a:lnTo>
                      <a:close/>
                      <a:moveTo>
                        <a:pt x="95" y="354"/>
                      </a:moveTo>
                      <a:lnTo>
                        <a:pt x="93" y="354"/>
                      </a:lnTo>
                      <a:lnTo>
                        <a:pt x="95" y="354"/>
                      </a:lnTo>
                      <a:close/>
                      <a:moveTo>
                        <a:pt x="104" y="354"/>
                      </a:moveTo>
                      <a:lnTo>
                        <a:pt x="102" y="354"/>
                      </a:lnTo>
                      <a:lnTo>
                        <a:pt x="104" y="354"/>
                      </a:lnTo>
                      <a:close/>
                      <a:moveTo>
                        <a:pt x="43" y="354"/>
                      </a:moveTo>
                      <a:lnTo>
                        <a:pt x="40" y="354"/>
                      </a:lnTo>
                      <a:lnTo>
                        <a:pt x="43" y="354"/>
                      </a:lnTo>
                      <a:close/>
                      <a:moveTo>
                        <a:pt x="83" y="354"/>
                      </a:moveTo>
                      <a:lnTo>
                        <a:pt x="81" y="354"/>
                      </a:lnTo>
                      <a:lnTo>
                        <a:pt x="83" y="354"/>
                      </a:lnTo>
                      <a:close/>
                      <a:moveTo>
                        <a:pt x="43" y="354"/>
                      </a:moveTo>
                      <a:lnTo>
                        <a:pt x="40" y="354"/>
                      </a:lnTo>
                      <a:lnTo>
                        <a:pt x="43" y="354"/>
                      </a:lnTo>
                      <a:close/>
                      <a:moveTo>
                        <a:pt x="86" y="354"/>
                      </a:moveTo>
                      <a:lnTo>
                        <a:pt x="83" y="354"/>
                      </a:lnTo>
                      <a:lnTo>
                        <a:pt x="86" y="354"/>
                      </a:lnTo>
                      <a:close/>
                      <a:moveTo>
                        <a:pt x="81" y="354"/>
                      </a:moveTo>
                      <a:lnTo>
                        <a:pt x="78" y="354"/>
                      </a:lnTo>
                      <a:lnTo>
                        <a:pt x="81" y="354"/>
                      </a:lnTo>
                      <a:close/>
                      <a:moveTo>
                        <a:pt x="102" y="354"/>
                      </a:moveTo>
                      <a:lnTo>
                        <a:pt x="100" y="354"/>
                      </a:lnTo>
                      <a:lnTo>
                        <a:pt x="102" y="354"/>
                      </a:lnTo>
                      <a:lnTo>
                        <a:pt x="100" y="354"/>
                      </a:lnTo>
                      <a:lnTo>
                        <a:pt x="102" y="354"/>
                      </a:lnTo>
                      <a:close/>
                      <a:moveTo>
                        <a:pt x="48" y="354"/>
                      </a:moveTo>
                      <a:lnTo>
                        <a:pt x="45" y="354"/>
                      </a:lnTo>
                      <a:lnTo>
                        <a:pt x="48" y="354"/>
                      </a:lnTo>
                      <a:close/>
                      <a:moveTo>
                        <a:pt x="185" y="352"/>
                      </a:moveTo>
                      <a:lnTo>
                        <a:pt x="185" y="354"/>
                      </a:lnTo>
                      <a:lnTo>
                        <a:pt x="185" y="352"/>
                      </a:lnTo>
                      <a:close/>
                      <a:moveTo>
                        <a:pt x="78" y="352"/>
                      </a:moveTo>
                      <a:lnTo>
                        <a:pt x="78" y="354"/>
                      </a:lnTo>
                      <a:lnTo>
                        <a:pt x="78" y="352"/>
                      </a:lnTo>
                      <a:close/>
                      <a:moveTo>
                        <a:pt x="62" y="354"/>
                      </a:moveTo>
                      <a:lnTo>
                        <a:pt x="59" y="354"/>
                      </a:lnTo>
                      <a:lnTo>
                        <a:pt x="59" y="352"/>
                      </a:lnTo>
                      <a:lnTo>
                        <a:pt x="62" y="354"/>
                      </a:lnTo>
                      <a:close/>
                      <a:moveTo>
                        <a:pt x="195" y="354"/>
                      </a:moveTo>
                      <a:lnTo>
                        <a:pt x="195" y="352"/>
                      </a:lnTo>
                      <a:lnTo>
                        <a:pt x="195" y="354"/>
                      </a:lnTo>
                      <a:close/>
                      <a:moveTo>
                        <a:pt x="90" y="354"/>
                      </a:moveTo>
                      <a:lnTo>
                        <a:pt x="90" y="352"/>
                      </a:lnTo>
                      <a:lnTo>
                        <a:pt x="90" y="354"/>
                      </a:lnTo>
                      <a:close/>
                      <a:moveTo>
                        <a:pt x="12" y="354"/>
                      </a:moveTo>
                      <a:lnTo>
                        <a:pt x="12" y="352"/>
                      </a:lnTo>
                      <a:lnTo>
                        <a:pt x="12" y="354"/>
                      </a:lnTo>
                      <a:close/>
                      <a:moveTo>
                        <a:pt x="71" y="354"/>
                      </a:moveTo>
                      <a:lnTo>
                        <a:pt x="71" y="352"/>
                      </a:lnTo>
                      <a:lnTo>
                        <a:pt x="71" y="354"/>
                      </a:lnTo>
                      <a:close/>
                      <a:moveTo>
                        <a:pt x="180" y="354"/>
                      </a:moveTo>
                      <a:lnTo>
                        <a:pt x="180" y="352"/>
                      </a:lnTo>
                      <a:lnTo>
                        <a:pt x="180" y="354"/>
                      </a:lnTo>
                      <a:close/>
                      <a:moveTo>
                        <a:pt x="59" y="354"/>
                      </a:moveTo>
                      <a:lnTo>
                        <a:pt x="59" y="352"/>
                      </a:lnTo>
                      <a:lnTo>
                        <a:pt x="59" y="354"/>
                      </a:lnTo>
                      <a:close/>
                      <a:moveTo>
                        <a:pt x="83" y="354"/>
                      </a:moveTo>
                      <a:lnTo>
                        <a:pt x="83" y="352"/>
                      </a:lnTo>
                      <a:lnTo>
                        <a:pt x="83" y="354"/>
                      </a:lnTo>
                      <a:close/>
                      <a:moveTo>
                        <a:pt x="69" y="354"/>
                      </a:moveTo>
                      <a:lnTo>
                        <a:pt x="69" y="352"/>
                      </a:lnTo>
                      <a:lnTo>
                        <a:pt x="69" y="354"/>
                      </a:lnTo>
                      <a:close/>
                      <a:moveTo>
                        <a:pt x="202" y="354"/>
                      </a:moveTo>
                      <a:lnTo>
                        <a:pt x="202" y="352"/>
                      </a:lnTo>
                      <a:lnTo>
                        <a:pt x="202" y="354"/>
                      </a:lnTo>
                      <a:close/>
                      <a:moveTo>
                        <a:pt x="78" y="354"/>
                      </a:moveTo>
                      <a:lnTo>
                        <a:pt x="78" y="352"/>
                      </a:lnTo>
                      <a:lnTo>
                        <a:pt x="81" y="352"/>
                      </a:lnTo>
                      <a:lnTo>
                        <a:pt x="78" y="354"/>
                      </a:lnTo>
                      <a:close/>
                      <a:moveTo>
                        <a:pt x="43" y="354"/>
                      </a:moveTo>
                      <a:lnTo>
                        <a:pt x="40" y="354"/>
                      </a:lnTo>
                      <a:lnTo>
                        <a:pt x="43" y="352"/>
                      </a:lnTo>
                      <a:lnTo>
                        <a:pt x="43" y="354"/>
                      </a:lnTo>
                      <a:close/>
                      <a:moveTo>
                        <a:pt x="38" y="352"/>
                      </a:moveTo>
                      <a:lnTo>
                        <a:pt x="38" y="354"/>
                      </a:lnTo>
                      <a:lnTo>
                        <a:pt x="38" y="352"/>
                      </a:lnTo>
                      <a:close/>
                      <a:moveTo>
                        <a:pt x="81" y="352"/>
                      </a:moveTo>
                      <a:lnTo>
                        <a:pt x="81" y="354"/>
                      </a:lnTo>
                      <a:lnTo>
                        <a:pt x="81" y="352"/>
                      </a:lnTo>
                      <a:close/>
                      <a:moveTo>
                        <a:pt x="33" y="354"/>
                      </a:moveTo>
                      <a:lnTo>
                        <a:pt x="33" y="352"/>
                      </a:lnTo>
                      <a:lnTo>
                        <a:pt x="33" y="354"/>
                      </a:lnTo>
                      <a:close/>
                      <a:moveTo>
                        <a:pt x="29" y="352"/>
                      </a:moveTo>
                      <a:lnTo>
                        <a:pt x="29" y="354"/>
                      </a:lnTo>
                      <a:lnTo>
                        <a:pt x="29" y="352"/>
                      </a:lnTo>
                      <a:close/>
                      <a:moveTo>
                        <a:pt x="64" y="352"/>
                      </a:moveTo>
                      <a:lnTo>
                        <a:pt x="62" y="352"/>
                      </a:lnTo>
                      <a:lnTo>
                        <a:pt x="64" y="352"/>
                      </a:lnTo>
                      <a:close/>
                      <a:moveTo>
                        <a:pt x="59" y="352"/>
                      </a:moveTo>
                      <a:lnTo>
                        <a:pt x="59" y="354"/>
                      </a:lnTo>
                      <a:lnTo>
                        <a:pt x="59" y="352"/>
                      </a:lnTo>
                      <a:close/>
                      <a:moveTo>
                        <a:pt x="43" y="352"/>
                      </a:moveTo>
                      <a:lnTo>
                        <a:pt x="40" y="352"/>
                      </a:lnTo>
                      <a:lnTo>
                        <a:pt x="43" y="352"/>
                      </a:lnTo>
                      <a:close/>
                      <a:moveTo>
                        <a:pt x="102" y="352"/>
                      </a:moveTo>
                      <a:lnTo>
                        <a:pt x="102" y="354"/>
                      </a:lnTo>
                      <a:lnTo>
                        <a:pt x="102" y="352"/>
                      </a:lnTo>
                      <a:close/>
                      <a:moveTo>
                        <a:pt x="12" y="352"/>
                      </a:moveTo>
                      <a:lnTo>
                        <a:pt x="10" y="352"/>
                      </a:lnTo>
                      <a:lnTo>
                        <a:pt x="12" y="352"/>
                      </a:lnTo>
                      <a:close/>
                      <a:moveTo>
                        <a:pt x="62" y="352"/>
                      </a:moveTo>
                      <a:lnTo>
                        <a:pt x="59" y="352"/>
                      </a:lnTo>
                      <a:lnTo>
                        <a:pt x="62" y="352"/>
                      </a:lnTo>
                      <a:close/>
                      <a:moveTo>
                        <a:pt x="38" y="352"/>
                      </a:moveTo>
                      <a:lnTo>
                        <a:pt x="36" y="352"/>
                      </a:lnTo>
                      <a:lnTo>
                        <a:pt x="38" y="352"/>
                      </a:lnTo>
                      <a:close/>
                      <a:moveTo>
                        <a:pt x="95" y="352"/>
                      </a:moveTo>
                      <a:lnTo>
                        <a:pt x="93" y="352"/>
                      </a:lnTo>
                      <a:lnTo>
                        <a:pt x="95" y="352"/>
                      </a:lnTo>
                      <a:close/>
                      <a:moveTo>
                        <a:pt x="50" y="352"/>
                      </a:moveTo>
                      <a:lnTo>
                        <a:pt x="48" y="352"/>
                      </a:lnTo>
                      <a:lnTo>
                        <a:pt x="50" y="352"/>
                      </a:lnTo>
                      <a:close/>
                      <a:moveTo>
                        <a:pt x="52" y="352"/>
                      </a:moveTo>
                      <a:lnTo>
                        <a:pt x="50" y="352"/>
                      </a:lnTo>
                      <a:lnTo>
                        <a:pt x="52" y="352"/>
                      </a:lnTo>
                      <a:close/>
                      <a:moveTo>
                        <a:pt x="102" y="352"/>
                      </a:moveTo>
                      <a:lnTo>
                        <a:pt x="100" y="352"/>
                      </a:lnTo>
                      <a:lnTo>
                        <a:pt x="102" y="352"/>
                      </a:lnTo>
                      <a:close/>
                      <a:moveTo>
                        <a:pt x="104" y="352"/>
                      </a:moveTo>
                      <a:lnTo>
                        <a:pt x="102" y="352"/>
                      </a:lnTo>
                      <a:lnTo>
                        <a:pt x="104" y="352"/>
                      </a:lnTo>
                      <a:close/>
                      <a:moveTo>
                        <a:pt x="192" y="352"/>
                      </a:moveTo>
                      <a:lnTo>
                        <a:pt x="190" y="352"/>
                      </a:lnTo>
                      <a:lnTo>
                        <a:pt x="192" y="352"/>
                      </a:lnTo>
                      <a:close/>
                      <a:moveTo>
                        <a:pt x="183" y="352"/>
                      </a:moveTo>
                      <a:lnTo>
                        <a:pt x="180" y="352"/>
                      </a:lnTo>
                      <a:lnTo>
                        <a:pt x="183" y="352"/>
                      </a:lnTo>
                      <a:close/>
                      <a:moveTo>
                        <a:pt x="104" y="352"/>
                      </a:moveTo>
                      <a:lnTo>
                        <a:pt x="102" y="352"/>
                      </a:lnTo>
                      <a:lnTo>
                        <a:pt x="104" y="352"/>
                      </a:lnTo>
                      <a:close/>
                      <a:moveTo>
                        <a:pt x="48" y="352"/>
                      </a:moveTo>
                      <a:lnTo>
                        <a:pt x="50" y="352"/>
                      </a:lnTo>
                      <a:lnTo>
                        <a:pt x="48" y="352"/>
                      </a:lnTo>
                      <a:close/>
                      <a:moveTo>
                        <a:pt x="71" y="352"/>
                      </a:moveTo>
                      <a:lnTo>
                        <a:pt x="69" y="352"/>
                      </a:lnTo>
                      <a:lnTo>
                        <a:pt x="71" y="352"/>
                      </a:lnTo>
                      <a:close/>
                      <a:moveTo>
                        <a:pt x="43" y="352"/>
                      </a:moveTo>
                      <a:lnTo>
                        <a:pt x="40" y="352"/>
                      </a:lnTo>
                      <a:lnTo>
                        <a:pt x="43" y="352"/>
                      </a:lnTo>
                      <a:close/>
                      <a:moveTo>
                        <a:pt x="95" y="352"/>
                      </a:moveTo>
                      <a:lnTo>
                        <a:pt x="97" y="352"/>
                      </a:lnTo>
                      <a:lnTo>
                        <a:pt x="95" y="352"/>
                      </a:lnTo>
                      <a:close/>
                      <a:moveTo>
                        <a:pt x="183" y="352"/>
                      </a:moveTo>
                      <a:lnTo>
                        <a:pt x="180" y="352"/>
                      </a:lnTo>
                      <a:lnTo>
                        <a:pt x="183" y="352"/>
                      </a:lnTo>
                      <a:close/>
                      <a:moveTo>
                        <a:pt x="107" y="352"/>
                      </a:moveTo>
                      <a:lnTo>
                        <a:pt x="104" y="352"/>
                      </a:lnTo>
                      <a:lnTo>
                        <a:pt x="107" y="352"/>
                      </a:lnTo>
                      <a:close/>
                      <a:moveTo>
                        <a:pt x="88" y="352"/>
                      </a:moveTo>
                      <a:lnTo>
                        <a:pt x="86" y="352"/>
                      </a:lnTo>
                      <a:lnTo>
                        <a:pt x="88" y="352"/>
                      </a:lnTo>
                      <a:close/>
                      <a:moveTo>
                        <a:pt x="59" y="352"/>
                      </a:moveTo>
                      <a:lnTo>
                        <a:pt x="57" y="352"/>
                      </a:lnTo>
                      <a:lnTo>
                        <a:pt x="59" y="352"/>
                      </a:lnTo>
                      <a:close/>
                      <a:moveTo>
                        <a:pt x="48" y="352"/>
                      </a:moveTo>
                      <a:lnTo>
                        <a:pt x="45" y="352"/>
                      </a:lnTo>
                      <a:lnTo>
                        <a:pt x="48" y="352"/>
                      </a:lnTo>
                      <a:close/>
                      <a:moveTo>
                        <a:pt x="102" y="352"/>
                      </a:moveTo>
                      <a:lnTo>
                        <a:pt x="100" y="352"/>
                      </a:lnTo>
                      <a:lnTo>
                        <a:pt x="102" y="352"/>
                      </a:lnTo>
                      <a:close/>
                      <a:moveTo>
                        <a:pt x="48" y="352"/>
                      </a:moveTo>
                      <a:lnTo>
                        <a:pt x="45" y="352"/>
                      </a:lnTo>
                      <a:lnTo>
                        <a:pt x="48" y="352"/>
                      </a:lnTo>
                      <a:close/>
                      <a:moveTo>
                        <a:pt x="31" y="352"/>
                      </a:moveTo>
                      <a:lnTo>
                        <a:pt x="29" y="352"/>
                      </a:lnTo>
                      <a:lnTo>
                        <a:pt x="31" y="352"/>
                      </a:lnTo>
                      <a:close/>
                      <a:moveTo>
                        <a:pt x="43" y="352"/>
                      </a:moveTo>
                      <a:lnTo>
                        <a:pt x="43" y="350"/>
                      </a:lnTo>
                      <a:lnTo>
                        <a:pt x="43" y="352"/>
                      </a:lnTo>
                      <a:close/>
                      <a:moveTo>
                        <a:pt x="197" y="352"/>
                      </a:moveTo>
                      <a:lnTo>
                        <a:pt x="197" y="350"/>
                      </a:lnTo>
                      <a:lnTo>
                        <a:pt x="197" y="352"/>
                      </a:lnTo>
                      <a:close/>
                      <a:moveTo>
                        <a:pt x="86" y="352"/>
                      </a:moveTo>
                      <a:lnTo>
                        <a:pt x="86" y="350"/>
                      </a:lnTo>
                      <a:lnTo>
                        <a:pt x="86" y="352"/>
                      </a:lnTo>
                      <a:close/>
                      <a:moveTo>
                        <a:pt x="100" y="352"/>
                      </a:moveTo>
                      <a:lnTo>
                        <a:pt x="100" y="350"/>
                      </a:lnTo>
                      <a:lnTo>
                        <a:pt x="100" y="352"/>
                      </a:lnTo>
                      <a:close/>
                      <a:moveTo>
                        <a:pt x="102" y="352"/>
                      </a:moveTo>
                      <a:lnTo>
                        <a:pt x="102" y="350"/>
                      </a:lnTo>
                      <a:lnTo>
                        <a:pt x="102" y="352"/>
                      </a:lnTo>
                      <a:close/>
                      <a:moveTo>
                        <a:pt x="100" y="352"/>
                      </a:moveTo>
                      <a:lnTo>
                        <a:pt x="100" y="350"/>
                      </a:lnTo>
                      <a:lnTo>
                        <a:pt x="100" y="352"/>
                      </a:lnTo>
                      <a:close/>
                      <a:moveTo>
                        <a:pt x="97" y="352"/>
                      </a:moveTo>
                      <a:lnTo>
                        <a:pt x="97" y="350"/>
                      </a:lnTo>
                      <a:lnTo>
                        <a:pt x="97" y="352"/>
                      </a:lnTo>
                      <a:close/>
                      <a:moveTo>
                        <a:pt x="95" y="352"/>
                      </a:moveTo>
                      <a:lnTo>
                        <a:pt x="95" y="350"/>
                      </a:lnTo>
                      <a:lnTo>
                        <a:pt x="95" y="352"/>
                      </a:lnTo>
                      <a:close/>
                      <a:moveTo>
                        <a:pt x="64" y="352"/>
                      </a:moveTo>
                      <a:lnTo>
                        <a:pt x="64" y="350"/>
                      </a:lnTo>
                      <a:lnTo>
                        <a:pt x="64" y="352"/>
                      </a:lnTo>
                      <a:close/>
                      <a:moveTo>
                        <a:pt x="192" y="352"/>
                      </a:moveTo>
                      <a:lnTo>
                        <a:pt x="192" y="350"/>
                      </a:lnTo>
                      <a:lnTo>
                        <a:pt x="192" y="352"/>
                      </a:lnTo>
                      <a:close/>
                      <a:moveTo>
                        <a:pt x="59" y="350"/>
                      </a:moveTo>
                      <a:lnTo>
                        <a:pt x="59" y="352"/>
                      </a:lnTo>
                      <a:lnTo>
                        <a:pt x="59" y="350"/>
                      </a:lnTo>
                      <a:close/>
                      <a:moveTo>
                        <a:pt x="197" y="350"/>
                      </a:moveTo>
                      <a:lnTo>
                        <a:pt x="197" y="352"/>
                      </a:lnTo>
                      <a:lnTo>
                        <a:pt x="197" y="350"/>
                      </a:lnTo>
                      <a:close/>
                      <a:moveTo>
                        <a:pt x="52" y="350"/>
                      </a:moveTo>
                      <a:lnTo>
                        <a:pt x="52" y="352"/>
                      </a:lnTo>
                      <a:lnTo>
                        <a:pt x="52" y="350"/>
                      </a:lnTo>
                      <a:close/>
                      <a:moveTo>
                        <a:pt x="59" y="350"/>
                      </a:moveTo>
                      <a:lnTo>
                        <a:pt x="59" y="352"/>
                      </a:lnTo>
                      <a:lnTo>
                        <a:pt x="59" y="350"/>
                      </a:lnTo>
                      <a:close/>
                      <a:moveTo>
                        <a:pt x="50" y="352"/>
                      </a:moveTo>
                      <a:lnTo>
                        <a:pt x="50" y="350"/>
                      </a:lnTo>
                      <a:lnTo>
                        <a:pt x="50" y="352"/>
                      </a:lnTo>
                      <a:close/>
                      <a:moveTo>
                        <a:pt x="59" y="350"/>
                      </a:moveTo>
                      <a:lnTo>
                        <a:pt x="59" y="352"/>
                      </a:lnTo>
                      <a:lnTo>
                        <a:pt x="59" y="350"/>
                      </a:lnTo>
                      <a:close/>
                      <a:moveTo>
                        <a:pt x="38" y="352"/>
                      </a:moveTo>
                      <a:lnTo>
                        <a:pt x="38" y="350"/>
                      </a:lnTo>
                      <a:lnTo>
                        <a:pt x="38" y="352"/>
                      </a:lnTo>
                      <a:close/>
                      <a:moveTo>
                        <a:pt x="48" y="352"/>
                      </a:moveTo>
                      <a:lnTo>
                        <a:pt x="48" y="350"/>
                      </a:lnTo>
                      <a:lnTo>
                        <a:pt x="48" y="352"/>
                      </a:lnTo>
                      <a:close/>
                      <a:moveTo>
                        <a:pt x="90" y="350"/>
                      </a:moveTo>
                      <a:lnTo>
                        <a:pt x="90" y="352"/>
                      </a:lnTo>
                      <a:lnTo>
                        <a:pt x="93" y="350"/>
                      </a:lnTo>
                      <a:lnTo>
                        <a:pt x="93" y="352"/>
                      </a:lnTo>
                      <a:lnTo>
                        <a:pt x="90" y="352"/>
                      </a:lnTo>
                      <a:lnTo>
                        <a:pt x="90" y="350"/>
                      </a:lnTo>
                      <a:close/>
                      <a:moveTo>
                        <a:pt x="36" y="352"/>
                      </a:moveTo>
                      <a:lnTo>
                        <a:pt x="36" y="350"/>
                      </a:lnTo>
                      <a:lnTo>
                        <a:pt x="36" y="352"/>
                      </a:lnTo>
                      <a:close/>
                      <a:moveTo>
                        <a:pt x="93" y="350"/>
                      </a:moveTo>
                      <a:lnTo>
                        <a:pt x="93" y="352"/>
                      </a:lnTo>
                      <a:lnTo>
                        <a:pt x="93" y="350"/>
                      </a:lnTo>
                      <a:close/>
                      <a:moveTo>
                        <a:pt x="86" y="352"/>
                      </a:moveTo>
                      <a:lnTo>
                        <a:pt x="86" y="350"/>
                      </a:lnTo>
                      <a:lnTo>
                        <a:pt x="86" y="352"/>
                      </a:lnTo>
                      <a:close/>
                      <a:moveTo>
                        <a:pt x="93" y="352"/>
                      </a:moveTo>
                      <a:lnTo>
                        <a:pt x="93" y="350"/>
                      </a:lnTo>
                      <a:lnTo>
                        <a:pt x="93" y="352"/>
                      </a:lnTo>
                      <a:close/>
                      <a:moveTo>
                        <a:pt x="197" y="352"/>
                      </a:moveTo>
                      <a:lnTo>
                        <a:pt x="195" y="352"/>
                      </a:lnTo>
                      <a:lnTo>
                        <a:pt x="195" y="350"/>
                      </a:lnTo>
                      <a:lnTo>
                        <a:pt x="197" y="350"/>
                      </a:lnTo>
                      <a:lnTo>
                        <a:pt x="197" y="352"/>
                      </a:lnTo>
                      <a:close/>
                      <a:moveTo>
                        <a:pt x="209" y="350"/>
                      </a:moveTo>
                      <a:lnTo>
                        <a:pt x="207" y="350"/>
                      </a:lnTo>
                      <a:lnTo>
                        <a:pt x="209" y="350"/>
                      </a:lnTo>
                      <a:close/>
                      <a:moveTo>
                        <a:pt x="45" y="350"/>
                      </a:moveTo>
                      <a:lnTo>
                        <a:pt x="45" y="352"/>
                      </a:lnTo>
                      <a:lnTo>
                        <a:pt x="45" y="350"/>
                      </a:lnTo>
                      <a:close/>
                      <a:moveTo>
                        <a:pt x="86" y="350"/>
                      </a:moveTo>
                      <a:lnTo>
                        <a:pt x="83" y="350"/>
                      </a:lnTo>
                      <a:lnTo>
                        <a:pt x="86" y="350"/>
                      </a:lnTo>
                      <a:close/>
                      <a:moveTo>
                        <a:pt x="71" y="350"/>
                      </a:moveTo>
                      <a:lnTo>
                        <a:pt x="69" y="350"/>
                      </a:lnTo>
                      <a:lnTo>
                        <a:pt x="71" y="350"/>
                      </a:lnTo>
                      <a:close/>
                      <a:moveTo>
                        <a:pt x="40" y="350"/>
                      </a:moveTo>
                      <a:lnTo>
                        <a:pt x="40" y="352"/>
                      </a:lnTo>
                      <a:lnTo>
                        <a:pt x="40" y="350"/>
                      </a:lnTo>
                      <a:close/>
                      <a:moveTo>
                        <a:pt x="50" y="350"/>
                      </a:moveTo>
                      <a:lnTo>
                        <a:pt x="50" y="352"/>
                      </a:lnTo>
                      <a:lnTo>
                        <a:pt x="50" y="350"/>
                      </a:lnTo>
                      <a:close/>
                      <a:moveTo>
                        <a:pt x="204" y="350"/>
                      </a:moveTo>
                      <a:lnTo>
                        <a:pt x="202" y="350"/>
                      </a:lnTo>
                      <a:lnTo>
                        <a:pt x="204" y="350"/>
                      </a:lnTo>
                      <a:close/>
                      <a:moveTo>
                        <a:pt x="74" y="350"/>
                      </a:moveTo>
                      <a:lnTo>
                        <a:pt x="71" y="350"/>
                      </a:lnTo>
                      <a:lnTo>
                        <a:pt x="74" y="350"/>
                      </a:lnTo>
                      <a:close/>
                      <a:moveTo>
                        <a:pt x="64" y="350"/>
                      </a:moveTo>
                      <a:lnTo>
                        <a:pt x="62" y="350"/>
                      </a:lnTo>
                      <a:lnTo>
                        <a:pt x="64" y="350"/>
                      </a:lnTo>
                      <a:close/>
                      <a:moveTo>
                        <a:pt x="188" y="350"/>
                      </a:moveTo>
                      <a:lnTo>
                        <a:pt x="185" y="350"/>
                      </a:lnTo>
                      <a:lnTo>
                        <a:pt x="188" y="350"/>
                      </a:lnTo>
                      <a:close/>
                      <a:moveTo>
                        <a:pt x="64" y="350"/>
                      </a:moveTo>
                      <a:lnTo>
                        <a:pt x="62" y="350"/>
                      </a:lnTo>
                      <a:lnTo>
                        <a:pt x="64" y="350"/>
                      </a:lnTo>
                      <a:close/>
                      <a:moveTo>
                        <a:pt x="69" y="350"/>
                      </a:moveTo>
                      <a:lnTo>
                        <a:pt x="67" y="350"/>
                      </a:lnTo>
                      <a:lnTo>
                        <a:pt x="69" y="350"/>
                      </a:lnTo>
                      <a:close/>
                      <a:moveTo>
                        <a:pt x="74" y="350"/>
                      </a:moveTo>
                      <a:lnTo>
                        <a:pt x="71" y="350"/>
                      </a:lnTo>
                      <a:lnTo>
                        <a:pt x="74" y="350"/>
                      </a:lnTo>
                      <a:close/>
                      <a:moveTo>
                        <a:pt x="48" y="350"/>
                      </a:moveTo>
                      <a:lnTo>
                        <a:pt x="45" y="350"/>
                      </a:lnTo>
                      <a:lnTo>
                        <a:pt x="48" y="350"/>
                      </a:lnTo>
                      <a:close/>
                      <a:moveTo>
                        <a:pt x="74" y="350"/>
                      </a:moveTo>
                      <a:lnTo>
                        <a:pt x="71" y="350"/>
                      </a:lnTo>
                      <a:lnTo>
                        <a:pt x="74" y="350"/>
                      </a:lnTo>
                      <a:close/>
                      <a:moveTo>
                        <a:pt x="50" y="350"/>
                      </a:moveTo>
                      <a:lnTo>
                        <a:pt x="48" y="350"/>
                      </a:lnTo>
                      <a:lnTo>
                        <a:pt x="50" y="350"/>
                      </a:lnTo>
                      <a:close/>
                      <a:moveTo>
                        <a:pt x="43" y="350"/>
                      </a:moveTo>
                      <a:lnTo>
                        <a:pt x="40" y="350"/>
                      </a:lnTo>
                      <a:lnTo>
                        <a:pt x="43" y="350"/>
                      </a:lnTo>
                      <a:close/>
                      <a:moveTo>
                        <a:pt x="64" y="350"/>
                      </a:moveTo>
                      <a:lnTo>
                        <a:pt x="62" y="350"/>
                      </a:lnTo>
                      <a:lnTo>
                        <a:pt x="64" y="350"/>
                      </a:lnTo>
                      <a:close/>
                      <a:moveTo>
                        <a:pt x="5" y="350"/>
                      </a:moveTo>
                      <a:lnTo>
                        <a:pt x="2" y="350"/>
                      </a:lnTo>
                      <a:lnTo>
                        <a:pt x="5" y="350"/>
                      </a:lnTo>
                      <a:close/>
                      <a:moveTo>
                        <a:pt x="38" y="350"/>
                      </a:moveTo>
                      <a:lnTo>
                        <a:pt x="36" y="350"/>
                      </a:lnTo>
                      <a:lnTo>
                        <a:pt x="38" y="350"/>
                      </a:lnTo>
                      <a:close/>
                      <a:moveTo>
                        <a:pt x="93" y="350"/>
                      </a:moveTo>
                      <a:lnTo>
                        <a:pt x="90" y="350"/>
                      </a:lnTo>
                      <a:lnTo>
                        <a:pt x="93" y="350"/>
                      </a:lnTo>
                      <a:close/>
                      <a:moveTo>
                        <a:pt x="216" y="350"/>
                      </a:moveTo>
                      <a:lnTo>
                        <a:pt x="214" y="350"/>
                      </a:lnTo>
                      <a:lnTo>
                        <a:pt x="216" y="350"/>
                      </a:lnTo>
                      <a:close/>
                      <a:moveTo>
                        <a:pt x="76" y="350"/>
                      </a:moveTo>
                      <a:lnTo>
                        <a:pt x="74" y="350"/>
                      </a:lnTo>
                      <a:lnTo>
                        <a:pt x="76" y="350"/>
                      </a:lnTo>
                      <a:close/>
                      <a:moveTo>
                        <a:pt x="50" y="350"/>
                      </a:moveTo>
                      <a:lnTo>
                        <a:pt x="48" y="350"/>
                      </a:lnTo>
                      <a:lnTo>
                        <a:pt x="50" y="350"/>
                      </a:lnTo>
                      <a:close/>
                      <a:moveTo>
                        <a:pt x="202" y="350"/>
                      </a:moveTo>
                      <a:lnTo>
                        <a:pt x="199" y="350"/>
                      </a:lnTo>
                      <a:lnTo>
                        <a:pt x="202" y="350"/>
                      </a:lnTo>
                      <a:close/>
                      <a:moveTo>
                        <a:pt x="88" y="350"/>
                      </a:moveTo>
                      <a:lnTo>
                        <a:pt x="86" y="350"/>
                      </a:lnTo>
                      <a:lnTo>
                        <a:pt x="88" y="350"/>
                      </a:lnTo>
                      <a:close/>
                      <a:moveTo>
                        <a:pt x="52" y="350"/>
                      </a:moveTo>
                      <a:lnTo>
                        <a:pt x="50" y="350"/>
                      </a:lnTo>
                      <a:lnTo>
                        <a:pt x="52" y="350"/>
                      </a:lnTo>
                      <a:close/>
                      <a:moveTo>
                        <a:pt x="100" y="350"/>
                      </a:moveTo>
                      <a:lnTo>
                        <a:pt x="97" y="350"/>
                      </a:lnTo>
                      <a:lnTo>
                        <a:pt x="100" y="350"/>
                      </a:lnTo>
                      <a:close/>
                      <a:moveTo>
                        <a:pt x="223" y="350"/>
                      </a:moveTo>
                      <a:lnTo>
                        <a:pt x="223" y="347"/>
                      </a:lnTo>
                      <a:lnTo>
                        <a:pt x="223" y="350"/>
                      </a:lnTo>
                      <a:close/>
                      <a:moveTo>
                        <a:pt x="76" y="350"/>
                      </a:moveTo>
                      <a:lnTo>
                        <a:pt x="76" y="347"/>
                      </a:lnTo>
                      <a:lnTo>
                        <a:pt x="76" y="350"/>
                      </a:lnTo>
                      <a:close/>
                      <a:moveTo>
                        <a:pt x="93" y="350"/>
                      </a:moveTo>
                      <a:lnTo>
                        <a:pt x="93" y="347"/>
                      </a:lnTo>
                      <a:lnTo>
                        <a:pt x="93" y="350"/>
                      </a:lnTo>
                      <a:close/>
                      <a:moveTo>
                        <a:pt x="57" y="350"/>
                      </a:moveTo>
                      <a:lnTo>
                        <a:pt x="57" y="347"/>
                      </a:lnTo>
                      <a:lnTo>
                        <a:pt x="57" y="350"/>
                      </a:lnTo>
                      <a:close/>
                      <a:moveTo>
                        <a:pt x="199" y="350"/>
                      </a:moveTo>
                      <a:lnTo>
                        <a:pt x="199" y="347"/>
                      </a:lnTo>
                      <a:lnTo>
                        <a:pt x="199" y="350"/>
                      </a:lnTo>
                      <a:close/>
                      <a:moveTo>
                        <a:pt x="43" y="350"/>
                      </a:moveTo>
                      <a:lnTo>
                        <a:pt x="43" y="347"/>
                      </a:lnTo>
                      <a:lnTo>
                        <a:pt x="43" y="350"/>
                      </a:lnTo>
                      <a:close/>
                      <a:moveTo>
                        <a:pt x="36" y="347"/>
                      </a:moveTo>
                      <a:lnTo>
                        <a:pt x="36" y="350"/>
                      </a:lnTo>
                      <a:lnTo>
                        <a:pt x="36" y="347"/>
                      </a:lnTo>
                      <a:close/>
                      <a:moveTo>
                        <a:pt x="62" y="350"/>
                      </a:moveTo>
                      <a:lnTo>
                        <a:pt x="62" y="347"/>
                      </a:lnTo>
                      <a:lnTo>
                        <a:pt x="62" y="350"/>
                      </a:lnTo>
                      <a:close/>
                      <a:moveTo>
                        <a:pt x="221" y="347"/>
                      </a:moveTo>
                      <a:lnTo>
                        <a:pt x="221" y="350"/>
                      </a:lnTo>
                      <a:lnTo>
                        <a:pt x="221" y="347"/>
                      </a:lnTo>
                      <a:close/>
                      <a:moveTo>
                        <a:pt x="50" y="347"/>
                      </a:moveTo>
                      <a:lnTo>
                        <a:pt x="50" y="350"/>
                      </a:lnTo>
                      <a:lnTo>
                        <a:pt x="50" y="347"/>
                      </a:lnTo>
                      <a:close/>
                      <a:moveTo>
                        <a:pt x="90" y="347"/>
                      </a:moveTo>
                      <a:lnTo>
                        <a:pt x="90" y="350"/>
                      </a:lnTo>
                      <a:lnTo>
                        <a:pt x="90" y="347"/>
                      </a:lnTo>
                      <a:close/>
                      <a:moveTo>
                        <a:pt x="0" y="347"/>
                      </a:moveTo>
                      <a:lnTo>
                        <a:pt x="0" y="350"/>
                      </a:lnTo>
                      <a:lnTo>
                        <a:pt x="0" y="347"/>
                      </a:lnTo>
                      <a:close/>
                      <a:moveTo>
                        <a:pt x="38" y="347"/>
                      </a:moveTo>
                      <a:lnTo>
                        <a:pt x="38" y="350"/>
                      </a:lnTo>
                      <a:lnTo>
                        <a:pt x="38" y="347"/>
                      </a:lnTo>
                      <a:close/>
                      <a:moveTo>
                        <a:pt x="199" y="347"/>
                      </a:moveTo>
                      <a:lnTo>
                        <a:pt x="199" y="350"/>
                      </a:lnTo>
                      <a:lnTo>
                        <a:pt x="199" y="347"/>
                      </a:lnTo>
                      <a:close/>
                      <a:moveTo>
                        <a:pt x="48" y="347"/>
                      </a:moveTo>
                      <a:lnTo>
                        <a:pt x="48" y="350"/>
                      </a:lnTo>
                      <a:lnTo>
                        <a:pt x="48" y="347"/>
                      </a:lnTo>
                      <a:close/>
                      <a:moveTo>
                        <a:pt x="211" y="350"/>
                      </a:moveTo>
                      <a:lnTo>
                        <a:pt x="211" y="347"/>
                      </a:lnTo>
                      <a:lnTo>
                        <a:pt x="211" y="350"/>
                      </a:lnTo>
                      <a:close/>
                      <a:moveTo>
                        <a:pt x="204" y="347"/>
                      </a:moveTo>
                      <a:lnTo>
                        <a:pt x="204" y="350"/>
                      </a:lnTo>
                      <a:lnTo>
                        <a:pt x="204" y="347"/>
                      </a:lnTo>
                      <a:close/>
                      <a:moveTo>
                        <a:pt x="69" y="350"/>
                      </a:moveTo>
                      <a:lnTo>
                        <a:pt x="69" y="347"/>
                      </a:lnTo>
                      <a:lnTo>
                        <a:pt x="69" y="350"/>
                      </a:lnTo>
                      <a:close/>
                      <a:moveTo>
                        <a:pt x="211" y="347"/>
                      </a:moveTo>
                      <a:lnTo>
                        <a:pt x="211" y="350"/>
                      </a:lnTo>
                      <a:lnTo>
                        <a:pt x="211" y="347"/>
                      </a:lnTo>
                      <a:close/>
                      <a:moveTo>
                        <a:pt x="50" y="347"/>
                      </a:moveTo>
                      <a:lnTo>
                        <a:pt x="52" y="347"/>
                      </a:lnTo>
                      <a:lnTo>
                        <a:pt x="50" y="347"/>
                      </a:lnTo>
                      <a:close/>
                      <a:moveTo>
                        <a:pt x="50" y="347"/>
                      </a:moveTo>
                      <a:lnTo>
                        <a:pt x="48" y="347"/>
                      </a:lnTo>
                      <a:lnTo>
                        <a:pt x="50" y="347"/>
                      </a:lnTo>
                      <a:close/>
                      <a:moveTo>
                        <a:pt x="64" y="347"/>
                      </a:moveTo>
                      <a:lnTo>
                        <a:pt x="64" y="350"/>
                      </a:lnTo>
                      <a:lnTo>
                        <a:pt x="64" y="347"/>
                      </a:lnTo>
                      <a:close/>
                      <a:moveTo>
                        <a:pt x="218" y="347"/>
                      </a:moveTo>
                      <a:lnTo>
                        <a:pt x="218" y="350"/>
                      </a:lnTo>
                      <a:lnTo>
                        <a:pt x="218" y="347"/>
                      </a:lnTo>
                      <a:close/>
                      <a:moveTo>
                        <a:pt x="214" y="347"/>
                      </a:moveTo>
                      <a:lnTo>
                        <a:pt x="214" y="350"/>
                      </a:lnTo>
                      <a:lnTo>
                        <a:pt x="214" y="347"/>
                      </a:lnTo>
                      <a:close/>
                      <a:moveTo>
                        <a:pt x="199" y="347"/>
                      </a:moveTo>
                      <a:lnTo>
                        <a:pt x="197" y="347"/>
                      </a:lnTo>
                      <a:lnTo>
                        <a:pt x="199" y="347"/>
                      </a:lnTo>
                      <a:close/>
                      <a:moveTo>
                        <a:pt x="207" y="347"/>
                      </a:moveTo>
                      <a:lnTo>
                        <a:pt x="204" y="347"/>
                      </a:lnTo>
                      <a:lnTo>
                        <a:pt x="207" y="347"/>
                      </a:lnTo>
                      <a:close/>
                      <a:moveTo>
                        <a:pt x="90" y="347"/>
                      </a:moveTo>
                      <a:lnTo>
                        <a:pt x="88" y="347"/>
                      </a:lnTo>
                      <a:lnTo>
                        <a:pt x="90" y="347"/>
                      </a:lnTo>
                      <a:close/>
                      <a:moveTo>
                        <a:pt x="221" y="347"/>
                      </a:moveTo>
                      <a:lnTo>
                        <a:pt x="218" y="347"/>
                      </a:lnTo>
                      <a:lnTo>
                        <a:pt x="221" y="347"/>
                      </a:lnTo>
                      <a:close/>
                      <a:moveTo>
                        <a:pt x="221" y="347"/>
                      </a:moveTo>
                      <a:lnTo>
                        <a:pt x="221" y="350"/>
                      </a:lnTo>
                      <a:lnTo>
                        <a:pt x="221" y="347"/>
                      </a:lnTo>
                      <a:close/>
                      <a:moveTo>
                        <a:pt x="218" y="347"/>
                      </a:moveTo>
                      <a:lnTo>
                        <a:pt x="216" y="347"/>
                      </a:lnTo>
                      <a:lnTo>
                        <a:pt x="218" y="347"/>
                      </a:lnTo>
                      <a:close/>
                      <a:moveTo>
                        <a:pt x="55" y="347"/>
                      </a:moveTo>
                      <a:lnTo>
                        <a:pt x="52" y="347"/>
                      </a:lnTo>
                      <a:lnTo>
                        <a:pt x="55" y="347"/>
                      </a:lnTo>
                      <a:close/>
                      <a:moveTo>
                        <a:pt x="204" y="347"/>
                      </a:moveTo>
                      <a:lnTo>
                        <a:pt x="207" y="347"/>
                      </a:lnTo>
                      <a:lnTo>
                        <a:pt x="204" y="347"/>
                      </a:lnTo>
                      <a:close/>
                      <a:moveTo>
                        <a:pt x="197" y="347"/>
                      </a:moveTo>
                      <a:lnTo>
                        <a:pt x="195" y="347"/>
                      </a:lnTo>
                      <a:lnTo>
                        <a:pt x="197" y="347"/>
                      </a:lnTo>
                      <a:close/>
                      <a:moveTo>
                        <a:pt x="199" y="347"/>
                      </a:moveTo>
                      <a:lnTo>
                        <a:pt x="197" y="347"/>
                      </a:lnTo>
                      <a:lnTo>
                        <a:pt x="199" y="347"/>
                      </a:lnTo>
                      <a:close/>
                      <a:moveTo>
                        <a:pt x="93" y="347"/>
                      </a:moveTo>
                      <a:lnTo>
                        <a:pt x="90" y="347"/>
                      </a:lnTo>
                      <a:lnTo>
                        <a:pt x="93" y="347"/>
                      </a:lnTo>
                      <a:close/>
                      <a:moveTo>
                        <a:pt x="90" y="347"/>
                      </a:moveTo>
                      <a:lnTo>
                        <a:pt x="88" y="347"/>
                      </a:lnTo>
                      <a:lnTo>
                        <a:pt x="90" y="347"/>
                      </a:lnTo>
                      <a:close/>
                      <a:moveTo>
                        <a:pt x="88" y="347"/>
                      </a:moveTo>
                      <a:lnTo>
                        <a:pt x="86" y="347"/>
                      </a:lnTo>
                      <a:lnTo>
                        <a:pt x="88" y="347"/>
                      </a:lnTo>
                      <a:close/>
                      <a:moveTo>
                        <a:pt x="223" y="347"/>
                      </a:moveTo>
                      <a:lnTo>
                        <a:pt x="221" y="347"/>
                      </a:lnTo>
                      <a:lnTo>
                        <a:pt x="223" y="347"/>
                      </a:lnTo>
                      <a:close/>
                      <a:moveTo>
                        <a:pt x="86" y="347"/>
                      </a:moveTo>
                      <a:lnTo>
                        <a:pt x="83" y="347"/>
                      </a:lnTo>
                      <a:lnTo>
                        <a:pt x="86" y="347"/>
                      </a:lnTo>
                      <a:close/>
                      <a:moveTo>
                        <a:pt x="38" y="347"/>
                      </a:moveTo>
                      <a:lnTo>
                        <a:pt x="36" y="347"/>
                      </a:lnTo>
                      <a:lnTo>
                        <a:pt x="38" y="347"/>
                      </a:lnTo>
                      <a:close/>
                      <a:moveTo>
                        <a:pt x="81" y="347"/>
                      </a:moveTo>
                      <a:lnTo>
                        <a:pt x="83" y="347"/>
                      </a:lnTo>
                      <a:lnTo>
                        <a:pt x="81" y="347"/>
                      </a:lnTo>
                      <a:close/>
                      <a:moveTo>
                        <a:pt x="197" y="347"/>
                      </a:moveTo>
                      <a:lnTo>
                        <a:pt x="195" y="347"/>
                      </a:lnTo>
                      <a:lnTo>
                        <a:pt x="197" y="347"/>
                      </a:lnTo>
                      <a:close/>
                      <a:moveTo>
                        <a:pt x="31" y="347"/>
                      </a:moveTo>
                      <a:lnTo>
                        <a:pt x="29" y="347"/>
                      </a:lnTo>
                      <a:lnTo>
                        <a:pt x="31" y="347"/>
                      </a:lnTo>
                      <a:close/>
                      <a:moveTo>
                        <a:pt x="197" y="347"/>
                      </a:moveTo>
                      <a:lnTo>
                        <a:pt x="195" y="347"/>
                      </a:lnTo>
                      <a:lnTo>
                        <a:pt x="197" y="347"/>
                      </a:lnTo>
                      <a:close/>
                      <a:moveTo>
                        <a:pt x="254" y="347"/>
                      </a:moveTo>
                      <a:lnTo>
                        <a:pt x="256" y="347"/>
                      </a:lnTo>
                      <a:lnTo>
                        <a:pt x="254" y="347"/>
                      </a:lnTo>
                      <a:close/>
                      <a:moveTo>
                        <a:pt x="223" y="347"/>
                      </a:moveTo>
                      <a:lnTo>
                        <a:pt x="221" y="347"/>
                      </a:lnTo>
                      <a:lnTo>
                        <a:pt x="223" y="347"/>
                      </a:lnTo>
                      <a:close/>
                      <a:moveTo>
                        <a:pt x="199" y="347"/>
                      </a:moveTo>
                      <a:lnTo>
                        <a:pt x="197" y="347"/>
                      </a:lnTo>
                      <a:lnTo>
                        <a:pt x="199" y="347"/>
                      </a:lnTo>
                      <a:close/>
                      <a:moveTo>
                        <a:pt x="116" y="347"/>
                      </a:moveTo>
                      <a:lnTo>
                        <a:pt x="114" y="347"/>
                      </a:lnTo>
                      <a:lnTo>
                        <a:pt x="116" y="347"/>
                      </a:lnTo>
                      <a:close/>
                      <a:moveTo>
                        <a:pt x="86" y="347"/>
                      </a:moveTo>
                      <a:lnTo>
                        <a:pt x="83" y="347"/>
                      </a:lnTo>
                      <a:lnTo>
                        <a:pt x="86" y="347"/>
                      </a:lnTo>
                      <a:close/>
                      <a:moveTo>
                        <a:pt x="64" y="347"/>
                      </a:moveTo>
                      <a:lnTo>
                        <a:pt x="64" y="345"/>
                      </a:lnTo>
                      <a:lnTo>
                        <a:pt x="64" y="347"/>
                      </a:lnTo>
                      <a:close/>
                      <a:moveTo>
                        <a:pt x="64" y="347"/>
                      </a:moveTo>
                      <a:lnTo>
                        <a:pt x="62" y="347"/>
                      </a:lnTo>
                      <a:lnTo>
                        <a:pt x="62" y="345"/>
                      </a:lnTo>
                      <a:lnTo>
                        <a:pt x="64" y="347"/>
                      </a:lnTo>
                      <a:close/>
                      <a:moveTo>
                        <a:pt x="86" y="347"/>
                      </a:moveTo>
                      <a:lnTo>
                        <a:pt x="86" y="345"/>
                      </a:lnTo>
                      <a:lnTo>
                        <a:pt x="86" y="347"/>
                      </a:lnTo>
                      <a:close/>
                      <a:moveTo>
                        <a:pt x="223" y="347"/>
                      </a:moveTo>
                      <a:lnTo>
                        <a:pt x="223" y="345"/>
                      </a:lnTo>
                      <a:lnTo>
                        <a:pt x="223" y="347"/>
                      </a:lnTo>
                      <a:close/>
                      <a:moveTo>
                        <a:pt x="40" y="347"/>
                      </a:moveTo>
                      <a:lnTo>
                        <a:pt x="40" y="345"/>
                      </a:lnTo>
                      <a:lnTo>
                        <a:pt x="40" y="347"/>
                      </a:lnTo>
                      <a:close/>
                      <a:moveTo>
                        <a:pt x="17" y="347"/>
                      </a:moveTo>
                      <a:lnTo>
                        <a:pt x="17" y="345"/>
                      </a:lnTo>
                      <a:lnTo>
                        <a:pt x="17" y="347"/>
                      </a:lnTo>
                      <a:close/>
                      <a:moveTo>
                        <a:pt x="107" y="347"/>
                      </a:moveTo>
                      <a:lnTo>
                        <a:pt x="107" y="345"/>
                      </a:lnTo>
                      <a:lnTo>
                        <a:pt x="107" y="347"/>
                      </a:lnTo>
                      <a:close/>
                      <a:moveTo>
                        <a:pt x="221" y="347"/>
                      </a:moveTo>
                      <a:lnTo>
                        <a:pt x="221" y="345"/>
                      </a:lnTo>
                      <a:lnTo>
                        <a:pt x="221" y="347"/>
                      </a:lnTo>
                      <a:close/>
                      <a:moveTo>
                        <a:pt x="256" y="347"/>
                      </a:moveTo>
                      <a:lnTo>
                        <a:pt x="256" y="345"/>
                      </a:lnTo>
                      <a:lnTo>
                        <a:pt x="256" y="347"/>
                      </a:lnTo>
                      <a:close/>
                      <a:moveTo>
                        <a:pt x="33" y="345"/>
                      </a:moveTo>
                      <a:lnTo>
                        <a:pt x="33" y="347"/>
                      </a:lnTo>
                      <a:lnTo>
                        <a:pt x="33" y="345"/>
                      </a:lnTo>
                      <a:close/>
                      <a:moveTo>
                        <a:pt x="114" y="347"/>
                      </a:moveTo>
                      <a:lnTo>
                        <a:pt x="114" y="345"/>
                      </a:lnTo>
                      <a:lnTo>
                        <a:pt x="114" y="347"/>
                      </a:lnTo>
                      <a:close/>
                      <a:moveTo>
                        <a:pt x="67" y="347"/>
                      </a:moveTo>
                      <a:lnTo>
                        <a:pt x="67" y="345"/>
                      </a:lnTo>
                      <a:lnTo>
                        <a:pt x="67" y="347"/>
                      </a:lnTo>
                      <a:close/>
                      <a:moveTo>
                        <a:pt x="5" y="345"/>
                      </a:moveTo>
                      <a:lnTo>
                        <a:pt x="5" y="347"/>
                      </a:lnTo>
                      <a:lnTo>
                        <a:pt x="5" y="345"/>
                      </a:lnTo>
                      <a:close/>
                      <a:moveTo>
                        <a:pt x="218" y="347"/>
                      </a:moveTo>
                      <a:lnTo>
                        <a:pt x="218" y="345"/>
                      </a:lnTo>
                      <a:lnTo>
                        <a:pt x="218" y="347"/>
                      </a:lnTo>
                      <a:close/>
                      <a:moveTo>
                        <a:pt x="223" y="345"/>
                      </a:moveTo>
                      <a:lnTo>
                        <a:pt x="223" y="347"/>
                      </a:lnTo>
                      <a:lnTo>
                        <a:pt x="223" y="345"/>
                      </a:lnTo>
                      <a:close/>
                      <a:moveTo>
                        <a:pt x="221" y="345"/>
                      </a:moveTo>
                      <a:lnTo>
                        <a:pt x="221" y="347"/>
                      </a:lnTo>
                      <a:lnTo>
                        <a:pt x="218" y="347"/>
                      </a:lnTo>
                      <a:lnTo>
                        <a:pt x="221" y="345"/>
                      </a:lnTo>
                      <a:close/>
                      <a:moveTo>
                        <a:pt x="81" y="345"/>
                      </a:moveTo>
                      <a:lnTo>
                        <a:pt x="81" y="347"/>
                      </a:lnTo>
                      <a:lnTo>
                        <a:pt x="81" y="345"/>
                      </a:lnTo>
                      <a:close/>
                      <a:moveTo>
                        <a:pt x="207" y="347"/>
                      </a:moveTo>
                      <a:lnTo>
                        <a:pt x="207" y="345"/>
                      </a:lnTo>
                      <a:lnTo>
                        <a:pt x="207" y="347"/>
                      </a:lnTo>
                      <a:close/>
                      <a:moveTo>
                        <a:pt x="88" y="345"/>
                      </a:moveTo>
                      <a:lnTo>
                        <a:pt x="88" y="347"/>
                      </a:lnTo>
                      <a:lnTo>
                        <a:pt x="88" y="345"/>
                      </a:lnTo>
                      <a:close/>
                      <a:moveTo>
                        <a:pt x="67" y="345"/>
                      </a:moveTo>
                      <a:lnTo>
                        <a:pt x="67" y="347"/>
                      </a:lnTo>
                      <a:lnTo>
                        <a:pt x="67" y="345"/>
                      </a:lnTo>
                      <a:close/>
                      <a:moveTo>
                        <a:pt x="2" y="345"/>
                      </a:moveTo>
                      <a:lnTo>
                        <a:pt x="2" y="347"/>
                      </a:lnTo>
                      <a:lnTo>
                        <a:pt x="2" y="345"/>
                      </a:lnTo>
                      <a:close/>
                      <a:moveTo>
                        <a:pt x="48" y="347"/>
                      </a:moveTo>
                      <a:lnTo>
                        <a:pt x="48" y="345"/>
                      </a:lnTo>
                      <a:lnTo>
                        <a:pt x="48" y="347"/>
                      </a:lnTo>
                      <a:close/>
                      <a:moveTo>
                        <a:pt x="17" y="347"/>
                      </a:moveTo>
                      <a:lnTo>
                        <a:pt x="17" y="345"/>
                      </a:lnTo>
                      <a:lnTo>
                        <a:pt x="17" y="347"/>
                      </a:lnTo>
                      <a:close/>
                      <a:moveTo>
                        <a:pt x="81" y="345"/>
                      </a:moveTo>
                      <a:lnTo>
                        <a:pt x="78" y="345"/>
                      </a:lnTo>
                      <a:lnTo>
                        <a:pt x="81" y="345"/>
                      </a:lnTo>
                      <a:close/>
                      <a:moveTo>
                        <a:pt x="64" y="345"/>
                      </a:moveTo>
                      <a:lnTo>
                        <a:pt x="64" y="347"/>
                      </a:lnTo>
                      <a:lnTo>
                        <a:pt x="64" y="345"/>
                      </a:lnTo>
                      <a:close/>
                      <a:moveTo>
                        <a:pt x="78" y="347"/>
                      </a:moveTo>
                      <a:lnTo>
                        <a:pt x="78" y="345"/>
                      </a:lnTo>
                      <a:lnTo>
                        <a:pt x="78" y="347"/>
                      </a:lnTo>
                      <a:close/>
                      <a:moveTo>
                        <a:pt x="204" y="347"/>
                      </a:moveTo>
                      <a:lnTo>
                        <a:pt x="204" y="345"/>
                      </a:lnTo>
                      <a:lnTo>
                        <a:pt x="204" y="347"/>
                      </a:lnTo>
                      <a:close/>
                      <a:moveTo>
                        <a:pt x="5" y="347"/>
                      </a:moveTo>
                      <a:lnTo>
                        <a:pt x="5" y="345"/>
                      </a:lnTo>
                      <a:lnTo>
                        <a:pt x="5" y="347"/>
                      </a:lnTo>
                      <a:close/>
                      <a:moveTo>
                        <a:pt x="38" y="345"/>
                      </a:moveTo>
                      <a:lnTo>
                        <a:pt x="36" y="345"/>
                      </a:lnTo>
                      <a:lnTo>
                        <a:pt x="38" y="345"/>
                      </a:lnTo>
                      <a:close/>
                      <a:moveTo>
                        <a:pt x="199" y="347"/>
                      </a:moveTo>
                      <a:lnTo>
                        <a:pt x="199" y="345"/>
                      </a:lnTo>
                      <a:lnTo>
                        <a:pt x="199" y="347"/>
                      </a:lnTo>
                      <a:close/>
                      <a:moveTo>
                        <a:pt x="64" y="345"/>
                      </a:moveTo>
                      <a:lnTo>
                        <a:pt x="64" y="347"/>
                      </a:lnTo>
                      <a:lnTo>
                        <a:pt x="64" y="345"/>
                      </a:lnTo>
                      <a:close/>
                      <a:moveTo>
                        <a:pt x="52" y="345"/>
                      </a:moveTo>
                      <a:lnTo>
                        <a:pt x="50" y="345"/>
                      </a:lnTo>
                      <a:lnTo>
                        <a:pt x="52" y="345"/>
                      </a:lnTo>
                      <a:close/>
                      <a:moveTo>
                        <a:pt x="240" y="345"/>
                      </a:moveTo>
                      <a:lnTo>
                        <a:pt x="237" y="345"/>
                      </a:lnTo>
                      <a:lnTo>
                        <a:pt x="240" y="345"/>
                      </a:lnTo>
                      <a:close/>
                      <a:moveTo>
                        <a:pt x="235" y="345"/>
                      </a:moveTo>
                      <a:lnTo>
                        <a:pt x="233" y="345"/>
                      </a:lnTo>
                      <a:lnTo>
                        <a:pt x="235" y="345"/>
                      </a:lnTo>
                      <a:close/>
                      <a:moveTo>
                        <a:pt x="43" y="345"/>
                      </a:moveTo>
                      <a:lnTo>
                        <a:pt x="40" y="345"/>
                      </a:lnTo>
                      <a:lnTo>
                        <a:pt x="43" y="345"/>
                      </a:lnTo>
                      <a:close/>
                      <a:moveTo>
                        <a:pt x="64" y="345"/>
                      </a:moveTo>
                      <a:lnTo>
                        <a:pt x="62" y="345"/>
                      </a:lnTo>
                      <a:lnTo>
                        <a:pt x="64" y="345"/>
                      </a:lnTo>
                      <a:close/>
                      <a:moveTo>
                        <a:pt x="52" y="345"/>
                      </a:moveTo>
                      <a:lnTo>
                        <a:pt x="50" y="345"/>
                      </a:lnTo>
                      <a:lnTo>
                        <a:pt x="52" y="345"/>
                      </a:lnTo>
                      <a:close/>
                      <a:moveTo>
                        <a:pt x="78" y="345"/>
                      </a:moveTo>
                      <a:lnTo>
                        <a:pt x="76" y="345"/>
                      </a:lnTo>
                      <a:lnTo>
                        <a:pt x="78" y="345"/>
                      </a:lnTo>
                      <a:close/>
                      <a:moveTo>
                        <a:pt x="263" y="345"/>
                      </a:moveTo>
                      <a:lnTo>
                        <a:pt x="261" y="345"/>
                      </a:lnTo>
                      <a:lnTo>
                        <a:pt x="263" y="345"/>
                      </a:lnTo>
                      <a:close/>
                      <a:moveTo>
                        <a:pt x="83" y="345"/>
                      </a:moveTo>
                      <a:lnTo>
                        <a:pt x="81" y="345"/>
                      </a:lnTo>
                      <a:lnTo>
                        <a:pt x="83" y="345"/>
                      </a:lnTo>
                      <a:close/>
                      <a:moveTo>
                        <a:pt x="223" y="345"/>
                      </a:moveTo>
                      <a:lnTo>
                        <a:pt x="221" y="345"/>
                      </a:lnTo>
                      <a:lnTo>
                        <a:pt x="223" y="345"/>
                      </a:lnTo>
                      <a:close/>
                      <a:moveTo>
                        <a:pt x="64" y="345"/>
                      </a:moveTo>
                      <a:lnTo>
                        <a:pt x="62" y="345"/>
                      </a:lnTo>
                      <a:lnTo>
                        <a:pt x="64" y="345"/>
                      </a:lnTo>
                      <a:close/>
                      <a:moveTo>
                        <a:pt x="55" y="345"/>
                      </a:moveTo>
                      <a:lnTo>
                        <a:pt x="57" y="345"/>
                      </a:lnTo>
                      <a:lnTo>
                        <a:pt x="55" y="345"/>
                      </a:lnTo>
                      <a:close/>
                      <a:moveTo>
                        <a:pt x="261" y="345"/>
                      </a:moveTo>
                      <a:lnTo>
                        <a:pt x="259" y="345"/>
                      </a:lnTo>
                      <a:lnTo>
                        <a:pt x="261" y="345"/>
                      </a:lnTo>
                      <a:close/>
                      <a:moveTo>
                        <a:pt x="38" y="345"/>
                      </a:moveTo>
                      <a:lnTo>
                        <a:pt x="36" y="345"/>
                      </a:lnTo>
                      <a:lnTo>
                        <a:pt x="38" y="345"/>
                      </a:lnTo>
                      <a:close/>
                      <a:moveTo>
                        <a:pt x="40" y="345"/>
                      </a:moveTo>
                      <a:lnTo>
                        <a:pt x="38" y="345"/>
                      </a:lnTo>
                      <a:lnTo>
                        <a:pt x="40" y="345"/>
                      </a:lnTo>
                      <a:close/>
                      <a:moveTo>
                        <a:pt x="93" y="345"/>
                      </a:moveTo>
                      <a:lnTo>
                        <a:pt x="90" y="345"/>
                      </a:lnTo>
                      <a:lnTo>
                        <a:pt x="93" y="345"/>
                      </a:lnTo>
                      <a:close/>
                      <a:moveTo>
                        <a:pt x="67" y="345"/>
                      </a:moveTo>
                      <a:lnTo>
                        <a:pt x="64" y="345"/>
                      </a:lnTo>
                      <a:lnTo>
                        <a:pt x="67" y="345"/>
                      </a:lnTo>
                      <a:close/>
                      <a:moveTo>
                        <a:pt x="261" y="345"/>
                      </a:moveTo>
                      <a:lnTo>
                        <a:pt x="259" y="345"/>
                      </a:lnTo>
                      <a:lnTo>
                        <a:pt x="261" y="345"/>
                      </a:lnTo>
                      <a:close/>
                      <a:moveTo>
                        <a:pt x="52" y="345"/>
                      </a:moveTo>
                      <a:lnTo>
                        <a:pt x="50" y="345"/>
                      </a:lnTo>
                      <a:lnTo>
                        <a:pt x="52" y="345"/>
                      </a:lnTo>
                      <a:close/>
                      <a:moveTo>
                        <a:pt x="266" y="345"/>
                      </a:moveTo>
                      <a:lnTo>
                        <a:pt x="263" y="345"/>
                      </a:lnTo>
                      <a:lnTo>
                        <a:pt x="266" y="345"/>
                      </a:lnTo>
                      <a:close/>
                      <a:moveTo>
                        <a:pt x="7" y="345"/>
                      </a:moveTo>
                      <a:lnTo>
                        <a:pt x="5" y="345"/>
                      </a:lnTo>
                      <a:lnTo>
                        <a:pt x="7" y="345"/>
                      </a:lnTo>
                      <a:close/>
                      <a:moveTo>
                        <a:pt x="83" y="345"/>
                      </a:moveTo>
                      <a:lnTo>
                        <a:pt x="81" y="345"/>
                      </a:lnTo>
                      <a:lnTo>
                        <a:pt x="83" y="345"/>
                      </a:lnTo>
                      <a:close/>
                      <a:moveTo>
                        <a:pt x="62" y="345"/>
                      </a:moveTo>
                      <a:lnTo>
                        <a:pt x="59" y="345"/>
                      </a:lnTo>
                      <a:lnTo>
                        <a:pt x="62" y="345"/>
                      </a:lnTo>
                      <a:close/>
                      <a:moveTo>
                        <a:pt x="266" y="345"/>
                      </a:moveTo>
                      <a:lnTo>
                        <a:pt x="263" y="345"/>
                      </a:lnTo>
                      <a:lnTo>
                        <a:pt x="266" y="345"/>
                      </a:lnTo>
                      <a:close/>
                      <a:moveTo>
                        <a:pt x="52" y="345"/>
                      </a:moveTo>
                      <a:lnTo>
                        <a:pt x="50" y="345"/>
                      </a:lnTo>
                      <a:lnTo>
                        <a:pt x="52" y="345"/>
                      </a:lnTo>
                      <a:close/>
                      <a:moveTo>
                        <a:pt x="74" y="345"/>
                      </a:moveTo>
                      <a:lnTo>
                        <a:pt x="71" y="345"/>
                      </a:lnTo>
                      <a:lnTo>
                        <a:pt x="74" y="345"/>
                      </a:lnTo>
                      <a:close/>
                      <a:moveTo>
                        <a:pt x="116" y="345"/>
                      </a:moveTo>
                      <a:lnTo>
                        <a:pt x="119" y="345"/>
                      </a:lnTo>
                      <a:lnTo>
                        <a:pt x="116" y="345"/>
                      </a:lnTo>
                      <a:close/>
                      <a:moveTo>
                        <a:pt x="55" y="345"/>
                      </a:moveTo>
                      <a:lnTo>
                        <a:pt x="52" y="345"/>
                      </a:lnTo>
                      <a:lnTo>
                        <a:pt x="55" y="345"/>
                      </a:lnTo>
                      <a:close/>
                      <a:moveTo>
                        <a:pt x="266" y="345"/>
                      </a:moveTo>
                      <a:lnTo>
                        <a:pt x="263" y="345"/>
                      </a:lnTo>
                      <a:lnTo>
                        <a:pt x="266" y="345"/>
                      </a:lnTo>
                      <a:close/>
                      <a:moveTo>
                        <a:pt x="225" y="345"/>
                      </a:moveTo>
                      <a:lnTo>
                        <a:pt x="223" y="345"/>
                      </a:lnTo>
                      <a:lnTo>
                        <a:pt x="225" y="345"/>
                      </a:lnTo>
                      <a:close/>
                      <a:moveTo>
                        <a:pt x="64" y="345"/>
                      </a:moveTo>
                      <a:lnTo>
                        <a:pt x="62" y="345"/>
                      </a:lnTo>
                      <a:lnTo>
                        <a:pt x="64" y="345"/>
                      </a:lnTo>
                      <a:close/>
                      <a:moveTo>
                        <a:pt x="230" y="345"/>
                      </a:moveTo>
                      <a:lnTo>
                        <a:pt x="228" y="345"/>
                      </a:lnTo>
                      <a:lnTo>
                        <a:pt x="230" y="345"/>
                      </a:lnTo>
                      <a:close/>
                      <a:moveTo>
                        <a:pt x="71" y="345"/>
                      </a:moveTo>
                      <a:lnTo>
                        <a:pt x="69" y="345"/>
                      </a:lnTo>
                      <a:lnTo>
                        <a:pt x="71" y="345"/>
                      </a:lnTo>
                      <a:close/>
                      <a:moveTo>
                        <a:pt x="31" y="342"/>
                      </a:moveTo>
                      <a:lnTo>
                        <a:pt x="31" y="345"/>
                      </a:lnTo>
                      <a:lnTo>
                        <a:pt x="31" y="342"/>
                      </a:lnTo>
                      <a:close/>
                      <a:moveTo>
                        <a:pt x="67" y="342"/>
                      </a:moveTo>
                      <a:lnTo>
                        <a:pt x="67" y="345"/>
                      </a:lnTo>
                      <a:lnTo>
                        <a:pt x="67" y="342"/>
                      </a:lnTo>
                      <a:close/>
                      <a:moveTo>
                        <a:pt x="48" y="342"/>
                      </a:moveTo>
                      <a:lnTo>
                        <a:pt x="48" y="345"/>
                      </a:lnTo>
                      <a:lnTo>
                        <a:pt x="48" y="342"/>
                      </a:lnTo>
                      <a:close/>
                      <a:moveTo>
                        <a:pt x="48" y="345"/>
                      </a:moveTo>
                      <a:lnTo>
                        <a:pt x="48" y="342"/>
                      </a:lnTo>
                      <a:lnTo>
                        <a:pt x="48" y="345"/>
                      </a:lnTo>
                      <a:close/>
                      <a:moveTo>
                        <a:pt x="88" y="345"/>
                      </a:moveTo>
                      <a:lnTo>
                        <a:pt x="88" y="342"/>
                      </a:lnTo>
                      <a:lnTo>
                        <a:pt x="88" y="345"/>
                      </a:lnTo>
                      <a:close/>
                      <a:moveTo>
                        <a:pt x="78" y="345"/>
                      </a:moveTo>
                      <a:lnTo>
                        <a:pt x="78" y="342"/>
                      </a:lnTo>
                      <a:lnTo>
                        <a:pt x="78" y="345"/>
                      </a:lnTo>
                      <a:close/>
                      <a:moveTo>
                        <a:pt x="17" y="342"/>
                      </a:moveTo>
                      <a:lnTo>
                        <a:pt x="17" y="345"/>
                      </a:lnTo>
                      <a:lnTo>
                        <a:pt x="17" y="342"/>
                      </a:lnTo>
                      <a:close/>
                      <a:moveTo>
                        <a:pt x="50" y="342"/>
                      </a:moveTo>
                      <a:lnTo>
                        <a:pt x="50" y="345"/>
                      </a:lnTo>
                      <a:lnTo>
                        <a:pt x="50" y="342"/>
                      </a:lnTo>
                      <a:close/>
                      <a:moveTo>
                        <a:pt x="50" y="345"/>
                      </a:moveTo>
                      <a:lnTo>
                        <a:pt x="50" y="342"/>
                      </a:lnTo>
                      <a:lnTo>
                        <a:pt x="50" y="345"/>
                      </a:lnTo>
                      <a:close/>
                      <a:moveTo>
                        <a:pt x="62" y="345"/>
                      </a:moveTo>
                      <a:lnTo>
                        <a:pt x="62" y="342"/>
                      </a:lnTo>
                      <a:lnTo>
                        <a:pt x="62" y="345"/>
                      </a:lnTo>
                      <a:close/>
                      <a:moveTo>
                        <a:pt x="256" y="342"/>
                      </a:moveTo>
                      <a:lnTo>
                        <a:pt x="256" y="345"/>
                      </a:lnTo>
                      <a:lnTo>
                        <a:pt x="256" y="342"/>
                      </a:lnTo>
                      <a:close/>
                      <a:moveTo>
                        <a:pt x="221" y="345"/>
                      </a:moveTo>
                      <a:lnTo>
                        <a:pt x="221" y="342"/>
                      </a:lnTo>
                      <a:lnTo>
                        <a:pt x="221" y="345"/>
                      </a:lnTo>
                      <a:close/>
                      <a:moveTo>
                        <a:pt x="71" y="342"/>
                      </a:moveTo>
                      <a:lnTo>
                        <a:pt x="71" y="345"/>
                      </a:lnTo>
                      <a:lnTo>
                        <a:pt x="71" y="342"/>
                      </a:lnTo>
                      <a:close/>
                      <a:moveTo>
                        <a:pt x="256" y="345"/>
                      </a:moveTo>
                      <a:lnTo>
                        <a:pt x="256" y="342"/>
                      </a:lnTo>
                      <a:lnTo>
                        <a:pt x="256" y="345"/>
                      </a:lnTo>
                      <a:close/>
                      <a:moveTo>
                        <a:pt x="7" y="345"/>
                      </a:moveTo>
                      <a:lnTo>
                        <a:pt x="7" y="342"/>
                      </a:lnTo>
                      <a:lnTo>
                        <a:pt x="7" y="345"/>
                      </a:lnTo>
                      <a:close/>
                      <a:moveTo>
                        <a:pt x="55" y="342"/>
                      </a:moveTo>
                      <a:lnTo>
                        <a:pt x="55" y="345"/>
                      </a:lnTo>
                      <a:lnTo>
                        <a:pt x="55" y="342"/>
                      </a:lnTo>
                      <a:close/>
                      <a:moveTo>
                        <a:pt x="38" y="345"/>
                      </a:moveTo>
                      <a:lnTo>
                        <a:pt x="36" y="345"/>
                      </a:lnTo>
                      <a:lnTo>
                        <a:pt x="36" y="342"/>
                      </a:lnTo>
                      <a:lnTo>
                        <a:pt x="38" y="342"/>
                      </a:lnTo>
                      <a:lnTo>
                        <a:pt x="38" y="345"/>
                      </a:lnTo>
                      <a:close/>
                      <a:moveTo>
                        <a:pt x="86" y="345"/>
                      </a:moveTo>
                      <a:lnTo>
                        <a:pt x="83" y="342"/>
                      </a:lnTo>
                      <a:lnTo>
                        <a:pt x="86" y="342"/>
                      </a:lnTo>
                      <a:lnTo>
                        <a:pt x="86" y="345"/>
                      </a:lnTo>
                      <a:close/>
                      <a:moveTo>
                        <a:pt x="50" y="342"/>
                      </a:moveTo>
                      <a:lnTo>
                        <a:pt x="50" y="345"/>
                      </a:lnTo>
                      <a:lnTo>
                        <a:pt x="50" y="342"/>
                      </a:lnTo>
                      <a:close/>
                      <a:moveTo>
                        <a:pt x="36" y="345"/>
                      </a:moveTo>
                      <a:lnTo>
                        <a:pt x="33" y="342"/>
                      </a:lnTo>
                      <a:lnTo>
                        <a:pt x="36" y="342"/>
                      </a:lnTo>
                      <a:lnTo>
                        <a:pt x="36" y="345"/>
                      </a:lnTo>
                      <a:close/>
                      <a:moveTo>
                        <a:pt x="230" y="345"/>
                      </a:moveTo>
                      <a:lnTo>
                        <a:pt x="228" y="345"/>
                      </a:lnTo>
                      <a:lnTo>
                        <a:pt x="228" y="342"/>
                      </a:lnTo>
                      <a:lnTo>
                        <a:pt x="230" y="342"/>
                      </a:lnTo>
                      <a:lnTo>
                        <a:pt x="230" y="345"/>
                      </a:lnTo>
                      <a:close/>
                      <a:moveTo>
                        <a:pt x="57" y="342"/>
                      </a:moveTo>
                      <a:lnTo>
                        <a:pt x="57" y="345"/>
                      </a:lnTo>
                      <a:lnTo>
                        <a:pt x="57" y="342"/>
                      </a:lnTo>
                      <a:close/>
                      <a:moveTo>
                        <a:pt x="62" y="342"/>
                      </a:moveTo>
                      <a:lnTo>
                        <a:pt x="62" y="345"/>
                      </a:lnTo>
                      <a:lnTo>
                        <a:pt x="62" y="342"/>
                      </a:lnTo>
                      <a:close/>
                      <a:moveTo>
                        <a:pt x="230" y="342"/>
                      </a:moveTo>
                      <a:lnTo>
                        <a:pt x="228" y="342"/>
                      </a:lnTo>
                      <a:lnTo>
                        <a:pt x="230" y="342"/>
                      </a:lnTo>
                      <a:close/>
                      <a:moveTo>
                        <a:pt x="31" y="342"/>
                      </a:moveTo>
                      <a:lnTo>
                        <a:pt x="33" y="342"/>
                      </a:lnTo>
                      <a:lnTo>
                        <a:pt x="31" y="342"/>
                      </a:lnTo>
                      <a:close/>
                      <a:moveTo>
                        <a:pt x="10" y="342"/>
                      </a:moveTo>
                      <a:lnTo>
                        <a:pt x="7" y="342"/>
                      </a:lnTo>
                      <a:lnTo>
                        <a:pt x="10" y="342"/>
                      </a:lnTo>
                      <a:close/>
                      <a:moveTo>
                        <a:pt x="45" y="342"/>
                      </a:moveTo>
                      <a:lnTo>
                        <a:pt x="43" y="342"/>
                      </a:lnTo>
                      <a:lnTo>
                        <a:pt x="45" y="342"/>
                      </a:lnTo>
                      <a:close/>
                      <a:moveTo>
                        <a:pt x="76" y="342"/>
                      </a:moveTo>
                      <a:lnTo>
                        <a:pt x="74" y="342"/>
                      </a:lnTo>
                      <a:lnTo>
                        <a:pt x="76" y="342"/>
                      </a:lnTo>
                      <a:close/>
                      <a:moveTo>
                        <a:pt x="209" y="342"/>
                      </a:moveTo>
                      <a:lnTo>
                        <a:pt x="207" y="342"/>
                      </a:lnTo>
                      <a:lnTo>
                        <a:pt x="209" y="342"/>
                      </a:lnTo>
                      <a:close/>
                      <a:moveTo>
                        <a:pt x="74" y="342"/>
                      </a:moveTo>
                      <a:lnTo>
                        <a:pt x="71" y="342"/>
                      </a:lnTo>
                      <a:lnTo>
                        <a:pt x="74" y="342"/>
                      </a:lnTo>
                      <a:close/>
                      <a:moveTo>
                        <a:pt x="76" y="342"/>
                      </a:moveTo>
                      <a:lnTo>
                        <a:pt x="74" y="342"/>
                      </a:lnTo>
                      <a:lnTo>
                        <a:pt x="76" y="342"/>
                      </a:lnTo>
                      <a:close/>
                      <a:moveTo>
                        <a:pt x="36" y="342"/>
                      </a:moveTo>
                      <a:lnTo>
                        <a:pt x="33" y="342"/>
                      </a:lnTo>
                      <a:lnTo>
                        <a:pt x="36" y="342"/>
                      </a:lnTo>
                      <a:close/>
                      <a:moveTo>
                        <a:pt x="216" y="342"/>
                      </a:moveTo>
                      <a:lnTo>
                        <a:pt x="218" y="342"/>
                      </a:lnTo>
                      <a:lnTo>
                        <a:pt x="216" y="342"/>
                      </a:lnTo>
                      <a:close/>
                      <a:moveTo>
                        <a:pt x="223" y="342"/>
                      </a:moveTo>
                      <a:lnTo>
                        <a:pt x="225" y="342"/>
                      </a:lnTo>
                      <a:lnTo>
                        <a:pt x="223" y="342"/>
                      </a:lnTo>
                      <a:close/>
                      <a:moveTo>
                        <a:pt x="207" y="342"/>
                      </a:moveTo>
                      <a:lnTo>
                        <a:pt x="209" y="342"/>
                      </a:lnTo>
                      <a:lnTo>
                        <a:pt x="207" y="342"/>
                      </a:lnTo>
                      <a:close/>
                      <a:moveTo>
                        <a:pt x="74" y="342"/>
                      </a:moveTo>
                      <a:lnTo>
                        <a:pt x="76" y="342"/>
                      </a:lnTo>
                      <a:lnTo>
                        <a:pt x="74" y="342"/>
                      </a:lnTo>
                      <a:close/>
                      <a:moveTo>
                        <a:pt x="33" y="342"/>
                      </a:moveTo>
                      <a:lnTo>
                        <a:pt x="31" y="342"/>
                      </a:lnTo>
                      <a:lnTo>
                        <a:pt x="33" y="342"/>
                      </a:lnTo>
                      <a:close/>
                      <a:moveTo>
                        <a:pt x="78" y="342"/>
                      </a:moveTo>
                      <a:lnTo>
                        <a:pt x="81" y="342"/>
                      </a:lnTo>
                      <a:lnTo>
                        <a:pt x="78" y="342"/>
                      </a:lnTo>
                      <a:close/>
                      <a:moveTo>
                        <a:pt x="100" y="342"/>
                      </a:moveTo>
                      <a:lnTo>
                        <a:pt x="97" y="342"/>
                      </a:lnTo>
                      <a:lnTo>
                        <a:pt x="100" y="342"/>
                      </a:lnTo>
                      <a:close/>
                      <a:moveTo>
                        <a:pt x="64" y="342"/>
                      </a:moveTo>
                      <a:lnTo>
                        <a:pt x="62" y="342"/>
                      </a:lnTo>
                      <a:lnTo>
                        <a:pt x="64" y="342"/>
                      </a:lnTo>
                      <a:close/>
                      <a:moveTo>
                        <a:pt x="216" y="342"/>
                      </a:moveTo>
                      <a:lnTo>
                        <a:pt x="218" y="342"/>
                      </a:lnTo>
                      <a:lnTo>
                        <a:pt x="216" y="342"/>
                      </a:lnTo>
                      <a:close/>
                      <a:moveTo>
                        <a:pt x="266" y="342"/>
                      </a:moveTo>
                      <a:lnTo>
                        <a:pt x="263" y="342"/>
                      </a:lnTo>
                      <a:lnTo>
                        <a:pt x="266" y="342"/>
                      </a:lnTo>
                      <a:close/>
                      <a:moveTo>
                        <a:pt x="12" y="342"/>
                      </a:moveTo>
                      <a:lnTo>
                        <a:pt x="10" y="342"/>
                      </a:lnTo>
                      <a:lnTo>
                        <a:pt x="12" y="342"/>
                      </a:lnTo>
                      <a:close/>
                      <a:moveTo>
                        <a:pt x="52" y="342"/>
                      </a:moveTo>
                      <a:lnTo>
                        <a:pt x="50" y="342"/>
                      </a:lnTo>
                      <a:lnTo>
                        <a:pt x="52" y="342"/>
                      </a:lnTo>
                      <a:close/>
                      <a:moveTo>
                        <a:pt x="69" y="342"/>
                      </a:moveTo>
                      <a:lnTo>
                        <a:pt x="67" y="342"/>
                      </a:lnTo>
                      <a:lnTo>
                        <a:pt x="69" y="342"/>
                      </a:lnTo>
                      <a:close/>
                      <a:moveTo>
                        <a:pt x="33" y="342"/>
                      </a:moveTo>
                      <a:lnTo>
                        <a:pt x="31" y="342"/>
                      </a:lnTo>
                      <a:lnTo>
                        <a:pt x="33" y="342"/>
                      </a:lnTo>
                      <a:close/>
                      <a:moveTo>
                        <a:pt x="88" y="342"/>
                      </a:moveTo>
                      <a:lnTo>
                        <a:pt x="86" y="342"/>
                      </a:lnTo>
                      <a:lnTo>
                        <a:pt x="88" y="342"/>
                      </a:lnTo>
                      <a:close/>
                      <a:moveTo>
                        <a:pt x="52" y="342"/>
                      </a:moveTo>
                      <a:lnTo>
                        <a:pt x="50" y="342"/>
                      </a:lnTo>
                      <a:lnTo>
                        <a:pt x="52" y="342"/>
                      </a:lnTo>
                      <a:close/>
                      <a:moveTo>
                        <a:pt x="50" y="342"/>
                      </a:moveTo>
                      <a:lnTo>
                        <a:pt x="48" y="342"/>
                      </a:lnTo>
                      <a:lnTo>
                        <a:pt x="50" y="342"/>
                      </a:lnTo>
                      <a:close/>
                      <a:moveTo>
                        <a:pt x="36" y="342"/>
                      </a:moveTo>
                      <a:lnTo>
                        <a:pt x="33" y="342"/>
                      </a:lnTo>
                      <a:lnTo>
                        <a:pt x="36" y="342"/>
                      </a:lnTo>
                      <a:close/>
                      <a:moveTo>
                        <a:pt x="43" y="342"/>
                      </a:moveTo>
                      <a:lnTo>
                        <a:pt x="40" y="342"/>
                      </a:lnTo>
                      <a:lnTo>
                        <a:pt x="43" y="342"/>
                      </a:lnTo>
                      <a:close/>
                      <a:moveTo>
                        <a:pt x="62" y="342"/>
                      </a:moveTo>
                      <a:lnTo>
                        <a:pt x="64" y="342"/>
                      </a:lnTo>
                      <a:lnTo>
                        <a:pt x="62" y="342"/>
                      </a:lnTo>
                      <a:close/>
                      <a:moveTo>
                        <a:pt x="95" y="342"/>
                      </a:moveTo>
                      <a:lnTo>
                        <a:pt x="93" y="342"/>
                      </a:lnTo>
                      <a:lnTo>
                        <a:pt x="95" y="342"/>
                      </a:lnTo>
                      <a:close/>
                      <a:moveTo>
                        <a:pt x="90" y="342"/>
                      </a:moveTo>
                      <a:lnTo>
                        <a:pt x="88" y="342"/>
                      </a:lnTo>
                      <a:lnTo>
                        <a:pt x="90" y="342"/>
                      </a:lnTo>
                      <a:close/>
                      <a:moveTo>
                        <a:pt x="71" y="342"/>
                      </a:moveTo>
                      <a:lnTo>
                        <a:pt x="69" y="342"/>
                      </a:lnTo>
                      <a:lnTo>
                        <a:pt x="71" y="342"/>
                      </a:lnTo>
                      <a:close/>
                      <a:moveTo>
                        <a:pt x="55" y="342"/>
                      </a:moveTo>
                      <a:lnTo>
                        <a:pt x="52" y="342"/>
                      </a:lnTo>
                      <a:lnTo>
                        <a:pt x="55" y="342"/>
                      </a:lnTo>
                      <a:close/>
                      <a:moveTo>
                        <a:pt x="43" y="342"/>
                      </a:moveTo>
                      <a:lnTo>
                        <a:pt x="43" y="340"/>
                      </a:lnTo>
                      <a:lnTo>
                        <a:pt x="43" y="342"/>
                      </a:lnTo>
                      <a:close/>
                      <a:moveTo>
                        <a:pt x="233" y="340"/>
                      </a:moveTo>
                      <a:lnTo>
                        <a:pt x="233" y="342"/>
                      </a:lnTo>
                      <a:lnTo>
                        <a:pt x="233" y="340"/>
                      </a:lnTo>
                      <a:close/>
                      <a:moveTo>
                        <a:pt x="31" y="342"/>
                      </a:moveTo>
                      <a:lnTo>
                        <a:pt x="31" y="340"/>
                      </a:lnTo>
                      <a:lnTo>
                        <a:pt x="31" y="342"/>
                      </a:lnTo>
                      <a:close/>
                      <a:moveTo>
                        <a:pt x="235" y="342"/>
                      </a:moveTo>
                      <a:lnTo>
                        <a:pt x="233" y="342"/>
                      </a:lnTo>
                      <a:lnTo>
                        <a:pt x="235" y="340"/>
                      </a:lnTo>
                      <a:lnTo>
                        <a:pt x="235" y="342"/>
                      </a:lnTo>
                      <a:close/>
                      <a:moveTo>
                        <a:pt x="235" y="342"/>
                      </a:moveTo>
                      <a:lnTo>
                        <a:pt x="235" y="340"/>
                      </a:lnTo>
                      <a:lnTo>
                        <a:pt x="235" y="342"/>
                      </a:lnTo>
                      <a:close/>
                      <a:moveTo>
                        <a:pt x="57" y="340"/>
                      </a:moveTo>
                      <a:lnTo>
                        <a:pt x="57" y="342"/>
                      </a:lnTo>
                      <a:lnTo>
                        <a:pt x="57" y="340"/>
                      </a:lnTo>
                      <a:close/>
                      <a:moveTo>
                        <a:pt x="83" y="342"/>
                      </a:moveTo>
                      <a:lnTo>
                        <a:pt x="83" y="340"/>
                      </a:lnTo>
                      <a:lnTo>
                        <a:pt x="83" y="342"/>
                      </a:lnTo>
                      <a:close/>
                      <a:moveTo>
                        <a:pt x="64" y="340"/>
                      </a:moveTo>
                      <a:lnTo>
                        <a:pt x="64" y="342"/>
                      </a:lnTo>
                      <a:lnTo>
                        <a:pt x="64" y="340"/>
                      </a:lnTo>
                      <a:close/>
                      <a:moveTo>
                        <a:pt x="40" y="342"/>
                      </a:moveTo>
                      <a:lnTo>
                        <a:pt x="40" y="340"/>
                      </a:lnTo>
                      <a:lnTo>
                        <a:pt x="40" y="342"/>
                      </a:lnTo>
                      <a:close/>
                      <a:moveTo>
                        <a:pt x="62" y="342"/>
                      </a:moveTo>
                      <a:lnTo>
                        <a:pt x="62" y="340"/>
                      </a:lnTo>
                      <a:lnTo>
                        <a:pt x="62" y="342"/>
                      </a:lnTo>
                      <a:close/>
                      <a:moveTo>
                        <a:pt x="52" y="342"/>
                      </a:moveTo>
                      <a:lnTo>
                        <a:pt x="52" y="340"/>
                      </a:lnTo>
                      <a:lnTo>
                        <a:pt x="52" y="342"/>
                      </a:lnTo>
                      <a:close/>
                      <a:moveTo>
                        <a:pt x="10" y="340"/>
                      </a:moveTo>
                      <a:lnTo>
                        <a:pt x="10" y="342"/>
                      </a:lnTo>
                      <a:lnTo>
                        <a:pt x="10" y="340"/>
                      </a:lnTo>
                      <a:close/>
                      <a:moveTo>
                        <a:pt x="83" y="342"/>
                      </a:moveTo>
                      <a:lnTo>
                        <a:pt x="83" y="340"/>
                      </a:lnTo>
                      <a:lnTo>
                        <a:pt x="83" y="342"/>
                      </a:lnTo>
                      <a:close/>
                      <a:moveTo>
                        <a:pt x="45" y="340"/>
                      </a:moveTo>
                      <a:lnTo>
                        <a:pt x="45" y="342"/>
                      </a:lnTo>
                      <a:lnTo>
                        <a:pt x="45" y="340"/>
                      </a:lnTo>
                      <a:close/>
                      <a:moveTo>
                        <a:pt x="43" y="340"/>
                      </a:moveTo>
                      <a:lnTo>
                        <a:pt x="43" y="342"/>
                      </a:lnTo>
                      <a:lnTo>
                        <a:pt x="43" y="340"/>
                      </a:lnTo>
                      <a:lnTo>
                        <a:pt x="43" y="342"/>
                      </a:lnTo>
                      <a:lnTo>
                        <a:pt x="43" y="340"/>
                      </a:lnTo>
                      <a:close/>
                      <a:moveTo>
                        <a:pt x="64" y="340"/>
                      </a:moveTo>
                      <a:lnTo>
                        <a:pt x="64" y="342"/>
                      </a:lnTo>
                      <a:lnTo>
                        <a:pt x="64" y="340"/>
                      </a:lnTo>
                      <a:close/>
                      <a:moveTo>
                        <a:pt x="64" y="342"/>
                      </a:moveTo>
                      <a:lnTo>
                        <a:pt x="64" y="340"/>
                      </a:lnTo>
                      <a:lnTo>
                        <a:pt x="64" y="342"/>
                      </a:lnTo>
                      <a:close/>
                      <a:moveTo>
                        <a:pt x="43" y="340"/>
                      </a:moveTo>
                      <a:lnTo>
                        <a:pt x="43" y="342"/>
                      </a:lnTo>
                      <a:lnTo>
                        <a:pt x="43" y="340"/>
                      </a:lnTo>
                      <a:close/>
                      <a:moveTo>
                        <a:pt x="93" y="340"/>
                      </a:moveTo>
                      <a:lnTo>
                        <a:pt x="93" y="342"/>
                      </a:lnTo>
                      <a:lnTo>
                        <a:pt x="93" y="340"/>
                      </a:lnTo>
                      <a:close/>
                      <a:moveTo>
                        <a:pt x="237" y="340"/>
                      </a:moveTo>
                      <a:lnTo>
                        <a:pt x="237" y="342"/>
                      </a:lnTo>
                      <a:lnTo>
                        <a:pt x="237" y="340"/>
                      </a:lnTo>
                      <a:close/>
                      <a:moveTo>
                        <a:pt x="235" y="340"/>
                      </a:moveTo>
                      <a:lnTo>
                        <a:pt x="235" y="342"/>
                      </a:lnTo>
                      <a:lnTo>
                        <a:pt x="235" y="340"/>
                      </a:lnTo>
                      <a:close/>
                      <a:moveTo>
                        <a:pt x="31" y="342"/>
                      </a:moveTo>
                      <a:lnTo>
                        <a:pt x="31" y="340"/>
                      </a:lnTo>
                      <a:lnTo>
                        <a:pt x="31" y="342"/>
                      </a:lnTo>
                      <a:close/>
                      <a:moveTo>
                        <a:pt x="55" y="342"/>
                      </a:moveTo>
                      <a:lnTo>
                        <a:pt x="55" y="340"/>
                      </a:lnTo>
                      <a:lnTo>
                        <a:pt x="55" y="342"/>
                      </a:lnTo>
                      <a:close/>
                      <a:moveTo>
                        <a:pt x="225" y="342"/>
                      </a:moveTo>
                      <a:lnTo>
                        <a:pt x="225" y="340"/>
                      </a:lnTo>
                      <a:lnTo>
                        <a:pt x="225" y="342"/>
                      </a:lnTo>
                      <a:close/>
                      <a:moveTo>
                        <a:pt x="52" y="342"/>
                      </a:moveTo>
                      <a:lnTo>
                        <a:pt x="52" y="340"/>
                      </a:lnTo>
                      <a:lnTo>
                        <a:pt x="52" y="342"/>
                      </a:lnTo>
                      <a:close/>
                      <a:moveTo>
                        <a:pt x="62" y="342"/>
                      </a:moveTo>
                      <a:lnTo>
                        <a:pt x="62" y="340"/>
                      </a:lnTo>
                      <a:lnTo>
                        <a:pt x="62" y="342"/>
                      </a:lnTo>
                      <a:close/>
                      <a:moveTo>
                        <a:pt x="12" y="340"/>
                      </a:moveTo>
                      <a:lnTo>
                        <a:pt x="12" y="342"/>
                      </a:lnTo>
                      <a:lnTo>
                        <a:pt x="12" y="340"/>
                      </a:lnTo>
                      <a:close/>
                      <a:moveTo>
                        <a:pt x="263" y="340"/>
                      </a:moveTo>
                      <a:lnTo>
                        <a:pt x="261" y="340"/>
                      </a:lnTo>
                      <a:lnTo>
                        <a:pt x="263" y="340"/>
                      </a:lnTo>
                      <a:close/>
                      <a:moveTo>
                        <a:pt x="235" y="340"/>
                      </a:moveTo>
                      <a:lnTo>
                        <a:pt x="233" y="340"/>
                      </a:lnTo>
                      <a:lnTo>
                        <a:pt x="235" y="340"/>
                      </a:lnTo>
                      <a:close/>
                      <a:moveTo>
                        <a:pt x="57" y="340"/>
                      </a:moveTo>
                      <a:lnTo>
                        <a:pt x="55" y="340"/>
                      </a:lnTo>
                      <a:lnTo>
                        <a:pt x="57" y="340"/>
                      </a:lnTo>
                      <a:close/>
                      <a:moveTo>
                        <a:pt x="59" y="340"/>
                      </a:moveTo>
                      <a:lnTo>
                        <a:pt x="57" y="340"/>
                      </a:lnTo>
                      <a:lnTo>
                        <a:pt x="59" y="340"/>
                      </a:lnTo>
                      <a:close/>
                      <a:moveTo>
                        <a:pt x="230" y="340"/>
                      </a:moveTo>
                      <a:lnTo>
                        <a:pt x="228" y="340"/>
                      </a:lnTo>
                      <a:lnTo>
                        <a:pt x="230" y="340"/>
                      </a:lnTo>
                      <a:lnTo>
                        <a:pt x="228" y="340"/>
                      </a:lnTo>
                      <a:lnTo>
                        <a:pt x="230" y="340"/>
                      </a:lnTo>
                      <a:close/>
                      <a:moveTo>
                        <a:pt x="71" y="340"/>
                      </a:moveTo>
                      <a:lnTo>
                        <a:pt x="74" y="340"/>
                      </a:lnTo>
                      <a:lnTo>
                        <a:pt x="71" y="340"/>
                      </a:lnTo>
                      <a:close/>
                      <a:moveTo>
                        <a:pt x="67" y="340"/>
                      </a:moveTo>
                      <a:lnTo>
                        <a:pt x="64" y="340"/>
                      </a:lnTo>
                      <a:lnTo>
                        <a:pt x="67" y="340"/>
                      </a:lnTo>
                      <a:close/>
                      <a:moveTo>
                        <a:pt x="74" y="340"/>
                      </a:moveTo>
                      <a:lnTo>
                        <a:pt x="71" y="340"/>
                      </a:lnTo>
                      <a:lnTo>
                        <a:pt x="74" y="340"/>
                      </a:lnTo>
                      <a:close/>
                      <a:moveTo>
                        <a:pt x="43" y="340"/>
                      </a:moveTo>
                      <a:lnTo>
                        <a:pt x="40" y="340"/>
                      </a:lnTo>
                      <a:lnTo>
                        <a:pt x="43" y="340"/>
                      </a:lnTo>
                      <a:close/>
                      <a:moveTo>
                        <a:pt x="69" y="340"/>
                      </a:moveTo>
                      <a:lnTo>
                        <a:pt x="67" y="340"/>
                      </a:lnTo>
                      <a:lnTo>
                        <a:pt x="69" y="340"/>
                      </a:lnTo>
                      <a:close/>
                      <a:moveTo>
                        <a:pt x="64" y="340"/>
                      </a:moveTo>
                      <a:lnTo>
                        <a:pt x="62" y="340"/>
                      </a:lnTo>
                      <a:lnTo>
                        <a:pt x="64" y="340"/>
                      </a:lnTo>
                      <a:close/>
                      <a:moveTo>
                        <a:pt x="74" y="340"/>
                      </a:moveTo>
                      <a:lnTo>
                        <a:pt x="71" y="340"/>
                      </a:lnTo>
                      <a:lnTo>
                        <a:pt x="74" y="340"/>
                      </a:lnTo>
                      <a:close/>
                      <a:moveTo>
                        <a:pt x="109" y="340"/>
                      </a:moveTo>
                      <a:lnTo>
                        <a:pt x="107" y="340"/>
                      </a:lnTo>
                      <a:lnTo>
                        <a:pt x="109" y="340"/>
                      </a:lnTo>
                      <a:close/>
                      <a:moveTo>
                        <a:pt x="55" y="340"/>
                      </a:moveTo>
                      <a:lnTo>
                        <a:pt x="52" y="340"/>
                      </a:lnTo>
                      <a:lnTo>
                        <a:pt x="55" y="340"/>
                      </a:lnTo>
                      <a:close/>
                      <a:moveTo>
                        <a:pt x="29" y="340"/>
                      </a:moveTo>
                      <a:lnTo>
                        <a:pt x="31" y="340"/>
                      </a:lnTo>
                      <a:lnTo>
                        <a:pt x="29" y="340"/>
                      </a:lnTo>
                      <a:close/>
                      <a:moveTo>
                        <a:pt x="31" y="340"/>
                      </a:moveTo>
                      <a:lnTo>
                        <a:pt x="33" y="340"/>
                      </a:lnTo>
                      <a:lnTo>
                        <a:pt x="31" y="340"/>
                      </a:lnTo>
                      <a:close/>
                      <a:moveTo>
                        <a:pt x="14" y="340"/>
                      </a:moveTo>
                      <a:lnTo>
                        <a:pt x="12" y="340"/>
                      </a:lnTo>
                      <a:lnTo>
                        <a:pt x="14" y="340"/>
                      </a:lnTo>
                      <a:close/>
                      <a:moveTo>
                        <a:pt x="50" y="340"/>
                      </a:moveTo>
                      <a:lnTo>
                        <a:pt x="48" y="340"/>
                      </a:lnTo>
                      <a:lnTo>
                        <a:pt x="50" y="340"/>
                      </a:lnTo>
                      <a:close/>
                      <a:moveTo>
                        <a:pt x="59" y="340"/>
                      </a:moveTo>
                      <a:lnTo>
                        <a:pt x="62" y="340"/>
                      </a:lnTo>
                      <a:lnTo>
                        <a:pt x="59" y="340"/>
                      </a:lnTo>
                      <a:close/>
                      <a:moveTo>
                        <a:pt x="33" y="340"/>
                      </a:moveTo>
                      <a:lnTo>
                        <a:pt x="31" y="340"/>
                      </a:lnTo>
                      <a:lnTo>
                        <a:pt x="33" y="340"/>
                      </a:lnTo>
                      <a:close/>
                      <a:moveTo>
                        <a:pt x="55" y="340"/>
                      </a:moveTo>
                      <a:lnTo>
                        <a:pt x="52" y="340"/>
                      </a:lnTo>
                      <a:lnTo>
                        <a:pt x="55" y="340"/>
                      </a:lnTo>
                      <a:close/>
                      <a:moveTo>
                        <a:pt x="230" y="340"/>
                      </a:moveTo>
                      <a:lnTo>
                        <a:pt x="228" y="340"/>
                      </a:lnTo>
                      <a:lnTo>
                        <a:pt x="230" y="340"/>
                      </a:lnTo>
                      <a:close/>
                      <a:moveTo>
                        <a:pt x="97" y="340"/>
                      </a:moveTo>
                      <a:lnTo>
                        <a:pt x="95" y="340"/>
                      </a:lnTo>
                      <a:lnTo>
                        <a:pt x="97" y="340"/>
                      </a:lnTo>
                      <a:close/>
                      <a:moveTo>
                        <a:pt x="48" y="340"/>
                      </a:moveTo>
                      <a:lnTo>
                        <a:pt x="45" y="340"/>
                      </a:lnTo>
                      <a:lnTo>
                        <a:pt x="48" y="340"/>
                      </a:lnTo>
                      <a:close/>
                      <a:moveTo>
                        <a:pt x="40" y="340"/>
                      </a:moveTo>
                      <a:lnTo>
                        <a:pt x="38" y="340"/>
                      </a:lnTo>
                      <a:lnTo>
                        <a:pt x="40" y="340"/>
                      </a:lnTo>
                      <a:close/>
                      <a:moveTo>
                        <a:pt x="55" y="340"/>
                      </a:moveTo>
                      <a:lnTo>
                        <a:pt x="52" y="340"/>
                      </a:lnTo>
                      <a:lnTo>
                        <a:pt x="55" y="340"/>
                      </a:lnTo>
                      <a:close/>
                      <a:moveTo>
                        <a:pt x="57" y="340"/>
                      </a:moveTo>
                      <a:lnTo>
                        <a:pt x="55" y="340"/>
                      </a:lnTo>
                      <a:lnTo>
                        <a:pt x="57" y="340"/>
                      </a:lnTo>
                      <a:close/>
                      <a:moveTo>
                        <a:pt x="228" y="340"/>
                      </a:moveTo>
                      <a:lnTo>
                        <a:pt x="230" y="340"/>
                      </a:lnTo>
                      <a:lnTo>
                        <a:pt x="228" y="340"/>
                      </a:lnTo>
                      <a:close/>
                      <a:moveTo>
                        <a:pt x="52" y="340"/>
                      </a:moveTo>
                      <a:lnTo>
                        <a:pt x="50" y="340"/>
                      </a:lnTo>
                      <a:lnTo>
                        <a:pt x="52" y="340"/>
                      </a:lnTo>
                      <a:close/>
                      <a:moveTo>
                        <a:pt x="50" y="340"/>
                      </a:moveTo>
                      <a:lnTo>
                        <a:pt x="48" y="340"/>
                      </a:lnTo>
                      <a:lnTo>
                        <a:pt x="50" y="340"/>
                      </a:lnTo>
                      <a:close/>
                      <a:moveTo>
                        <a:pt x="78" y="340"/>
                      </a:moveTo>
                      <a:lnTo>
                        <a:pt x="76" y="340"/>
                      </a:lnTo>
                      <a:lnTo>
                        <a:pt x="78" y="340"/>
                      </a:lnTo>
                      <a:close/>
                      <a:moveTo>
                        <a:pt x="59" y="338"/>
                      </a:moveTo>
                      <a:lnTo>
                        <a:pt x="59" y="340"/>
                      </a:lnTo>
                      <a:lnTo>
                        <a:pt x="59" y="338"/>
                      </a:lnTo>
                      <a:close/>
                      <a:moveTo>
                        <a:pt x="88" y="338"/>
                      </a:moveTo>
                      <a:lnTo>
                        <a:pt x="88" y="340"/>
                      </a:lnTo>
                      <a:lnTo>
                        <a:pt x="88" y="338"/>
                      </a:lnTo>
                      <a:close/>
                      <a:moveTo>
                        <a:pt x="271" y="340"/>
                      </a:moveTo>
                      <a:lnTo>
                        <a:pt x="271" y="338"/>
                      </a:lnTo>
                      <a:lnTo>
                        <a:pt x="271" y="340"/>
                      </a:lnTo>
                      <a:close/>
                      <a:moveTo>
                        <a:pt x="59" y="340"/>
                      </a:moveTo>
                      <a:lnTo>
                        <a:pt x="59" y="338"/>
                      </a:lnTo>
                      <a:lnTo>
                        <a:pt x="59" y="340"/>
                      </a:lnTo>
                      <a:close/>
                      <a:moveTo>
                        <a:pt x="225" y="340"/>
                      </a:moveTo>
                      <a:lnTo>
                        <a:pt x="225" y="338"/>
                      </a:lnTo>
                      <a:lnTo>
                        <a:pt x="225" y="340"/>
                      </a:lnTo>
                      <a:close/>
                      <a:moveTo>
                        <a:pt x="36" y="340"/>
                      </a:moveTo>
                      <a:lnTo>
                        <a:pt x="33" y="340"/>
                      </a:lnTo>
                      <a:lnTo>
                        <a:pt x="33" y="338"/>
                      </a:lnTo>
                      <a:lnTo>
                        <a:pt x="36" y="340"/>
                      </a:lnTo>
                      <a:close/>
                      <a:moveTo>
                        <a:pt x="95" y="340"/>
                      </a:moveTo>
                      <a:lnTo>
                        <a:pt x="93" y="340"/>
                      </a:lnTo>
                      <a:lnTo>
                        <a:pt x="93" y="338"/>
                      </a:lnTo>
                      <a:lnTo>
                        <a:pt x="95" y="340"/>
                      </a:lnTo>
                      <a:close/>
                      <a:moveTo>
                        <a:pt x="50" y="340"/>
                      </a:moveTo>
                      <a:lnTo>
                        <a:pt x="50" y="338"/>
                      </a:lnTo>
                      <a:lnTo>
                        <a:pt x="50" y="340"/>
                      </a:lnTo>
                      <a:close/>
                      <a:moveTo>
                        <a:pt x="225" y="340"/>
                      </a:moveTo>
                      <a:lnTo>
                        <a:pt x="225" y="338"/>
                      </a:lnTo>
                      <a:lnTo>
                        <a:pt x="225" y="340"/>
                      </a:lnTo>
                      <a:close/>
                      <a:moveTo>
                        <a:pt x="221" y="340"/>
                      </a:moveTo>
                      <a:lnTo>
                        <a:pt x="221" y="338"/>
                      </a:lnTo>
                      <a:lnTo>
                        <a:pt x="221" y="340"/>
                      </a:lnTo>
                      <a:close/>
                      <a:moveTo>
                        <a:pt x="45" y="340"/>
                      </a:moveTo>
                      <a:lnTo>
                        <a:pt x="45" y="338"/>
                      </a:lnTo>
                      <a:lnTo>
                        <a:pt x="45" y="340"/>
                      </a:lnTo>
                      <a:close/>
                      <a:moveTo>
                        <a:pt x="38" y="340"/>
                      </a:moveTo>
                      <a:lnTo>
                        <a:pt x="38" y="338"/>
                      </a:lnTo>
                      <a:lnTo>
                        <a:pt x="38" y="340"/>
                      </a:lnTo>
                      <a:close/>
                      <a:moveTo>
                        <a:pt x="55" y="338"/>
                      </a:moveTo>
                      <a:lnTo>
                        <a:pt x="55" y="340"/>
                      </a:lnTo>
                      <a:lnTo>
                        <a:pt x="55" y="338"/>
                      </a:lnTo>
                      <a:close/>
                      <a:moveTo>
                        <a:pt x="228" y="340"/>
                      </a:moveTo>
                      <a:lnTo>
                        <a:pt x="228" y="338"/>
                      </a:lnTo>
                      <a:lnTo>
                        <a:pt x="228" y="340"/>
                      </a:lnTo>
                      <a:close/>
                      <a:moveTo>
                        <a:pt x="55" y="338"/>
                      </a:moveTo>
                      <a:lnTo>
                        <a:pt x="55" y="340"/>
                      </a:lnTo>
                      <a:lnTo>
                        <a:pt x="55" y="338"/>
                      </a:lnTo>
                      <a:close/>
                      <a:moveTo>
                        <a:pt x="76" y="340"/>
                      </a:moveTo>
                      <a:lnTo>
                        <a:pt x="76" y="338"/>
                      </a:lnTo>
                      <a:lnTo>
                        <a:pt x="76" y="340"/>
                      </a:lnTo>
                      <a:close/>
                      <a:moveTo>
                        <a:pt x="240" y="338"/>
                      </a:moveTo>
                      <a:lnTo>
                        <a:pt x="240" y="340"/>
                      </a:lnTo>
                      <a:lnTo>
                        <a:pt x="240" y="338"/>
                      </a:lnTo>
                      <a:close/>
                      <a:moveTo>
                        <a:pt x="12" y="340"/>
                      </a:moveTo>
                      <a:lnTo>
                        <a:pt x="12" y="338"/>
                      </a:lnTo>
                      <a:lnTo>
                        <a:pt x="12" y="340"/>
                      </a:lnTo>
                      <a:close/>
                      <a:moveTo>
                        <a:pt x="52" y="340"/>
                      </a:moveTo>
                      <a:lnTo>
                        <a:pt x="52" y="338"/>
                      </a:lnTo>
                      <a:lnTo>
                        <a:pt x="52" y="340"/>
                      </a:lnTo>
                      <a:close/>
                      <a:moveTo>
                        <a:pt x="240" y="338"/>
                      </a:moveTo>
                      <a:lnTo>
                        <a:pt x="240" y="340"/>
                      </a:lnTo>
                      <a:lnTo>
                        <a:pt x="240" y="338"/>
                      </a:lnTo>
                      <a:close/>
                      <a:moveTo>
                        <a:pt x="221" y="338"/>
                      </a:moveTo>
                      <a:lnTo>
                        <a:pt x="221" y="340"/>
                      </a:lnTo>
                      <a:lnTo>
                        <a:pt x="221" y="338"/>
                      </a:lnTo>
                      <a:close/>
                      <a:moveTo>
                        <a:pt x="29" y="338"/>
                      </a:moveTo>
                      <a:lnTo>
                        <a:pt x="29" y="340"/>
                      </a:lnTo>
                      <a:lnTo>
                        <a:pt x="29" y="338"/>
                      </a:lnTo>
                      <a:close/>
                      <a:moveTo>
                        <a:pt x="38" y="340"/>
                      </a:moveTo>
                      <a:lnTo>
                        <a:pt x="38" y="338"/>
                      </a:lnTo>
                      <a:lnTo>
                        <a:pt x="38" y="340"/>
                      </a:lnTo>
                      <a:close/>
                      <a:moveTo>
                        <a:pt x="242" y="338"/>
                      </a:moveTo>
                      <a:lnTo>
                        <a:pt x="242" y="340"/>
                      </a:lnTo>
                      <a:lnTo>
                        <a:pt x="242" y="338"/>
                      </a:lnTo>
                      <a:close/>
                      <a:moveTo>
                        <a:pt x="55" y="340"/>
                      </a:moveTo>
                      <a:lnTo>
                        <a:pt x="55" y="338"/>
                      </a:lnTo>
                      <a:lnTo>
                        <a:pt x="55" y="340"/>
                      </a:lnTo>
                      <a:close/>
                      <a:moveTo>
                        <a:pt x="81" y="340"/>
                      </a:moveTo>
                      <a:lnTo>
                        <a:pt x="81" y="338"/>
                      </a:lnTo>
                      <a:lnTo>
                        <a:pt x="81" y="340"/>
                      </a:lnTo>
                      <a:close/>
                      <a:moveTo>
                        <a:pt x="64" y="338"/>
                      </a:moveTo>
                      <a:lnTo>
                        <a:pt x="64" y="340"/>
                      </a:lnTo>
                      <a:lnTo>
                        <a:pt x="64" y="338"/>
                      </a:lnTo>
                      <a:close/>
                      <a:moveTo>
                        <a:pt x="64" y="340"/>
                      </a:moveTo>
                      <a:lnTo>
                        <a:pt x="64" y="338"/>
                      </a:lnTo>
                      <a:lnTo>
                        <a:pt x="64" y="340"/>
                      </a:lnTo>
                      <a:close/>
                      <a:moveTo>
                        <a:pt x="21" y="338"/>
                      </a:moveTo>
                      <a:lnTo>
                        <a:pt x="21" y="340"/>
                      </a:lnTo>
                      <a:lnTo>
                        <a:pt x="21" y="338"/>
                      </a:lnTo>
                      <a:close/>
                      <a:moveTo>
                        <a:pt x="40" y="338"/>
                      </a:moveTo>
                      <a:lnTo>
                        <a:pt x="40" y="340"/>
                      </a:lnTo>
                      <a:lnTo>
                        <a:pt x="40" y="338"/>
                      </a:lnTo>
                      <a:close/>
                      <a:moveTo>
                        <a:pt x="55" y="338"/>
                      </a:moveTo>
                      <a:lnTo>
                        <a:pt x="55" y="340"/>
                      </a:lnTo>
                      <a:lnTo>
                        <a:pt x="55" y="338"/>
                      </a:lnTo>
                      <a:close/>
                      <a:moveTo>
                        <a:pt x="225" y="338"/>
                      </a:moveTo>
                      <a:lnTo>
                        <a:pt x="225" y="340"/>
                      </a:lnTo>
                      <a:lnTo>
                        <a:pt x="225" y="338"/>
                      </a:lnTo>
                      <a:close/>
                      <a:moveTo>
                        <a:pt x="59" y="338"/>
                      </a:moveTo>
                      <a:lnTo>
                        <a:pt x="59" y="340"/>
                      </a:lnTo>
                      <a:lnTo>
                        <a:pt x="59" y="338"/>
                      </a:lnTo>
                      <a:close/>
                      <a:moveTo>
                        <a:pt x="55" y="338"/>
                      </a:moveTo>
                      <a:lnTo>
                        <a:pt x="55" y="340"/>
                      </a:lnTo>
                      <a:lnTo>
                        <a:pt x="55" y="338"/>
                      </a:lnTo>
                      <a:close/>
                      <a:moveTo>
                        <a:pt x="71" y="338"/>
                      </a:moveTo>
                      <a:lnTo>
                        <a:pt x="71" y="340"/>
                      </a:lnTo>
                      <a:lnTo>
                        <a:pt x="71" y="338"/>
                      </a:lnTo>
                      <a:close/>
                      <a:moveTo>
                        <a:pt x="59" y="340"/>
                      </a:moveTo>
                      <a:lnTo>
                        <a:pt x="57" y="338"/>
                      </a:lnTo>
                      <a:lnTo>
                        <a:pt x="59" y="338"/>
                      </a:lnTo>
                      <a:lnTo>
                        <a:pt x="59" y="340"/>
                      </a:lnTo>
                      <a:close/>
                      <a:moveTo>
                        <a:pt x="50" y="338"/>
                      </a:moveTo>
                      <a:lnTo>
                        <a:pt x="48" y="338"/>
                      </a:lnTo>
                      <a:lnTo>
                        <a:pt x="50" y="338"/>
                      </a:lnTo>
                      <a:close/>
                      <a:moveTo>
                        <a:pt x="55" y="338"/>
                      </a:moveTo>
                      <a:lnTo>
                        <a:pt x="52" y="338"/>
                      </a:lnTo>
                      <a:lnTo>
                        <a:pt x="55" y="338"/>
                      </a:lnTo>
                      <a:close/>
                      <a:moveTo>
                        <a:pt x="55" y="338"/>
                      </a:moveTo>
                      <a:lnTo>
                        <a:pt x="55" y="340"/>
                      </a:lnTo>
                      <a:lnTo>
                        <a:pt x="55" y="338"/>
                      </a:lnTo>
                      <a:close/>
                      <a:moveTo>
                        <a:pt x="33" y="338"/>
                      </a:moveTo>
                      <a:lnTo>
                        <a:pt x="36" y="338"/>
                      </a:lnTo>
                      <a:lnTo>
                        <a:pt x="33" y="338"/>
                      </a:lnTo>
                      <a:close/>
                      <a:moveTo>
                        <a:pt x="52" y="338"/>
                      </a:moveTo>
                      <a:lnTo>
                        <a:pt x="52" y="340"/>
                      </a:lnTo>
                      <a:lnTo>
                        <a:pt x="52" y="338"/>
                      </a:lnTo>
                      <a:close/>
                      <a:moveTo>
                        <a:pt x="278" y="338"/>
                      </a:moveTo>
                      <a:lnTo>
                        <a:pt x="275" y="338"/>
                      </a:lnTo>
                      <a:lnTo>
                        <a:pt x="278" y="338"/>
                      </a:lnTo>
                      <a:close/>
                      <a:moveTo>
                        <a:pt x="59" y="338"/>
                      </a:moveTo>
                      <a:lnTo>
                        <a:pt x="57" y="338"/>
                      </a:lnTo>
                      <a:lnTo>
                        <a:pt x="59" y="338"/>
                      </a:lnTo>
                      <a:close/>
                      <a:moveTo>
                        <a:pt x="33" y="338"/>
                      </a:moveTo>
                      <a:lnTo>
                        <a:pt x="31" y="338"/>
                      </a:lnTo>
                      <a:lnTo>
                        <a:pt x="33" y="338"/>
                      </a:lnTo>
                      <a:close/>
                      <a:moveTo>
                        <a:pt x="38" y="338"/>
                      </a:moveTo>
                      <a:lnTo>
                        <a:pt x="36" y="338"/>
                      </a:lnTo>
                      <a:lnTo>
                        <a:pt x="38" y="338"/>
                      </a:lnTo>
                      <a:close/>
                      <a:moveTo>
                        <a:pt x="278" y="338"/>
                      </a:moveTo>
                      <a:lnTo>
                        <a:pt x="275" y="338"/>
                      </a:lnTo>
                      <a:lnTo>
                        <a:pt x="278" y="338"/>
                      </a:lnTo>
                      <a:close/>
                      <a:moveTo>
                        <a:pt x="81" y="338"/>
                      </a:moveTo>
                      <a:lnTo>
                        <a:pt x="78" y="338"/>
                      </a:lnTo>
                      <a:lnTo>
                        <a:pt x="81" y="338"/>
                      </a:lnTo>
                      <a:close/>
                      <a:moveTo>
                        <a:pt x="74" y="338"/>
                      </a:moveTo>
                      <a:lnTo>
                        <a:pt x="71" y="338"/>
                      </a:lnTo>
                      <a:lnTo>
                        <a:pt x="74" y="338"/>
                      </a:lnTo>
                      <a:close/>
                      <a:moveTo>
                        <a:pt x="26" y="338"/>
                      </a:moveTo>
                      <a:lnTo>
                        <a:pt x="24" y="338"/>
                      </a:lnTo>
                      <a:lnTo>
                        <a:pt x="26" y="338"/>
                      </a:lnTo>
                      <a:close/>
                      <a:moveTo>
                        <a:pt x="59" y="338"/>
                      </a:moveTo>
                      <a:lnTo>
                        <a:pt x="57" y="338"/>
                      </a:lnTo>
                      <a:lnTo>
                        <a:pt x="59" y="338"/>
                      </a:lnTo>
                      <a:close/>
                      <a:moveTo>
                        <a:pt x="76" y="338"/>
                      </a:moveTo>
                      <a:lnTo>
                        <a:pt x="74" y="338"/>
                      </a:lnTo>
                      <a:lnTo>
                        <a:pt x="76" y="338"/>
                      </a:lnTo>
                      <a:close/>
                      <a:moveTo>
                        <a:pt x="33" y="338"/>
                      </a:moveTo>
                      <a:lnTo>
                        <a:pt x="31" y="338"/>
                      </a:lnTo>
                      <a:lnTo>
                        <a:pt x="33" y="338"/>
                      </a:lnTo>
                      <a:close/>
                      <a:moveTo>
                        <a:pt x="55" y="338"/>
                      </a:moveTo>
                      <a:lnTo>
                        <a:pt x="52" y="338"/>
                      </a:lnTo>
                      <a:lnTo>
                        <a:pt x="55" y="338"/>
                      </a:lnTo>
                      <a:close/>
                      <a:moveTo>
                        <a:pt x="36" y="338"/>
                      </a:moveTo>
                      <a:lnTo>
                        <a:pt x="33" y="338"/>
                      </a:lnTo>
                      <a:lnTo>
                        <a:pt x="36" y="338"/>
                      </a:lnTo>
                      <a:close/>
                      <a:moveTo>
                        <a:pt x="57" y="338"/>
                      </a:moveTo>
                      <a:lnTo>
                        <a:pt x="55" y="338"/>
                      </a:lnTo>
                      <a:lnTo>
                        <a:pt x="57" y="338"/>
                      </a:lnTo>
                      <a:close/>
                      <a:moveTo>
                        <a:pt x="55" y="338"/>
                      </a:moveTo>
                      <a:lnTo>
                        <a:pt x="52" y="338"/>
                      </a:lnTo>
                      <a:lnTo>
                        <a:pt x="55" y="338"/>
                      </a:lnTo>
                      <a:close/>
                      <a:moveTo>
                        <a:pt x="271" y="338"/>
                      </a:moveTo>
                      <a:lnTo>
                        <a:pt x="268" y="338"/>
                      </a:lnTo>
                      <a:lnTo>
                        <a:pt x="271" y="338"/>
                      </a:lnTo>
                      <a:close/>
                      <a:moveTo>
                        <a:pt x="55" y="338"/>
                      </a:moveTo>
                      <a:lnTo>
                        <a:pt x="57" y="338"/>
                      </a:lnTo>
                      <a:lnTo>
                        <a:pt x="55" y="338"/>
                      </a:lnTo>
                      <a:close/>
                      <a:moveTo>
                        <a:pt x="62" y="338"/>
                      </a:moveTo>
                      <a:lnTo>
                        <a:pt x="59" y="338"/>
                      </a:lnTo>
                      <a:lnTo>
                        <a:pt x="62" y="338"/>
                      </a:lnTo>
                      <a:close/>
                      <a:moveTo>
                        <a:pt x="90" y="338"/>
                      </a:moveTo>
                      <a:lnTo>
                        <a:pt x="88" y="338"/>
                      </a:lnTo>
                      <a:lnTo>
                        <a:pt x="90" y="338"/>
                      </a:lnTo>
                      <a:close/>
                      <a:moveTo>
                        <a:pt x="67" y="338"/>
                      </a:moveTo>
                      <a:lnTo>
                        <a:pt x="64" y="338"/>
                      </a:lnTo>
                      <a:lnTo>
                        <a:pt x="67" y="338"/>
                      </a:lnTo>
                      <a:close/>
                      <a:moveTo>
                        <a:pt x="247" y="338"/>
                      </a:moveTo>
                      <a:lnTo>
                        <a:pt x="244" y="338"/>
                      </a:lnTo>
                      <a:lnTo>
                        <a:pt x="247" y="338"/>
                      </a:lnTo>
                      <a:close/>
                      <a:moveTo>
                        <a:pt x="254" y="338"/>
                      </a:moveTo>
                      <a:lnTo>
                        <a:pt x="256" y="338"/>
                      </a:lnTo>
                      <a:lnTo>
                        <a:pt x="254" y="338"/>
                      </a:lnTo>
                      <a:close/>
                      <a:moveTo>
                        <a:pt x="95" y="338"/>
                      </a:moveTo>
                      <a:lnTo>
                        <a:pt x="93" y="338"/>
                      </a:lnTo>
                      <a:lnTo>
                        <a:pt x="95" y="338"/>
                      </a:lnTo>
                      <a:close/>
                      <a:moveTo>
                        <a:pt x="223" y="338"/>
                      </a:moveTo>
                      <a:lnTo>
                        <a:pt x="221" y="338"/>
                      </a:lnTo>
                      <a:lnTo>
                        <a:pt x="223" y="338"/>
                      </a:lnTo>
                      <a:close/>
                      <a:moveTo>
                        <a:pt x="55" y="338"/>
                      </a:moveTo>
                      <a:lnTo>
                        <a:pt x="52" y="338"/>
                      </a:lnTo>
                      <a:lnTo>
                        <a:pt x="55" y="338"/>
                      </a:lnTo>
                      <a:close/>
                      <a:moveTo>
                        <a:pt x="57" y="338"/>
                      </a:moveTo>
                      <a:lnTo>
                        <a:pt x="55" y="338"/>
                      </a:lnTo>
                      <a:lnTo>
                        <a:pt x="57" y="338"/>
                      </a:lnTo>
                      <a:close/>
                      <a:moveTo>
                        <a:pt x="62" y="338"/>
                      </a:moveTo>
                      <a:lnTo>
                        <a:pt x="59" y="338"/>
                      </a:lnTo>
                      <a:lnTo>
                        <a:pt x="62" y="338"/>
                      </a:lnTo>
                      <a:close/>
                      <a:moveTo>
                        <a:pt x="256" y="338"/>
                      </a:moveTo>
                      <a:lnTo>
                        <a:pt x="254" y="338"/>
                      </a:lnTo>
                      <a:lnTo>
                        <a:pt x="256" y="338"/>
                      </a:lnTo>
                      <a:close/>
                      <a:moveTo>
                        <a:pt x="240" y="338"/>
                      </a:moveTo>
                      <a:lnTo>
                        <a:pt x="237" y="338"/>
                      </a:lnTo>
                      <a:lnTo>
                        <a:pt x="240" y="338"/>
                      </a:lnTo>
                      <a:close/>
                      <a:moveTo>
                        <a:pt x="52" y="338"/>
                      </a:moveTo>
                      <a:lnTo>
                        <a:pt x="50" y="338"/>
                      </a:lnTo>
                      <a:lnTo>
                        <a:pt x="52" y="338"/>
                      </a:lnTo>
                      <a:close/>
                      <a:moveTo>
                        <a:pt x="263" y="338"/>
                      </a:moveTo>
                      <a:lnTo>
                        <a:pt x="266" y="338"/>
                      </a:lnTo>
                      <a:lnTo>
                        <a:pt x="263" y="338"/>
                      </a:lnTo>
                      <a:close/>
                      <a:moveTo>
                        <a:pt x="69" y="338"/>
                      </a:moveTo>
                      <a:lnTo>
                        <a:pt x="67" y="338"/>
                      </a:lnTo>
                      <a:lnTo>
                        <a:pt x="69" y="338"/>
                      </a:lnTo>
                      <a:close/>
                      <a:moveTo>
                        <a:pt x="17" y="338"/>
                      </a:moveTo>
                      <a:lnTo>
                        <a:pt x="14" y="338"/>
                      </a:lnTo>
                      <a:lnTo>
                        <a:pt x="17" y="338"/>
                      </a:lnTo>
                      <a:close/>
                      <a:moveTo>
                        <a:pt x="244" y="338"/>
                      </a:moveTo>
                      <a:lnTo>
                        <a:pt x="242" y="338"/>
                      </a:lnTo>
                      <a:lnTo>
                        <a:pt x="244" y="338"/>
                      </a:lnTo>
                      <a:close/>
                      <a:moveTo>
                        <a:pt x="26" y="338"/>
                      </a:moveTo>
                      <a:lnTo>
                        <a:pt x="26" y="335"/>
                      </a:lnTo>
                      <a:lnTo>
                        <a:pt x="26" y="338"/>
                      </a:lnTo>
                      <a:close/>
                      <a:moveTo>
                        <a:pt x="36" y="338"/>
                      </a:moveTo>
                      <a:lnTo>
                        <a:pt x="36" y="335"/>
                      </a:lnTo>
                      <a:lnTo>
                        <a:pt x="36" y="338"/>
                      </a:lnTo>
                      <a:close/>
                      <a:moveTo>
                        <a:pt x="228" y="338"/>
                      </a:moveTo>
                      <a:lnTo>
                        <a:pt x="228" y="335"/>
                      </a:lnTo>
                      <a:lnTo>
                        <a:pt x="228" y="338"/>
                      </a:lnTo>
                      <a:close/>
                      <a:moveTo>
                        <a:pt x="52" y="335"/>
                      </a:moveTo>
                      <a:lnTo>
                        <a:pt x="52" y="338"/>
                      </a:lnTo>
                      <a:lnTo>
                        <a:pt x="52" y="335"/>
                      </a:lnTo>
                      <a:close/>
                      <a:moveTo>
                        <a:pt x="81" y="338"/>
                      </a:moveTo>
                      <a:lnTo>
                        <a:pt x="81" y="335"/>
                      </a:lnTo>
                      <a:lnTo>
                        <a:pt x="81" y="338"/>
                      </a:lnTo>
                      <a:close/>
                      <a:moveTo>
                        <a:pt x="275" y="335"/>
                      </a:moveTo>
                      <a:lnTo>
                        <a:pt x="275" y="338"/>
                      </a:lnTo>
                      <a:lnTo>
                        <a:pt x="275" y="335"/>
                      </a:lnTo>
                      <a:close/>
                      <a:moveTo>
                        <a:pt x="261" y="335"/>
                      </a:moveTo>
                      <a:lnTo>
                        <a:pt x="261" y="338"/>
                      </a:lnTo>
                      <a:lnTo>
                        <a:pt x="261" y="335"/>
                      </a:lnTo>
                      <a:close/>
                      <a:moveTo>
                        <a:pt x="67" y="335"/>
                      </a:moveTo>
                      <a:lnTo>
                        <a:pt x="67" y="338"/>
                      </a:lnTo>
                      <a:lnTo>
                        <a:pt x="67" y="335"/>
                      </a:lnTo>
                      <a:close/>
                      <a:moveTo>
                        <a:pt x="256" y="335"/>
                      </a:moveTo>
                      <a:lnTo>
                        <a:pt x="256" y="338"/>
                      </a:lnTo>
                      <a:lnTo>
                        <a:pt x="256" y="335"/>
                      </a:lnTo>
                      <a:close/>
                      <a:moveTo>
                        <a:pt x="69" y="335"/>
                      </a:moveTo>
                      <a:lnTo>
                        <a:pt x="69" y="338"/>
                      </a:lnTo>
                      <a:lnTo>
                        <a:pt x="69" y="335"/>
                      </a:lnTo>
                      <a:close/>
                      <a:moveTo>
                        <a:pt x="78" y="335"/>
                      </a:moveTo>
                      <a:lnTo>
                        <a:pt x="78" y="338"/>
                      </a:lnTo>
                      <a:lnTo>
                        <a:pt x="78" y="335"/>
                      </a:lnTo>
                      <a:close/>
                      <a:moveTo>
                        <a:pt x="74" y="335"/>
                      </a:moveTo>
                      <a:lnTo>
                        <a:pt x="74" y="338"/>
                      </a:lnTo>
                      <a:lnTo>
                        <a:pt x="74" y="335"/>
                      </a:lnTo>
                      <a:close/>
                      <a:moveTo>
                        <a:pt x="71" y="335"/>
                      </a:moveTo>
                      <a:lnTo>
                        <a:pt x="71" y="338"/>
                      </a:lnTo>
                      <a:lnTo>
                        <a:pt x="71" y="335"/>
                      </a:lnTo>
                      <a:close/>
                      <a:moveTo>
                        <a:pt x="36" y="338"/>
                      </a:moveTo>
                      <a:lnTo>
                        <a:pt x="36" y="335"/>
                      </a:lnTo>
                      <a:lnTo>
                        <a:pt x="36" y="338"/>
                      </a:lnTo>
                      <a:close/>
                      <a:moveTo>
                        <a:pt x="78" y="338"/>
                      </a:moveTo>
                      <a:lnTo>
                        <a:pt x="78" y="335"/>
                      </a:lnTo>
                      <a:lnTo>
                        <a:pt x="78" y="338"/>
                      </a:lnTo>
                      <a:close/>
                      <a:moveTo>
                        <a:pt x="57" y="335"/>
                      </a:moveTo>
                      <a:lnTo>
                        <a:pt x="57" y="338"/>
                      </a:lnTo>
                      <a:lnTo>
                        <a:pt x="57" y="335"/>
                      </a:lnTo>
                      <a:close/>
                      <a:moveTo>
                        <a:pt x="88" y="338"/>
                      </a:moveTo>
                      <a:lnTo>
                        <a:pt x="88" y="335"/>
                      </a:lnTo>
                      <a:lnTo>
                        <a:pt x="88" y="338"/>
                      </a:lnTo>
                      <a:close/>
                      <a:moveTo>
                        <a:pt x="67" y="335"/>
                      </a:moveTo>
                      <a:lnTo>
                        <a:pt x="67" y="338"/>
                      </a:lnTo>
                      <a:lnTo>
                        <a:pt x="67" y="335"/>
                      </a:lnTo>
                      <a:close/>
                      <a:moveTo>
                        <a:pt x="62" y="338"/>
                      </a:moveTo>
                      <a:lnTo>
                        <a:pt x="62" y="335"/>
                      </a:lnTo>
                      <a:lnTo>
                        <a:pt x="62" y="338"/>
                      </a:lnTo>
                      <a:close/>
                      <a:moveTo>
                        <a:pt x="71" y="338"/>
                      </a:moveTo>
                      <a:lnTo>
                        <a:pt x="71" y="335"/>
                      </a:lnTo>
                      <a:lnTo>
                        <a:pt x="71" y="338"/>
                      </a:lnTo>
                      <a:close/>
                      <a:moveTo>
                        <a:pt x="14" y="338"/>
                      </a:moveTo>
                      <a:lnTo>
                        <a:pt x="14" y="335"/>
                      </a:lnTo>
                      <a:lnTo>
                        <a:pt x="14" y="338"/>
                      </a:lnTo>
                      <a:close/>
                      <a:moveTo>
                        <a:pt x="45" y="335"/>
                      </a:moveTo>
                      <a:lnTo>
                        <a:pt x="45" y="338"/>
                      </a:lnTo>
                      <a:lnTo>
                        <a:pt x="45" y="335"/>
                      </a:lnTo>
                      <a:close/>
                      <a:moveTo>
                        <a:pt x="52" y="335"/>
                      </a:moveTo>
                      <a:lnTo>
                        <a:pt x="52" y="338"/>
                      </a:lnTo>
                      <a:lnTo>
                        <a:pt x="52" y="335"/>
                      </a:lnTo>
                      <a:close/>
                      <a:moveTo>
                        <a:pt x="64" y="335"/>
                      </a:moveTo>
                      <a:lnTo>
                        <a:pt x="64" y="338"/>
                      </a:lnTo>
                      <a:lnTo>
                        <a:pt x="64" y="335"/>
                      </a:lnTo>
                      <a:lnTo>
                        <a:pt x="64" y="338"/>
                      </a:lnTo>
                      <a:lnTo>
                        <a:pt x="64" y="335"/>
                      </a:lnTo>
                      <a:close/>
                      <a:moveTo>
                        <a:pt x="36" y="335"/>
                      </a:moveTo>
                      <a:lnTo>
                        <a:pt x="33" y="335"/>
                      </a:lnTo>
                      <a:lnTo>
                        <a:pt x="36" y="335"/>
                      </a:lnTo>
                      <a:close/>
                      <a:moveTo>
                        <a:pt x="31" y="338"/>
                      </a:moveTo>
                      <a:lnTo>
                        <a:pt x="31" y="335"/>
                      </a:lnTo>
                      <a:lnTo>
                        <a:pt x="31" y="338"/>
                      </a:lnTo>
                      <a:close/>
                      <a:moveTo>
                        <a:pt x="67" y="338"/>
                      </a:moveTo>
                      <a:lnTo>
                        <a:pt x="67" y="335"/>
                      </a:lnTo>
                      <a:lnTo>
                        <a:pt x="67" y="338"/>
                      </a:lnTo>
                      <a:close/>
                      <a:moveTo>
                        <a:pt x="78" y="335"/>
                      </a:moveTo>
                      <a:lnTo>
                        <a:pt x="78" y="338"/>
                      </a:lnTo>
                      <a:lnTo>
                        <a:pt x="78" y="335"/>
                      </a:lnTo>
                      <a:close/>
                      <a:moveTo>
                        <a:pt x="52" y="335"/>
                      </a:moveTo>
                      <a:lnTo>
                        <a:pt x="52" y="338"/>
                      </a:lnTo>
                      <a:lnTo>
                        <a:pt x="52" y="335"/>
                      </a:lnTo>
                      <a:close/>
                      <a:moveTo>
                        <a:pt x="69" y="335"/>
                      </a:moveTo>
                      <a:lnTo>
                        <a:pt x="67" y="335"/>
                      </a:lnTo>
                      <a:lnTo>
                        <a:pt x="69" y="335"/>
                      </a:lnTo>
                      <a:close/>
                      <a:moveTo>
                        <a:pt x="26" y="335"/>
                      </a:moveTo>
                      <a:lnTo>
                        <a:pt x="24" y="335"/>
                      </a:lnTo>
                      <a:lnTo>
                        <a:pt x="26" y="335"/>
                      </a:lnTo>
                      <a:close/>
                      <a:moveTo>
                        <a:pt x="31" y="335"/>
                      </a:moveTo>
                      <a:lnTo>
                        <a:pt x="29" y="335"/>
                      </a:lnTo>
                      <a:lnTo>
                        <a:pt x="31" y="335"/>
                      </a:lnTo>
                      <a:close/>
                      <a:moveTo>
                        <a:pt x="21" y="335"/>
                      </a:moveTo>
                      <a:lnTo>
                        <a:pt x="24" y="335"/>
                      </a:lnTo>
                      <a:lnTo>
                        <a:pt x="21" y="335"/>
                      </a:lnTo>
                      <a:close/>
                      <a:moveTo>
                        <a:pt x="275" y="335"/>
                      </a:moveTo>
                      <a:lnTo>
                        <a:pt x="273" y="335"/>
                      </a:lnTo>
                      <a:lnTo>
                        <a:pt x="275" y="335"/>
                      </a:lnTo>
                      <a:close/>
                      <a:moveTo>
                        <a:pt x="57" y="335"/>
                      </a:moveTo>
                      <a:lnTo>
                        <a:pt x="55" y="335"/>
                      </a:lnTo>
                      <a:lnTo>
                        <a:pt x="57" y="335"/>
                      </a:lnTo>
                      <a:close/>
                      <a:moveTo>
                        <a:pt x="74" y="335"/>
                      </a:moveTo>
                      <a:lnTo>
                        <a:pt x="71" y="335"/>
                      </a:lnTo>
                      <a:lnTo>
                        <a:pt x="74" y="335"/>
                      </a:lnTo>
                      <a:close/>
                      <a:moveTo>
                        <a:pt x="52" y="335"/>
                      </a:moveTo>
                      <a:lnTo>
                        <a:pt x="50" y="335"/>
                      </a:lnTo>
                      <a:lnTo>
                        <a:pt x="52" y="335"/>
                      </a:lnTo>
                      <a:close/>
                      <a:moveTo>
                        <a:pt x="266" y="335"/>
                      </a:moveTo>
                      <a:lnTo>
                        <a:pt x="263" y="335"/>
                      </a:lnTo>
                      <a:lnTo>
                        <a:pt x="266" y="335"/>
                      </a:lnTo>
                      <a:close/>
                      <a:moveTo>
                        <a:pt x="59" y="335"/>
                      </a:moveTo>
                      <a:lnTo>
                        <a:pt x="62" y="335"/>
                      </a:lnTo>
                      <a:lnTo>
                        <a:pt x="59" y="335"/>
                      </a:lnTo>
                      <a:close/>
                      <a:moveTo>
                        <a:pt x="81" y="335"/>
                      </a:moveTo>
                      <a:lnTo>
                        <a:pt x="78" y="335"/>
                      </a:lnTo>
                      <a:lnTo>
                        <a:pt x="81" y="335"/>
                      </a:lnTo>
                      <a:close/>
                      <a:moveTo>
                        <a:pt x="62" y="335"/>
                      </a:moveTo>
                      <a:lnTo>
                        <a:pt x="59" y="335"/>
                      </a:lnTo>
                      <a:lnTo>
                        <a:pt x="62" y="335"/>
                      </a:lnTo>
                      <a:close/>
                      <a:moveTo>
                        <a:pt x="52" y="335"/>
                      </a:moveTo>
                      <a:lnTo>
                        <a:pt x="50" y="335"/>
                      </a:lnTo>
                      <a:lnTo>
                        <a:pt x="52" y="335"/>
                      </a:lnTo>
                      <a:close/>
                      <a:moveTo>
                        <a:pt x="90" y="335"/>
                      </a:moveTo>
                      <a:lnTo>
                        <a:pt x="88" y="335"/>
                      </a:lnTo>
                      <a:lnTo>
                        <a:pt x="90" y="335"/>
                      </a:lnTo>
                      <a:close/>
                      <a:moveTo>
                        <a:pt x="278" y="335"/>
                      </a:moveTo>
                      <a:lnTo>
                        <a:pt x="275" y="335"/>
                      </a:lnTo>
                      <a:lnTo>
                        <a:pt x="278" y="335"/>
                      </a:lnTo>
                      <a:close/>
                      <a:moveTo>
                        <a:pt x="52" y="335"/>
                      </a:moveTo>
                      <a:lnTo>
                        <a:pt x="50" y="335"/>
                      </a:lnTo>
                      <a:lnTo>
                        <a:pt x="52" y="335"/>
                      </a:lnTo>
                      <a:close/>
                      <a:moveTo>
                        <a:pt x="67" y="335"/>
                      </a:moveTo>
                      <a:lnTo>
                        <a:pt x="64" y="335"/>
                      </a:lnTo>
                      <a:lnTo>
                        <a:pt x="67" y="335"/>
                      </a:lnTo>
                      <a:close/>
                      <a:moveTo>
                        <a:pt x="52" y="335"/>
                      </a:moveTo>
                      <a:lnTo>
                        <a:pt x="50" y="335"/>
                      </a:lnTo>
                      <a:lnTo>
                        <a:pt x="52" y="335"/>
                      </a:lnTo>
                      <a:close/>
                      <a:moveTo>
                        <a:pt x="261" y="335"/>
                      </a:moveTo>
                      <a:lnTo>
                        <a:pt x="259" y="335"/>
                      </a:lnTo>
                      <a:lnTo>
                        <a:pt x="261" y="335"/>
                      </a:lnTo>
                      <a:close/>
                      <a:moveTo>
                        <a:pt x="40" y="335"/>
                      </a:moveTo>
                      <a:lnTo>
                        <a:pt x="38" y="335"/>
                      </a:lnTo>
                      <a:lnTo>
                        <a:pt x="40" y="335"/>
                      </a:lnTo>
                      <a:close/>
                      <a:moveTo>
                        <a:pt x="31" y="333"/>
                      </a:moveTo>
                      <a:lnTo>
                        <a:pt x="31" y="335"/>
                      </a:lnTo>
                      <a:lnTo>
                        <a:pt x="31" y="333"/>
                      </a:lnTo>
                      <a:close/>
                      <a:moveTo>
                        <a:pt x="244" y="335"/>
                      </a:moveTo>
                      <a:lnTo>
                        <a:pt x="244" y="333"/>
                      </a:lnTo>
                      <a:lnTo>
                        <a:pt x="244" y="335"/>
                      </a:lnTo>
                      <a:close/>
                      <a:moveTo>
                        <a:pt x="33" y="335"/>
                      </a:moveTo>
                      <a:lnTo>
                        <a:pt x="33" y="333"/>
                      </a:lnTo>
                      <a:lnTo>
                        <a:pt x="33" y="335"/>
                      </a:lnTo>
                      <a:close/>
                      <a:moveTo>
                        <a:pt x="81" y="335"/>
                      </a:moveTo>
                      <a:lnTo>
                        <a:pt x="81" y="333"/>
                      </a:lnTo>
                      <a:lnTo>
                        <a:pt x="81" y="335"/>
                      </a:lnTo>
                      <a:close/>
                      <a:moveTo>
                        <a:pt x="55" y="335"/>
                      </a:moveTo>
                      <a:lnTo>
                        <a:pt x="55" y="333"/>
                      </a:lnTo>
                      <a:lnTo>
                        <a:pt x="55" y="335"/>
                      </a:lnTo>
                      <a:close/>
                      <a:moveTo>
                        <a:pt x="50" y="335"/>
                      </a:moveTo>
                      <a:lnTo>
                        <a:pt x="50" y="333"/>
                      </a:lnTo>
                      <a:lnTo>
                        <a:pt x="50" y="335"/>
                      </a:lnTo>
                      <a:close/>
                      <a:moveTo>
                        <a:pt x="69" y="333"/>
                      </a:moveTo>
                      <a:lnTo>
                        <a:pt x="69" y="335"/>
                      </a:lnTo>
                      <a:lnTo>
                        <a:pt x="69" y="333"/>
                      </a:lnTo>
                      <a:close/>
                      <a:moveTo>
                        <a:pt x="259" y="335"/>
                      </a:moveTo>
                      <a:lnTo>
                        <a:pt x="259" y="333"/>
                      </a:lnTo>
                      <a:lnTo>
                        <a:pt x="259" y="335"/>
                      </a:lnTo>
                      <a:close/>
                      <a:moveTo>
                        <a:pt x="275" y="335"/>
                      </a:moveTo>
                      <a:lnTo>
                        <a:pt x="275" y="333"/>
                      </a:lnTo>
                      <a:lnTo>
                        <a:pt x="275" y="335"/>
                      </a:lnTo>
                      <a:close/>
                      <a:moveTo>
                        <a:pt x="50" y="335"/>
                      </a:moveTo>
                      <a:lnTo>
                        <a:pt x="50" y="333"/>
                      </a:lnTo>
                      <a:lnTo>
                        <a:pt x="50" y="335"/>
                      </a:lnTo>
                      <a:close/>
                      <a:moveTo>
                        <a:pt x="275" y="335"/>
                      </a:moveTo>
                      <a:lnTo>
                        <a:pt x="273" y="335"/>
                      </a:lnTo>
                      <a:lnTo>
                        <a:pt x="273" y="333"/>
                      </a:lnTo>
                      <a:lnTo>
                        <a:pt x="275" y="335"/>
                      </a:lnTo>
                      <a:close/>
                      <a:moveTo>
                        <a:pt x="261" y="333"/>
                      </a:moveTo>
                      <a:lnTo>
                        <a:pt x="261" y="335"/>
                      </a:lnTo>
                      <a:lnTo>
                        <a:pt x="261" y="333"/>
                      </a:lnTo>
                      <a:close/>
                      <a:moveTo>
                        <a:pt x="81" y="335"/>
                      </a:moveTo>
                      <a:lnTo>
                        <a:pt x="81" y="333"/>
                      </a:lnTo>
                      <a:lnTo>
                        <a:pt x="81" y="335"/>
                      </a:lnTo>
                      <a:close/>
                      <a:moveTo>
                        <a:pt x="275" y="335"/>
                      </a:moveTo>
                      <a:lnTo>
                        <a:pt x="275" y="333"/>
                      </a:lnTo>
                      <a:lnTo>
                        <a:pt x="275" y="335"/>
                      </a:lnTo>
                      <a:close/>
                      <a:moveTo>
                        <a:pt x="74" y="335"/>
                      </a:moveTo>
                      <a:lnTo>
                        <a:pt x="74" y="333"/>
                      </a:lnTo>
                      <a:lnTo>
                        <a:pt x="74" y="335"/>
                      </a:lnTo>
                      <a:close/>
                      <a:moveTo>
                        <a:pt x="261" y="333"/>
                      </a:moveTo>
                      <a:lnTo>
                        <a:pt x="259" y="333"/>
                      </a:lnTo>
                      <a:lnTo>
                        <a:pt x="261" y="333"/>
                      </a:lnTo>
                      <a:close/>
                      <a:moveTo>
                        <a:pt x="88" y="333"/>
                      </a:moveTo>
                      <a:lnTo>
                        <a:pt x="88" y="335"/>
                      </a:lnTo>
                      <a:lnTo>
                        <a:pt x="88" y="333"/>
                      </a:lnTo>
                      <a:close/>
                      <a:moveTo>
                        <a:pt x="275" y="335"/>
                      </a:moveTo>
                      <a:lnTo>
                        <a:pt x="275" y="333"/>
                      </a:lnTo>
                      <a:lnTo>
                        <a:pt x="275" y="335"/>
                      </a:lnTo>
                      <a:close/>
                      <a:moveTo>
                        <a:pt x="57" y="333"/>
                      </a:moveTo>
                      <a:lnTo>
                        <a:pt x="57" y="335"/>
                      </a:lnTo>
                      <a:lnTo>
                        <a:pt x="57" y="333"/>
                      </a:lnTo>
                      <a:close/>
                      <a:moveTo>
                        <a:pt x="261" y="333"/>
                      </a:moveTo>
                      <a:lnTo>
                        <a:pt x="261" y="335"/>
                      </a:lnTo>
                      <a:lnTo>
                        <a:pt x="261" y="333"/>
                      </a:lnTo>
                      <a:close/>
                      <a:moveTo>
                        <a:pt x="55" y="333"/>
                      </a:moveTo>
                      <a:lnTo>
                        <a:pt x="57" y="333"/>
                      </a:lnTo>
                      <a:lnTo>
                        <a:pt x="55" y="333"/>
                      </a:lnTo>
                      <a:lnTo>
                        <a:pt x="55" y="335"/>
                      </a:lnTo>
                      <a:lnTo>
                        <a:pt x="55" y="333"/>
                      </a:lnTo>
                      <a:close/>
                      <a:moveTo>
                        <a:pt x="263" y="333"/>
                      </a:moveTo>
                      <a:lnTo>
                        <a:pt x="263" y="335"/>
                      </a:lnTo>
                      <a:lnTo>
                        <a:pt x="263" y="333"/>
                      </a:lnTo>
                      <a:close/>
                      <a:moveTo>
                        <a:pt x="67" y="333"/>
                      </a:moveTo>
                      <a:lnTo>
                        <a:pt x="67" y="335"/>
                      </a:lnTo>
                      <a:lnTo>
                        <a:pt x="67" y="333"/>
                      </a:lnTo>
                      <a:close/>
                      <a:moveTo>
                        <a:pt x="67" y="333"/>
                      </a:moveTo>
                      <a:lnTo>
                        <a:pt x="64" y="333"/>
                      </a:lnTo>
                      <a:lnTo>
                        <a:pt x="67" y="333"/>
                      </a:lnTo>
                      <a:close/>
                      <a:moveTo>
                        <a:pt x="83" y="333"/>
                      </a:moveTo>
                      <a:lnTo>
                        <a:pt x="81" y="333"/>
                      </a:lnTo>
                      <a:lnTo>
                        <a:pt x="83" y="333"/>
                      </a:lnTo>
                      <a:close/>
                      <a:moveTo>
                        <a:pt x="52" y="333"/>
                      </a:moveTo>
                      <a:lnTo>
                        <a:pt x="50" y="333"/>
                      </a:lnTo>
                      <a:lnTo>
                        <a:pt x="52" y="333"/>
                      </a:lnTo>
                      <a:close/>
                      <a:moveTo>
                        <a:pt x="57" y="333"/>
                      </a:moveTo>
                      <a:lnTo>
                        <a:pt x="55" y="333"/>
                      </a:lnTo>
                      <a:lnTo>
                        <a:pt x="57" y="333"/>
                      </a:lnTo>
                      <a:close/>
                      <a:moveTo>
                        <a:pt x="252" y="333"/>
                      </a:moveTo>
                      <a:lnTo>
                        <a:pt x="254" y="333"/>
                      </a:lnTo>
                      <a:lnTo>
                        <a:pt x="252" y="333"/>
                      </a:lnTo>
                      <a:close/>
                      <a:moveTo>
                        <a:pt x="33" y="333"/>
                      </a:moveTo>
                      <a:lnTo>
                        <a:pt x="31" y="333"/>
                      </a:lnTo>
                      <a:lnTo>
                        <a:pt x="33" y="333"/>
                      </a:lnTo>
                      <a:close/>
                      <a:moveTo>
                        <a:pt x="57" y="333"/>
                      </a:moveTo>
                      <a:lnTo>
                        <a:pt x="55" y="333"/>
                      </a:lnTo>
                      <a:lnTo>
                        <a:pt x="57" y="333"/>
                      </a:lnTo>
                      <a:close/>
                      <a:moveTo>
                        <a:pt x="52" y="333"/>
                      </a:moveTo>
                      <a:lnTo>
                        <a:pt x="50" y="333"/>
                      </a:lnTo>
                      <a:lnTo>
                        <a:pt x="52" y="333"/>
                      </a:lnTo>
                      <a:close/>
                      <a:moveTo>
                        <a:pt x="40" y="333"/>
                      </a:moveTo>
                      <a:lnTo>
                        <a:pt x="38" y="333"/>
                      </a:lnTo>
                      <a:lnTo>
                        <a:pt x="40" y="333"/>
                      </a:lnTo>
                      <a:close/>
                      <a:moveTo>
                        <a:pt x="88" y="333"/>
                      </a:moveTo>
                      <a:lnTo>
                        <a:pt x="86" y="333"/>
                      </a:lnTo>
                      <a:lnTo>
                        <a:pt x="88" y="333"/>
                      </a:lnTo>
                      <a:close/>
                      <a:moveTo>
                        <a:pt x="50" y="333"/>
                      </a:moveTo>
                      <a:lnTo>
                        <a:pt x="48" y="333"/>
                      </a:lnTo>
                      <a:lnTo>
                        <a:pt x="50" y="333"/>
                      </a:lnTo>
                      <a:close/>
                      <a:moveTo>
                        <a:pt x="271" y="333"/>
                      </a:moveTo>
                      <a:lnTo>
                        <a:pt x="268" y="333"/>
                      </a:lnTo>
                      <a:lnTo>
                        <a:pt x="271" y="333"/>
                      </a:lnTo>
                      <a:close/>
                      <a:moveTo>
                        <a:pt x="59" y="333"/>
                      </a:moveTo>
                      <a:lnTo>
                        <a:pt x="57" y="333"/>
                      </a:lnTo>
                      <a:lnTo>
                        <a:pt x="59" y="333"/>
                      </a:lnTo>
                      <a:close/>
                      <a:moveTo>
                        <a:pt x="263" y="333"/>
                      </a:moveTo>
                      <a:lnTo>
                        <a:pt x="261" y="333"/>
                      </a:lnTo>
                      <a:lnTo>
                        <a:pt x="263" y="333"/>
                      </a:lnTo>
                      <a:close/>
                      <a:moveTo>
                        <a:pt x="52" y="333"/>
                      </a:moveTo>
                      <a:lnTo>
                        <a:pt x="50" y="333"/>
                      </a:lnTo>
                      <a:lnTo>
                        <a:pt x="52" y="333"/>
                      </a:lnTo>
                      <a:close/>
                      <a:moveTo>
                        <a:pt x="52" y="333"/>
                      </a:moveTo>
                      <a:lnTo>
                        <a:pt x="50" y="333"/>
                      </a:lnTo>
                      <a:lnTo>
                        <a:pt x="52" y="333"/>
                      </a:lnTo>
                      <a:close/>
                      <a:moveTo>
                        <a:pt x="62" y="333"/>
                      </a:moveTo>
                      <a:lnTo>
                        <a:pt x="59" y="333"/>
                      </a:lnTo>
                      <a:lnTo>
                        <a:pt x="62" y="333"/>
                      </a:lnTo>
                      <a:close/>
                      <a:moveTo>
                        <a:pt x="64" y="333"/>
                      </a:moveTo>
                      <a:lnTo>
                        <a:pt x="62" y="333"/>
                      </a:lnTo>
                      <a:lnTo>
                        <a:pt x="64" y="333"/>
                      </a:lnTo>
                      <a:close/>
                      <a:moveTo>
                        <a:pt x="256" y="333"/>
                      </a:moveTo>
                      <a:lnTo>
                        <a:pt x="254" y="333"/>
                      </a:lnTo>
                      <a:lnTo>
                        <a:pt x="256" y="333"/>
                      </a:lnTo>
                      <a:close/>
                      <a:moveTo>
                        <a:pt x="74" y="333"/>
                      </a:moveTo>
                      <a:lnTo>
                        <a:pt x="71" y="333"/>
                      </a:lnTo>
                      <a:lnTo>
                        <a:pt x="74" y="333"/>
                      </a:lnTo>
                      <a:close/>
                      <a:moveTo>
                        <a:pt x="52" y="333"/>
                      </a:moveTo>
                      <a:lnTo>
                        <a:pt x="50" y="333"/>
                      </a:lnTo>
                      <a:lnTo>
                        <a:pt x="52" y="333"/>
                      </a:lnTo>
                      <a:close/>
                      <a:moveTo>
                        <a:pt x="78" y="333"/>
                      </a:moveTo>
                      <a:lnTo>
                        <a:pt x="78" y="331"/>
                      </a:lnTo>
                      <a:lnTo>
                        <a:pt x="78" y="333"/>
                      </a:lnTo>
                      <a:close/>
                      <a:moveTo>
                        <a:pt x="254" y="333"/>
                      </a:moveTo>
                      <a:lnTo>
                        <a:pt x="254" y="331"/>
                      </a:lnTo>
                      <a:lnTo>
                        <a:pt x="254" y="333"/>
                      </a:lnTo>
                      <a:close/>
                      <a:moveTo>
                        <a:pt x="76" y="333"/>
                      </a:moveTo>
                      <a:lnTo>
                        <a:pt x="76" y="331"/>
                      </a:lnTo>
                      <a:lnTo>
                        <a:pt x="76" y="333"/>
                      </a:lnTo>
                      <a:close/>
                      <a:moveTo>
                        <a:pt x="40" y="331"/>
                      </a:moveTo>
                      <a:lnTo>
                        <a:pt x="40" y="333"/>
                      </a:lnTo>
                      <a:lnTo>
                        <a:pt x="40" y="331"/>
                      </a:lnTo>
                      <a:close/>
                      <a:moveTo>
                        <a:pt x="52" y="331"/>
                      </a:moveTo>
                      <a:lnTo>
                        <a:pt x="50" y="331"/>
                      </a:lnTo>
                      <a:lnTo>
                        <a:pt x="52" y="331"/>
                      </a:lnTo>
                      <a:close/>
                      <a:moveTo>
                        <a:pt x="88" y="333"/>
                      </a:moveTo>
                      <a:lnTo>
                        <a:pt x="86" y="331"/>
                      </a:lnTo>
                      <a:lnTo>
                        <a:pt x="88" y="333"/>
                      </a:lnTo>
                      <a:close/>
                      <a:moveTo>
                        <a:pt x="55" y="331"/>
                      </a:moveTo>
                      <a:lnTo>
                        <a:pt x="52" y="331"/>
                      </a:lnTo>
                      <a:lnTo>
                        <a:pt x="55" y="331"/>
                      </a:lnTo>
                      <a:close/>
                      <a:moveTo>
                        <a:pt x="52" y="331"/>
                      </a:moveTo>
                      <a:lnTo>
                        <a:pt x="50" y="331"/>
                      </a:lnTo>
                      <a:lnTo>
                        <a:pt x="52" y="331"/>
                      </a:lnTo>
                      <a:close/>
                      <a:moveTo>
                        <a:pt x="57" y="331"/>
                      </a:moveTo>
                      <a:lnTo>
                        <a:pt x="55" y="331"/>
                      </a:lnTo>
                      <a:lnTo>
                        <a:pt x="57" y="331"/>
                      </a:lnTo>
                      <a:close/>
                      <a:moveTo>
                        <a:pt x="52" y="331"/>
                      </a:moveTo>
                      <a:lnTo>
                        <a:pt x="50" y="331"/>
                      </a:lnTo>
                      <a:lnTo>
                        <a:pt x="52" y="331"/>
                      </a:lnTo>
                      <a:close/>
                      <a:moveTo>
                        <a:pt x="62" y="331"/>
                      </a:moveTo>
                      <a:lnTo>
                        <a:pt x="59" y="331"/>
                      </a:lnTo>
                      <a:lnTo>
                        <a:pt x="62" y="331"/>
                      </a:lnTo>
                      <a:close/>
                      <a:moveTo>
                        <a:pt x="74" y="331"/>
                      </a:moveTo>
                      <a:lnTo>
                        <a:pt x="71" y="331"/>
                      </a:lnTo>
                      <a:lnTo>
                        <a:pt x="74" y="331"/>
                      </a:lnTo>
                      <a:close/>
                      <a:moveTo>
                        <a:pt x="59" y="331"/>
                      </a:moveTo>
                      <a:lnTo>
                        <a:pt x="57" y="331"/>
                      </a:lnTo>
                      <a:lnTo>
                        <a:pt x="59" y="331"/>
                      </a:lnTo>
                      <a:close/>
                      <a:moveTo>
                        <a:pt x="64" y="331"/>
                      </a:moveTo>
                      <a:lnTo>
                        <a:pt x="62" y="331"/>
                      </a:lnTo>
                      <a:lnTo>
                        <a:pt x="64" y="331"/>
                      </a:lnTo>
                      <a:close/>
                      <a:moveTo>
                        <a:pt x="59" y="331"/>
                      </a:moveTo>
                      <a:lnTo>
                        <a:pt x="57" y="331"/>
                      </a:lnTo>
                      <a:lnTo>
                        <a:pt x="59" y="331"/>
                      </a:lnTo>
                      <a:close/>
                      <a:moveTo>
                        <a:pt x="59" y="328"/>
                      </a:moveTo>
                      <a:lnTo>
                        <a:pt x="59" y="331"/>
                      </a:lnTo>
                      <a:lnTo>
                        <a:pt x="59" y="328"/>
                      </a:lnTo>
                      <a:close/>
                      <a:moveTo>
                        <a:pt x="52" y="331"/>
                      </a:moveTo>
                      <a:lnTo>
                        <a:pt x="52" y="328"/>
                      </a:lnTo>
                      <a:lnTo>
                        <a:pt x="52" y="331"/>
                      </a:lnTo>
                      <a:close/>
                      <a:moveTo>
                        <a:pt x="74" y="328"/>
                      </a:moveTo>
                      <a:lnTo>
                        <a:pt x="74" y="331"/>
                      </a:lnTo>
                      <a:lnTo>
                        <a:pt x="74" y="328"/>
                      </a:lnTo>
                      <a:close/>
                      <a:moveTo>
                        <a:pt x="74" y="328"/>
                      </a:moveTo>
                      <a:lnTo>
                        <a:pt x="74" y="331"/>
                      </a:lnTo>
                      <a:lnTo>
                        <a:pt x="74" y="328"/>
                      </a:lnTo>
                      <a:close/>
                      <a:moveTo>
                        <a:pt x="62" y="328"/>
                      </a:moveTo>
                      <a:lnTo>
                        <a:pt x="62" y="331"/>
                      </a:lnTo>
                      <a:lnTo>
                        <a:pt x="62" y="328"/>
                      </a:lnTo>
                      <a:close/>
                      <a:moveTo>
                        <a:pt x="278" y="331"/>
                      </a:moveTo>
                      <a:lnTo>
                        <a:pt x="278" y="328"/>
                      </a:lnTo>
                      <a:lnTo>
                        <a:pt x="278" y="331"/>
                      </a:lnTo>
                      <a:close/>
                      <a:moveTo>
                        <a:pt x="81" y="331"/>
                      </a:moveTo>
                      <a:lnTo>
                        <a:pt x="81" y="328"/>
                      </a:lnTo>
                      <a:lnTo>
                        <a:pt x="81" y="331"/>
                      </a:lnTo>
                      <a:close/>
                      <a:moveTo>
                        <a:pt x="55" y="328"/>
                      </a:moveTo>
                      <a:lnTo>
                        <a:pt x="55" y="331"/>
                      </a:lnTo>
                      <a:lnTo>
                        <a:pt x="55" y="328"/>
                      </a:lnTo>
                      <a:close/>
                      <a:moveTo>
                        <a:pt x="62" y="331"/>
                      </a:moveTo>
                      <a:lnTo>
                        <a:pt x="62" y="328"/>
                      </a:lnTo>
                      <a:lnTo>
                        <a:pt x="62" y="331"/>
                      </a:lnTo>
                      <a:close/>
                      <a:moveTo>
                        <a:pt x="57" y="331"/>
                      </a:moveTo>
                      <a:lnTo>
                        <a:pt x="57" y="328"/>
                      </a:lnTo>
                      <a:lnTo>
                        <a:pt x="57" y="331"/>
                      </a:lnTo>
                      <a:close/>
                      <a:moveTo>
                        <a:pt x="50" y="328"/>
                      </a:moveTo>
                      <a:lnTo>
                        <a:pt x="50" y="331"/>
                      </a:lnTo>
                      <a:lnTo>
                        <a:pt x="50" y="328"/>
                      </a:lnTo>
                      <a:close/>
                      <a:moveTo>
                        <a:pt x="64" y="331"/>
                      </a:moveTo>
                      <a:lnTo>
                        <a:pt x="64" y="328"/>
                      </a:lnTo>
                      <a:lnTo>
                        <a:pt x="64" y="331"/>
                      </a:lnTo>
                      <a:close/>
                      <a:moveTo>
                        <a:pt x="62" y="328"/>
                      </a:moveTo>
                      <a:lnTo>
                        <a:pt x="62" y="331"/>
                      </a:lnTo>
                      <a:lnTo>
                        <a:pt x="62" y="328"/>
                      </a:lnTo>
                      <a:close/>
                      <a:moveTo>
                        <a:pt x="78" y="331"/>
                      </a:moveTo>
                      <a:lnTo>
                        <a:pt x="78" y="328"/>
                      </a:lnTo>
                      <a:lnTo>
                        <a:pt x="78" y="331"/>
                      </a:lnTo>
                      <a:close/>
                      <a:moveTo>
                        <a:pt x="71" y="328"/>
                      </a:moveTo>
                      <a:lnTo>
                        <a:pt x="69" y="328"/>
                      </a:lnTo>
                      <a:lnTo>
                        <a:pt x="71" y="328"/>
                      </a:lnTo>
                      <a:close/>
                      <a:moveTo>
                        <a:pt x="59" y="328"/>
                      </a:moveTo>
                      <a:lnTo>
                        <a:pt x="57" y="328"/>
                      </a:lnTo>
                      <a:lnTo>
                        <a:pt x="59" y="328"/>
                      </a:lnTo>
                      <a:close/>
                      <a:moveTo>
                        <a:pt x="64" y="328"/>
                      </a:moveTo>
                      <a:lnTo>
                        <a:pt x="62" y="328"/>
                      </a:lnTo>
                      <a:lnTo>
                        <a:pt x="64" y="328"/>
                      </a:lnTo>
                      <a:close/>
                      <a:moveTo>
                        <a:pt x="62" y="326"/>
                      </a:moveTo>
                      <a:lnTo>
                        <a:pt x="62" y="328"/>
                      </a:lnTo>
                      <a:lnTo>
                        <a:pt x="62" y="326"/>
                      </a:lnTo>
                      <a:close/>
                      <a:moveTo>
                        <a:pt x="52" y="328"/>
                      </a:moveTo>
                      <a:lnTo>
                        <a:pt x="52" y="326"/>
                      </a:lnTo>
                      <a:lnTo>
                        <a:pt x="52" y="328"/>
                      </a:lnTo>
                      <a:close/>
                      <a:moveTo>
                        <a:pt x="62" y="328"/>
                      </a:moveTo>
                      <a:lnTo>
                        <a:pt x="62" y="326"/>
                      </a:lnTo>
                      <a:lnTo>
                        <a:pt x="62" y="328"/>
                      </a:lnTo>
                      <a:close/>
                      <a:moveTo>
                        <a:pt x="81" y="326"/>
                      </a:moveTo>
                      <a:lnTo>
                        <a:pt x="81" y="328"/>
                      </a:lnTo>
                      <a:lnTo>
                        <a:pt x="81" y="326"/>
                      </a:lnTo>
                      <a:close/>
                      <a:moveTo>
                        <a:pt x="52" y="326"/>
                      </a:moveTo>
                      <a:lnTo>
                        <a:pt x="50" y="326"/>
                      </a:lnTo>
                      <a:lnTo>
                        <a:pt x="52" y="326"/>
                      </a:lnTo>
                      <a:close/>
                      <a:moveTo>
                        <a:pt x="69" y="326"/>
                      </a:moveTo>
                      <a:lnTo>
                        <a:pt x="67" y="326"/>
                      </a:lnTo>
                      <a:lnTo>
                        <a:pt x="69" y="326"/>
                      </a:lnTo>
                      <a:close/>
                      <a:moveTo>
                        <a:pt x="62" y="326"/>
                      </a:moveTo>
                      <a:lnTo>
                        <a:pt x="64" y="326"/>
                      </a:lnTo>
                      <a:lnTo>
                        <a:pt x="62" y="326"/>
                      </a:lnTo>
                      <a:close/>
                      <a:moveTo>
                        <a:pt x="64" y="326"/>
                      </a:moveTo>
                      <a:lnTo>
                        <a:pt x="64" y="323"/>
                      </a:lnTo>
                      <a:lnTo>
                        <a:pt x="64" y="326"/>
                      </a:lnTo>
                      <a:close/>
                      <a:moveTo>
                        <a:pt x="64" y="323"/>
                      </a:moveTo>
                      <a:lnTo>
                        <a:pt x="64" y="326"/>
                      </a:lnTo>
                      <a:lnTo>
                        <a:pt x="64" y="323"/>
                      </a:lnTo>
                      <a:close/>
                      <a:moveTo>
                        <a:pt x="55" y="323"/>
                      </a:moveTo>
                      <a:lnTo>
                        <a:pt x="55" y="326"/>
                      </a:lnTo>
                      <a:lnTo>
                        <a:pt x="55" y="323"/>
                      </a:lnTo>
                      <a:close/>
                      <a:moveTo>
                        <a:pt x="69" y="323"/>
                      </a:moveTo>
                      <a:lnTo>
                        <a:pt x="69" y="326"/>
                      </a:lnTo>
                      <a:lnTo>
                        <a:pt x="69" y="323"/>
                      </a:lnTo>
                      <a:close/>
                      <a:moveTo>
                        <a:pt x="64" y="323"/>
                      </a:moveTo>
                      <a:lnTo>
                        <a:pt x="62" y="323"/>
                      </a:lnTo>
                      <a:lnTo>
                        <a:pt x="64" y="323"/>
                      </a:lnTo>
                      <a:close/>
                      <a:moveTo>
                        <a:pt x="62" y="323"/>
                      </a:moveTo>
                      <a:lnTo>
                        <a:pt x="59" y="323"/>
                      </a:lnTo>
                      <a:lnTo>
                        <a:pt x="62" y="323"/>
                      </a:lnTo>
                      <a:close/>
                      <a:moveTo>
                        <a:pt x="62" y="323"/>
                      </a:moveTo>
                      <a:lnTo>
                        <a:pt x="62" y="321"/>
                      </a:lnTo>
                      <a:lnTo>
                        <a:pt x="62" y="323"/>
                      </a:lnTo>
                      <a:close/>
                      <a:moveTo>
                        <a:pt x="62" y="321"/>
                      </a:moveTo>
                      <a:lnTo>
                        <a:pt x="59" y="321"/>
                      </a:lnTo>
                      <a:lnTo>
                        <a:pt x="62" y="321"/>
                      </a:lnTo>
                      <a:close/>
                      <a:moveTo>
                        <a:pt x="67" y="321"/>
                      </a:moveTo>
                      <a:lnTo>
                        <a:pt x="64" y="321"/>
                      </a:lnTo>
                      <a:lnTo>
                        <a:pt x="67" y="321"/>
                      </a:lnTo>
                      <a:close/>
                      <a:moveTo>
                        <a:pt x="69" y="321"/>
                      </a:moveTo>
                      <a:lnTo>
                        <a:pt x="71" y="321"/>
                      </a:lnTo>
                      <a:lnTo>
                        <a:pt x="69" y="321"/>
                      </a:lnTo>
                      <a:close/>
                      <a:moveTo>
                        <a:pt x="64" y="321"/>
                      </a:moveTo>
                      <a:lnTo>
                        <a:pt x="64" y="319"/>
                      </a:lnTo>
                      <a:lnTo>
                        <a:pt x="64" y="321"/>
                      </a:lnTo>
                      <a:close/>
                      <a:moveTo>
                        <a:pt x="64" y="321"/>
                      </a:moveTo>
                      <a:lnTo>
                        <a:pt x="64" y="319"/>
                      </a:lnTo>
                      <a:lnTo>
                        <a:pt x="64" y="321"/>
                      </a:lnTo>
                      <a:close/>
                      <a:moveTo>
                        <a:pt x="64" y="321"/>
                      </a:moveTo>
                      <a:lnTo>
                        <a:pt x="64" y="319"/>
                      </a:lnTo>
                      <a:lnTo>
                        <a:pt x="64" y="321"/>
                      </a:lnTo>
                      <a:close/>
                      <a:moveTo>
                        <a:pt x="64" y="321"/>
                      </a:moveTo>
                      <a:lnTo>
                        <a:pt x="64" y="319"/>
                      </a:lnTo>
                      <a:lnTo>
                        <a:pt x="64" y="321"/>
                      </a:lnTo>
                      <a:close/>
                      <a:moveTo>
                        <a:pt x="64" y="321"/>
                      </a:moveTo>
                      <a:lnTo>
                        <a:pt x="64" y="319"/>
                      </a:lnTo>
                      <a:lnTo>
                        <a:pt x="64" y="321"/>
                      </a:lnTo>
                      <a:close/>
                      <a:moveTo>
                        <a:pt x="67" y="321"/>
                      </a:moveTo>
                      <a:lnTo>
                        <a:pt x="67" y="319"/>
                      </a:lnTo>
                      <a:lnTo>
                        <a:pt x="67" y="321"/>
                      </a:lnTo>
                      <a:close/>
                      <a:moveTo>
                        <a:pt x="69" y="319"/>
                      </a:moveTo>
                      <a:lnTo>
                        <a:pt x="67" y="319"/>
                      </a:lnTo>
                      <a:lnTo>
                        <a:pt x="69" y="319"/>
                      </a:lnTo>
                      <a:close/>
                      <a:moveTo>
                        <a:pt x="64" y="319"/>
                      </a:moveTo>
                      <a:lnTo>
                        <a:pt x="62" y="319"/>
                      </a:lnTo>
                      <a:lnTo>
                        <a:pt x="64" y="319"/>
                      </a:lnTo>
                      <a:close/>
                      <a:moveTo>
                        <a:pt x="67" y="319"/>
                      </a:moveTo>
                      <a:lnTo>
                        <a:pt x="64" y="319"/>
                      </a:lnTo>
                      <a:lnTo>
                        <a:pt x="67" y="319"/>
                      </a:lnTo>
                      <a:close/>
                      <a:moveTo>
                        <a:pt x="62" y="319"/>
                      </a:moveTo>
                      <a:lnTo>
                        <a:pt x="59" y="319"/>
                      </a:lnTo>
                      <a:lnTo>
                        <a:pt x="62" y="319"/>
                      </a:lnTo>
                      <a:close/>
                      <a:moveTo>
                        <a:pt x="69" y="319"/>
                      </a:moveTo>
                      <a:lnTo>
                        <a:pt x="67" y="319"/>
                      </a:lnTo>
                      <a:lnTo>
                        <a:pt x="67" y="316"/>
                      </a:lnTo>
                      <a:lnTo>
                        <a:pt x="69" y="319"/>
                      </a:lnTo>
                      <a:close/>
                      <a:moveTo>
                        <a:pt x="64" y="319"/>
                      </a:moveTo>
                      <a:lnTo>
                        <a:pt x="64" y="316"/>
                      </a:lnTo>
                      <a:lnTo>
                        <a:pt x="64" y="319"/>
                      </a:lnTo>
                      <a:close/>
                      <a:moveTo>
                        <a:pt x="67" y="319"/>
                      </a:moveTo>
                      <a:lnTo>
                        <a:pt x="67" y="316"/>
                      </a:lnTo>
                      <a:lnTo>
                        <a:pt x="67" y="319"/>
                      </a:lnTo>
                      <a:close/>
                      <a:moveTo>
                        <a:pt x="69" y="319"/>
                      </a:moveTo>
                      <a:lnTo>
                        <a:pt x="69" y="316"/>
                      </a:lnTo>
                      <a:lnTo>
                        <a:pt x="69" y="319"/>
                      </a:lnTo>
                      <a:close/>
                      <a:moveTo>
                        <a:pt x="62" y="316"/>
                      </a:moveTo>
                      <a:lnTo>
                        <a:pt x="59" y="316"/>
                      </a:lnTo>
                      <a:lnTo>
                        <a:pt x="62" y="316"/>
                      </a:lnTo>
                      <a:close/>
                      <a:moveTo>
                        <a:pt x="62" y="316"/>
                      </a:moveTo>
                      <a:lnTo>
                        <a:pt x="59" y="316"/>
                      </a:lnTo>
                      <a:lnTo>
                        <a:pt x="62" y="316"/>
                      </a:lnTo>
                      <a:close/>
                      <a:moveTo>
                        <a:pt x="64" y="316"/>
                      </a:moveTo>
                      <a:lnTo>
                        <a:pt x="62" y="316"/>
                      </a:lnTo>
                      <a:lnTo>
                        <a:pt x="64" y="316"/>
                      </a:lnTo>
                      <a:close/>
                      <a:moveTo>
                        <a:pt x="69" y="316"/>
                      </a:moveTo>
                      <a:lnTo>
                        <a:pt x="67" y="316"/>
                      </a:lnTo>
                      <a:lnTo>
                        <a:pt x="69" y="316"/>
                      </a:lnTo>
                      <a:close/>
                      <a:moveTo>
                        <a:pt x="59" y="314"/>
                      </a:moveTo>
                      <a:lnTo>
                        <a:pt x="59" y="316"/>
                      </a:lnTo>
                      <a:lnTo>
                        <a:pt x="59" y="314"/>
                      </a:lnTo>
                      <a:close/>
                      <a:moveTo>
                        <a:pt x="59" y="314"/>
                      </a:moveTo>
                      <a:lnTo>
                        <a:pt x="59" y="316"/>
                      </a:lnTo>
                      <a:lnTo>
                        <a:pt x="59" y="314"/>
                      </a:lnTo>
                      <a:close/>
                      <a:moveTo>
                        <a:pt x="67" y="314"/>
                      </a:moveTo>
                      <a:lnTo>
                        <a:pt x="67" y="316"/>
                      </a:lnTo>
                      <a:lnTo>
                        <a:pt x="67" y="314"/>
                      </a:lnTo>
                      <a:lnTo>
                        <a:pt x="67" y="316"/>
                      </a:lnTo>
                      <a:lnTo>
                        <a:pt x="67" y="314"/>
                      </a:lnTo>
                      <a:close/>
                      <a:moveTo>
                        <a:pt x="62" y="314"/>
                      </a:moveTo>
                      <a:lnTo>
                        <a:pt x="59" y="314"/>
                      </a:lnTo>
                      <a:lnTo>
                        <a:pt x="62" y="314"/>
                      </a:lnTo>
                      <a:close/>
                      <a:moveTo>
                        <a:pt x="67" y="314"/>
                      </a:moveTo>
                      <a:lnTo>
                        <a:pt x="64" y="314"/>
                      </a:lnTo>
                      <a:lnTo>
                        <a:pt x="67" y="314"/>
                      </a:lnTo>
                      <a:close/>
                      <a:moveTo>
                        <a:pt x="64" y="314"/>
                      </a:moveTo>
                      <a:lnTo>
                        <a:pt x="64" y="312"/>
                      </a:lnTo>
                      <a:lnTo>
                        <a:pt x="64" y="314"/>
                      </a:lnTo>
                      <a:close/>
                      <a:moveTo>
                        <a:pt x="64" y="312"/>
                      </a:moveTo>
                      <a:lnTo>
                        <a:pt x="64" y="314"/>
                      </a:lnTo>
                      <a:lnTo>
                        <a:pt x="64" y="312"/>
                      </a:lnTo>
                      <a:close/>
                      <a:moveTo>
                        <a:pt x="69" y="312"/>
                      </a:moveTo>
                      <a:lnTo>
                        <a:pt x="69" y="309"/>
                      </a:lnTo>
                      <a:lnTo>
                        <a:pt x="69" y="312"/>
                      </a:lnTo>
                      <a:close/>
                      <a:moveTo>
                        <a:pt x="62" y="309"/>
                      </a:moveTo>
                      <a:lnTo>
                        <a:pt x="64" y="309"/>
                      </a:lnTo>
                      <a:lnTo>
                        <a:pt x="62" y="309"/>
                      </a:lnTo>
                      <a:close/>
                      <a:moveTo>
                        <a:pt x="62" y="312"/>
                      </a:moveTo>
                      <a:lnTo>
                        <a:pt x="62" y="309"/>
                      </a:lnTo>
                      <a:lnTo>
                        <a:pt x="62" y="312"/>
                      </a:lnTo>
                      <a:close/>
                      <a:moveTo>
                        <a:pt x="67" y="309"/>
                      </a:moveTo>
                      <a:lnTo>
                        <a:pt x="64" y="309"/>
                      </a:lnTo>
                      <a:lnTo>
                        <a:pt x="67" y="309"/>
                      </a:lnTo>
                      <a:close/>
                      <a:moveTo>
                        <a:pt x="67" y="309"/>
                      </a:moveTo>
                      <a:lnTo>
                        <a:pt x="64" y="309"/>
                      </a:lnTo>
                      <a:lnTo>
                        <a:pt x="67" y="309"/>
                      </a:lnTo>
                      <a:close/>
                      <a:moveTo>
                        <a:pt x="62" y="309"/>
                      </a:moveTo>
                      <a:lnTo>
                        <a:pt x="59" y="307"/>
                      </a:lnTo>
                      <a:lnTo>
                        <a:pt x="62" y="309"/>
                      </a:lnTo>
                      <a:close/>
                      <a:moveTo>
                        <a:pt x="67" y="307"/>
                      </a:moveTo>
                      <a:lnTo>
                        <a:pt x="67" y="309"/>
                      </a:lnTo>
                      <a:lnTo>
                        <a:pt x="67" y="307"/>
                      </a:lnTo>
                      <a:close/>
                      <a:moveTo>
                        <a:pt x="64" y="307"/>
                      </a:moveTo>
                      <a:lnTo>
                        <a:pt x="62" y="307"/>
                      </a:lnTo>
                      <a:lnTo>
                        <a:pt x="64" y="307"/>
                      </a:lnTo>
                      <a:close/>
                      <a:moveTo>
                        <a:pt x="62" y="304"/>
                      </a:moveTo>
                      <a:lnTo>
                        <a:pt x="62" y="307"/>
                      </a:lnTo>
                      <a:lnTo>
                        <a:pt x="62" y="304"/>
                      </a:lnTo>
                      <a:close/>
                      <a:moveTo>
                        <a:pt x="64" y="304"/>
                      </a:moveTo>
                      <a:lnTo>
                        <a:pt x="62" y="304"/>
                      </a:lnTo>
                      <a:lnTo>
                        <a:pt x="64" y="304"/>
                      </a:lnTo>
                      <a:close/>
                      <a:moveTo>
                        <a:pt x="67" y="300"/>
                      </a:moveTo>
                      <a:lnTo>
                        <a:pt x="64" y="300"/>
                      </a:lnTo>
                      <a:lnTo>
                        <a:pt x="67" y="300"/>
                      </a:lnTo>
                      <a:close/>
                      <a:moveTo>
                        <a:pt x="69" y="300"/>
                      </a:moveTo>
                      <a:lnTo>
                        <a:pt x="67" y="300"/>
                      </a:lnTo>
                      <a:lnTo>
                        <a:pt x="69" y="300"/>
                      </a:lnTo>
                      <a:close/>
                      <a:moveTo>
                        <a:pt x="71" y="300"/>
                      </a:moveTo>
                      <a:lnTo>
                        <a:pt x="69" y="300"/>
                      </a:lnTo>
                      <a:lnTo>
                        <a:pt x="71" y="300"/>
                      </a:lnTo>
                      <a:close/>
                      <a:moveTo>
                        <a:pt x="67" y="300"/>
                      </a:moveTo>
                      <a:lnTo>
                        <a:pt x="67" y="297"/>
                      </a:lnTo>
                      <a:lnTo>
                        <a:pt x="67" y="300"/>
                      </a:lnTo>
                      <a:close/>
                      <a:moveTo>
                        <a:pt x="69" y="300"/>
                      </a:moveTo>
                      <a:lnTo>
                        <a:pt x="69" y="297"/>
                      </a:lnTo>
                      <a:lnTo>
                        <a:pt x="69" y="300"/>
                      </a:lnTo>
                      <a:close/>
                      <a:moveTo>
                        <a:pt x="69" y="300"/>
                      </a:moveTo>
                      <a:lnTo>
                        <a:pt x="69" y="297"/>
                      </a:lnTo>
                      <a:lnTo>
                        <a:pt x="69" y="300"/>
                      </a:lnTo>
                      <a:close/>
                      <a:moveTo>
                        <a:pt x="71" y="297"/>
                      </a:moveTo>
                      <a:lnTo>
                        <a:pt x="71" y="300"/>
                      </a:lnTo>
                      <a:lnTo>
                        <a:pt x="71" y="297"/>
                      </a:lnTo>
                      <a:close/>
                      <a:moveTo>
                        <a:pt x="69" y="297"/>
                      </a:moveTo>
                      <a:lnTo>
                        <a:pt x="67" y="297"/>
                      </a:lnTo>
                      <a:lnTo>
                        <a:pt x="69" y="297"/>
                      </a:lnTo>
                      <a:close/>
                      <a:moveTo>
                        <a:pt x="69" y="297"/>
                      </a:moveTo>
                      <a:lnTo>
                        <a:pt x="67" y="297"/>
                      </a:lnTo>
                      <a:lnTo>
                        <a:pt x="69" y="297"/>
                      </a:lnTo>
                      <a:close/>
                      <a:moveTo>
                        <a:pt x="71" y="297"/>
                      </a:moveTo>
                      <a:lnTo>
                        <a:pt x="69" y="297"/>
                      </a:lnTo>
                      <a:lnTo>
                        <a:pt x="71" y="297"/>
                      </a:lnTo>
                      <a:close/>
                      <a:moveTo>
                        <a:pt x="71" y="297"/>
                      </a:moveTo>
                      <a:lnTo>
                        <a:pt x="69" y="297"/>
                      </a:lnTo>
                      <a:lnTo>
                        <a:pt x="71" y="297"/>
                      </a:lnTo>
                      <a:close/>
                      <a:moveTo>
                        <a:pt x="69" y="297"/>
                      </a:moveTo>
                      <a:lnTo>
                        <a:pt x="71" y="297"/>
                      </a:lnTo>
                      <a:lnTo>
                        <a:pt x="69" y="297"/>
                      </a:lnTo>
                      <a:close/>
                      <a:moveTo>
                        <a:pt x="71" y="297"/>
                      </a:moveTo>
                      <a:lnTo>
                        <a:pt x="69" y="297"/>
                      </a:lnTo>
                      <a:lnTo>
                        <a:pt x="71" y="297"/>
                      </a:lnTo>
                      <a:close/>
                      <a:moveTo>
                        <a:pt x="69" y="295"/>
                      </a:moveTo>
                      <a:lnTo>
                        <a:pt x="69" y="293"/>
                      </a:lnTo>
                      <a:lnTo>
                        <a:pt x="69" y="295"/>
                      </a:lnTo>
                      <a:close/>
                      <a:moveTo>
                        <a:pt x="74" y="295"/>
                      </a:moveTo>
                      <a:lnTo>
                        <a:pt x="74" y="293"/>
                      </a:lnTo>
                      <a:lnTo>
                        <a:pt x="74" y="295"/>
                      </a:lnTo>
                      <a:close/>
                      <a:moveTo>
                        <a:pt x="69" y="290"/>
                      </a:moveTo>
                      <a:lnTo>
                        <a:pt x="69" y="293"/>
                      </a:lnTo>
                      <a:lnTo>
                        <a:pt x="69" y="290"/>
                      </a:lnTo>
                      <a:close/>
                      <a:moveTo>
                        <a:pt x="71" y="288"/>
                      </a:moveTo>
                      <a:lnTo>
                        <a:pt x="69" y="288"/>
                      </a:lnTo>
                      <a:lnTo>
                        <a:pt x="71" y="288"/>
                      </a:lnTo>
                      <a:close/>
                      <a:moveTo>
                        <a:pt x="69" y="285"/>
                      </a:moveTo>
                      <a:lnTo>
                        <a:pt x="69" y="288"/>
                      </a:lnTo>
                      <a:lnTo>
                        <a:pt x="69" y="285"/>
                      </a:lnTo>
                      <a:close/>
                      <a:moveTo>
                        <a:pt x="74" y="285"/>
                      </a:moveTo>
                      <a:lnTo>
                        <a:pt x="71" y="285"/>
                      </a:lnTo>
                      <a:lnTo>
                        <a:pt x="74" y="285"/>
                      </a:lnTo>
                      <a:close/>
                      <a:moveTo>
                        <a:pt x="71" y="285"/>
                      </a:moveTo>
                      <a:lnTo>
                        <a:pt x="69" y="285"/>
                      </a:lnTo>
                      <a:lnTo>
                        <a:pt x="71" y="285"/>
                      </a:lnTo>
                      <a:close/>
                      <a:moveTo>
                        <a:pt x="69" y="285"/>
                      </a:moveTo>
                      <a:lnTo>
                        <a:pt x="67" y="285"/>
                      </a:lnTo>
                      <a:lnTo>
                        <a:pt x="69" y="285"/>
                      </a:lnTo>
                      <a:close/>
                      <a:moveTo>
                        <a:pt x="74" y="285"/>
                      </a:moveTo>
                      <a:lnTo>
                        <a:pt x="71" y="285"/>
                      </a:lnTo>
                      <a:lnTo>
                        <a:pt x="74" y="285"/>
                      </a:lnTo>
                      <a:close/>
                      <a:moveTo>
                        <a:pt x="71" y="285"/>
                      </a:moveTo>
                      <a:lnTo>
                        <a:pt x="69" y="285"/>
                      </a:lnTo>
                      <a:lnTo>
                        <a:pt x="71" y="285"/>
                      </a:lnTo>
                      <a:close/>
                      <a:moveTo>
                        <a:pt x="71" y="285"/>
                      </a:moveTo>
                      <a:lnTo>
                        <a:pt x="71" y="283"/>
                      </a:lnTo>
                      <a:lnTo>
                        <a:pt x="71" y="285"/>
                      </a:lnTo>
                      <a:close/>
                      <a:moveTo>
                        <a:pt x="71" y="285"/>
                      </a:moveTo>
                      <a:lnTo>
                        <a:pt x="69" y="285"/>
                      </a:lnTo>
                      <a:lnTo>
                        <a:pt x="69" y="283"/>
                      </a:lnTo>
                      <a:lnTo>
                        <a:pt x="71" y="285"/>
                      </a:lnTo>
                      <a:close/>
                      <a:moveTo>
                        <a:pt x="67" y="285"/>
                      </a:moveTo>
                      <a:lnTo>
                        <a:pt x="67" y="283"/>
                      </a:lnTo>
                      <a:lnTo>
                        <a:pt x="67" y="285"/>
                      </a:lnTo>
                      <a:close/>
                      <a:moveTo>
                        <a:pt x="71" y="283"/>
                      </a:moveTo>
                      <a:lnTo>
                        <a:pt x="74" y="283"/>
                      </a:lnTo>
                      <a:lnTo>
                        <a:pt x="71" y="283"/>
                      </a:lnTo>
                      <a:close/>
                      <a:moveTo>
                        <a:pt x="67" y="283"/>
                      </a:moveTo>
                      <a:lnTo>
                        <a:pt x="64" y="283"/>
                      </a:lnTo>
                      <a:lnTo>
                        <a:pt x="67" y="283"/>
                      </a:lnTo>
                      <a:close/>
                      <a:moveTo>
                        <a:pt x="67" y="283"/>
                      </a:moveTo>
                      <a:lnTo>
                        <a:pt x="69" y="283"/>
                      </a:lnTo>
                      <a:lnTo>
                        <a:pt x="67" y="283"/>
                      </a:lnTo>
                      <a:close/>
                      <a:moveTo>
                        <a:pt x="71" y="278"/>
                      </a:moveTo>
                      <a:lnTo>
                        <a:pt x="69" y="278"/>
                      </a:lnTo>
                      <a:lnTo>
                        <a:pt x="71" y="278"/>
                      </a:lnTo>
                      <a:close/>
                      <a:moveTo>
                        <a:pt x="71" y="276"/>
                      </a:moveTo>
                      <a:lnTo>
                        <a:pt x="71" y="278"/>
                      </a:lnTo>
                      <a:lnTo>
                        <a:pt x="71" y="276"/>
                      </a:lnTo>
                      <a:close/>
                      <a:moveTo>
                        <a:pt x="67" y="274"/>
                      </a:moveTo>
                      <a:lnTo>
                        <a:pt x="69" y="274"/>
                      </a:lnTo>
                      <a:lnTo>
                        <a:pt x="67" y="274"/>
                      </a:lnTo>
                      <a:close/>
                      <a:moveTo>
                        <a:pt x="76" y="274"/>
                      </a:moveTo>
                      <a:lnTo>
                        <a:pt x="76" y="271"/>
                      </a:lnTo>
                      <a:lnTo>
                        <a:pt x="76" y="274"/>
                      </a:lnTo>
                      <a:close/>
                      <a:moveTo>
                        <a:pt x="69" y="271"/>
                      </a:moveTo>
                      <a:lnTo>
                        <a:pt x="67" y="271"/>
                      </a:lnTo>
                      <a:lnTo>
                        <a:pt x="69" y="271"/>
                      </a:lnTo>
                      <a:close/>
                      <a:moveTo>
                        <a:pt x="69" y="269"/>
                      </a:moveTo>
                      <a:lnTo>
                        <a:pt x="69" y="271"/>
                      </a:lnTo>
                      <a:lnTo>
                        <a:pt x="69" y="269"/>
                      </a:lnTo>
                      <a:close/>
                      <a:moveTo>
                        <a:pt x="67" y="269"/>
                      </a:moveTo>
                      <a:lnTo>
                        <a:pt x="67" y="271"/>
                      </a:lnTo>
                      <a:lnTo>
                        <a:pt x="67" y="269"/>
                      </a:lnTo>
                      <a:close/>
                      <a:moveTo>
                        <a:pt x="71" y="269"/>
                      </a:moveTo>
                      <a:lnTo>
                        <a:pt x="74" y="269"/>
                      </a:lnTo>
                      <a:lnTo>
                        <a:pt x="71" y="269"/>
                      </a:lnTo>
                      <a:close/>
                      <a:moveTo>
                        <a:pt x="74" y="269"/>
                      </a:moveTo>
                      <a:lnTo>
                        <a:pt x="71" y="269"/>
                      </a:lnTo>
                      <a:lnTo>
                        <a:pt x="74" y="269"/>
                      </a:lnTo>
                      <a:close/>
                      <a:moveTo>
                        <a:pt x="74" y="269"/>
                      </a:moveTo>
                      <a:lnTo>
                        <a:pt x="71" y="269"/>
                      </a:lnTo>
                      <a:lnTo>
                        <a:pt x="74" y="269"/>
                      </a:lnTo>
                      <a:close/>
                      <a:moveTo>
                        <a:pt x="71" y="269"/>
                      </a:moveTo>
                      <a:lnTo>
                        <a:pt x="69" y="269"/>
                      </a:lnTo>
                      <a:lnTo>
                        <a:pt x="71" y="269"/>
                      </a:lnTo>
                      <a:close/>
                      <a:moveTo>
                        <a:pt x="71" y="269"/>
                      </a:moveTo>
                      <a:lnTo>
                        <a:pt x="71" y="266"/>
                      </a:lnTo>
                      <a:lnTo>
                        <a:pt x="71" y="269"/>
                      </a:lnTo>
                      <a:close/>
                      <a:moveTo>
                        <a:pt x="74" y="266"/>
                      </a:moveTo>
                      <a:lnTo>
                        <a:pt x="71" y="266"/>
                      </a:lnTo>
                      <a:lnTo>
                        <a:pt x="74" y="266"/>
                      </a:lnTo>
                      <a:close/>
                      <a:moveTo>
                        <a:pt x="71" y="264"/>
                      </a:moveTo>
                      <a:lnTo>
                        <a:pt x="71" y="266"/>
                      </a:lnTo>
                      <a:lnTo>
                        <a:pt x="71" y="264"/>
                      </a:lnTo>
                      <a:close/>
                      <a:moveTo>
                        <a:pt x="71" y="264"/>
                      </a:moveTo>
                      <a:lnTo>
                        <a:pt x="69" y="264"/>
                      </a:lnTo>
                      <a:lnTo>
                        <a:pt x="71" y="264"/>
                      </a:lnTo>
                      <a:close/>
                      <a:moveTo>
                        <a:pt x="71" y="264"/>
                      </a:moveTo>
                      <a:lnTo>
                        <a:pt x="69" y="264"/>
                      </a:lnTo>
                      <a:lnTo>
                        <a:pt x="71" y="264"/>
                      </a:lnTo>
                      <a:close/>
                      <a:moveTo>
                        <a:pt x="69" y="264"/>
                      </a:moveTo>
                      <a:lnTo>
                        <a:pt x="69" y="262"/>
                      </a:lnTo>
                      <a:lnTo>
                        <a:pt x="69" y="264"/>
                      </a:lnTo>
                      <a:close/>
                      <a:moveTo>
                        <a:pt x="69" y="262"/>
                      </a:moveTo>
                      <a:lnTo>
                        <a:pt x="69" y="264"/>
                      </a:lnTo>
                      <a:lnTo>
                        <a:pt x="69" y="262"/>
                      </a:lnTo>
                      <a:close/>
                      <a:moveTo>
                        <a:pt x="71" y="264"/>
                      </a:moveTo>
                      <a:lnTo>
                        <a:pt x="71" y="262"/>
                      </a:lnTo>
                      <a:lnTo>
                        <a:pt x="71" y="264"/>
                      </a:lnTo>
                      <a:close/>
                      <a:moveTo>
                        <a:pt x="71" y="262"/>
                      </a:moveTo>
                      <a:lnTo>
                        <a:pt x="69" y="262"/>
                      </a:lnTo>
                      <a:lnTo>
                        <a:pt x="71" y="262"/>
                      </a:lnTo>
                      <a:close/>
                      <a:moveTo>
                        <a:pt x="71" y="262"/>
                      </a:moveTo>
                      <a:lnTo>
                        <a:pt x="69" y="262"/>
                      </a:lnTo>
                      <a:lnTo>
                        <a:pt x="71" y="262"/>
                      </a:lnTo>
                      <a:close/>
                      <a:moveTo>
                        <a:pt x="69" y="262"/>
                      </a:moveTo>
                      <a:lnTo>
                        <a:pt x="69" y="259"/>
                      </a:lnTo>
                      <a:lnTo>
                        <a:pt x="69" y="262"/>
                      </a:lnTo>
                      <a:close/>
                      <a:moveTo>
                        <a:pt x="67" y="259"/>
                      </a:moveTo>
                      <a:lnTo>
                        <a:pt x="67" y="262"/>
                      </a:lnTo>
                      <a:lnTo>
                        <a:pt x="67" y="259"/>
                      </a:lnTo>
                      <a:close/>
                      <a:moveTo>
                        <a:pt x="69" y="259"/>
                      </a:moveTo>
                      <a:lnTo>
                        <a:pt x="69" y="262"/>
                      </a:lnTo>
                      <a:lnTo>
                        <a:pt x="69" y="259"/>
                      </a:lnTo>
                      <a:close/>
                      <a:moveTo>
                        <a:pt x="69" y="257"/>
                      </a:moveTo>
                      <a:lnTo>
                        <a:pt x="67" y="257"/>
                      </a:lnTo>
                      <a:lnTo>
                        <a:pt x="69" y="257"/>
                      </a:lnTo>
                      <a:close/>
                      <a:moveTo>
                        <a:pt x="69" y="257"/>
                      </a:moveTo>
                      <a:lnTo>
                        <a:pt x="67" y="257"/>
                      </a:lnTo>
                      <a:lnTo>
                        <a:pt x="69" y="257"/>
                      </a:lnTo>
                      <a:close/>
                      <a:moveTo>
                        <a:pt x="69" y="257"/>
                      </a:moveTo>
                      <a:lnTo>
                        <a:pt x="69" y="255"/>
                      </a:lnTo>
                      <a:lnTo>
                        <a:pt x="69" y="257"/>
                      </a:lnTo>
                      <a:close/>
                      <a:moveTo>
                        <a:pt x="67" y="252"/>
                      </a:moveTo>
                      <a:lnTo>
                        <a:pt x="67" y="255"/>
                      </a:lnTo>
                      <a:lnTo>
                        <a:pt x="67" y="252"/>
                      </a:lnTo>
                      <a:close/>
                      <a:moveTo>
                        <a:pt x="67" y="252"/>
                      </a:moveTo>
                      <a:lnTo>
                        <a:pt x="64" y="252"/>
                      </a:lnTo>
                      <a:lnTo>
                        <a:pt x="67" y="252"/>
                      </a:lnTo>
                      <a:close/>
                      <a:moveTo>
                        <a:pt x="67" y="252"/>
                      </a:moveTo>
                      <a:lnTo>
                        <a:pt x="64" y="252"/>
                      </a:lnTo>
                      <a:lnTo>
                        <a:pt x="67" y="252"/>
                      </a:lnTo>
                      <a:close/>
                      <a:moveTo>
                        <a:pt x="67" y="250"/>
                      </a:moveTo>
                      <a:lnTo>
                        <a:pt x="64" y="250"/>
                      </a:lnTo>
                      <a:lnTo>
                        <a:pt x="67" y="250"/>
                      </a:lnTo>
                      <a:close/>
                      <a:moveTo>
                        <a:pt x="64" y="247"/>
                      </a:moveTo>
                      <a:lnTo>
                        <a:pt x="64" y="250"/>
                      </a:lnTo>
                      <a:lnTo>
                        <a:pt x="64" y="247"/>
                      </a:lnTo>
                      <a:close/>
                      <a:moveTo>
                        <a:pt x="67" y="247"/>
                      </a:moveTo>
                      <a:lnTo>
                        <a:pt x="64" y="247"/>
                      </a:lnTo>
                      <a:lnTo>
                        <a:pt x="67" y="247"/>
                      </a:lnTo>
                      <a:close/>
                      <a:moveTo>
                        <a:pt x="64" y="245"/>
                      </a:moveTo>
                      <a:lnTo>
                        <a:pt x="64" y="247"/>
                      </a:lnTo>
                      <a:lnTo>
                        <a:pt x="64" y="245"/>
                      </a:lnTo>
                      <a:close/>
                      <a:moveTo>
                        <a:pt x="64" y="247"/>
                      </a:moveTo>
                      <a:lnTo>
                        <a:pt x="64" y="245"/>
                      </a:lnTo>
                      <a:lnTo>
                        <a:pt x="64" y="247"/>
                      </a:lnTo>
                      <a:close/>
                      <a:moveTo>
                        <a:pt x="64" y="245"/>
                      </a:moveTo>
                      <a:lnTo>
                        <a:pt x="64" y="243"/>
                      </a:lnTo>
                      <a:lnTo>
                        <a:pt x="64" y="245"/>
                      </a:lnTo>
                      <a:close/>
                      <a:moveTo>
                        <a:pt x="67" y="240"/>
                      </a:moveTo>
                      <a:lnTo>
                        <a:pt x="64" y="240"/>
                      </a:lnTo>
                      <a:lnTo>
                        <a:pt x="67" y="240"/>
                      </a:lnTo>
                      <a:close/>
                      <a:moveTo>
                        <a:pt x="69" y="240"/>
                      </a:moveTo>
                      <a:lnTo>
                        <a:pt x="69" y="238"/>
                      </a:lnTo>
                      <a:lnTo>
                        <a:pt x="69" y="240"/>
                      </a:lnTo>
                      <a:close/>
                      <a:moveTo>
                        <a:pt x="67" y="238"/>
                      </a:moveTo>
                      <a:lnTo>
                        <a:pt x="67" y="236"/>
                      </a:lnTo>
                      <a:lnTo>
                        <a:pt x="67" y="238"/>
                      </a:lnTo>
                      <a:close/>
                      <a:moveTo>
                        <a:pt x="67" y="238"/>
                      </a:moveTo>
                      <a:lnTo>
                        <a:pt x="67" y="236"/>
                      </a:lnTo>
                      <a:lnTo>
                        <a:pt x="67" y="238"/>
                      </a:lnTo>
                      <a:close/>
                      <a:moveTo>
                        <a:pt x="64" y="233"/>
                      </a:moveTo>
                      <a:lnTo>
                        <a:pt x="64" y="236"/>
                      </a:lnTo>
                      <a:lnTo>
                        <a:pt x="64" y="233"/>
                      </a:lnTo>
                      <a:close/>
                      <a:moveTo>
                        <a:pt x="64" y="233"/>
                      </a:moveTo>
                      <a:lnTo>
                        <a:pt x="62" y="233"/>
                      </a:lnTo>
                      <a:lnTo>
                        <a:pt x="64" y="233"/>
                      </a:lnTo>
                      <a:close/>
                      <a:moveTo>
                        <a:pt x="67" y="233"/>
                      </a:moveTo>
                      <a:lnTo>
                        <a:pt x="64" y="233"/>
                      </a:lnTo>
                      <a:lnTo>
                        <a:pt x="64" y="231"/>
                      </a:lnTo>
                      <a:lnTo>
                        <a:pt x="67" y="233"/>
                      </a:lnTo>
                      <a:close/>
                      <a:moveTo>
                        <a:pt x="62" y="233"/>
                      </a:moveTo>
                      <a:lnTo>
                        <a:pt x="62" y="231"/>
                      </a:lnTo>
                      <a:lnTo>
                        <a:pt x="62" y="233"/>
                      </a:lnTo>
                      <a:close/>
                      <a:moveTo>
                        <a:pt x="62" y="231"/>
                      </a:moveTo>
                      <a:lnTo>
                        <a:pt x="59" y="231"/>
                      </a:lnTo>
                      <a:lnTo>
                        <a:pt x="62" y="231"/>
                      </a:lnTo>
                      <a:close/>
                      <a:moveTo>
                        <a:pt x="62" y="228"/>
                      </a:moveTo>
                      <a:lnTo>
                        <a:pt x="62" y="226"/>
                      </a:lnTo>
                      <a:lnTo>
                        <a:pt x="62" y="228"/>
                      </a:lnTo>
                      <a:close/>
                      <a:moveTo>
                        <a:pt x="59" y="228"/>
                      </a:moveTo>
                      <a:lnTo>
                        <a:pt x="59" y="226"/>
                      </a:lnTo>
                      <a:lnTo>
                        <a:pt x="59" y="228"/>
                      </a:lnTo>
                      <a:close/>
                      <a:moveTo>
                        <a:pt x="62" y="226"/>
                      </a:moveTo>
                      <a:lnTo>
                        <a:pt x="59" y="226"/>
                      </a:lnTo>
                      <a:lnTo>
                        <a:pt x="62" y="226"/>
                      </a:lnTo>
                      <a:close/>
                      <a:moveTo>
                        <a:pt x="59" y="226"/>
                      </a:moveTo>
                      <a:lnTo>
                        <a:pt x="59" y="224"/>
                      </a:lnTo>
                      <a:lnTo>
                        <a:pt x="59" y="226"/>
                      </a:lnTo>
                      <a:close/>
                      <a:moveTo>
                        <a:pt x="62" y="219"/>
                      </a:moveTo>
                      <a:lnTo>
                        <a:pt x="59" y="219"/>
                      </a:lnTo>
                      <a:lnTo>
                        <a:pt x="62" y="219"/>
                      </a:lnTo>
                      <a:lnTo>
                        <a:pt x="59" y="219"/>
                      </a:lnTo>
                      <a:lnTo>
                        <a:pt x="62" y="219"/>
                      </a:lnTo>
                      <a:close/>
                      <a:moveTo>
                        <a:pt x="59" y="214"/>
                      </a:moveTo>
                      <a:lnTo>
                        <a:pt x="57" y="214"/>
                      </a:lnTo>
                      <a:lnTo>
                        <a:pt x="59" y="214"/>
                      </a:lnTo>
                      <a:close/>
                      <a:moveTo>
                        <a:pt x="59" y="214"/>
                      </a:moveTo>
                      <a:lnTo>
                        <a:pt x="59" y="212"/>
                      </a:lnTo>
                      <a:lnTo>
                        <a:pt x="59" y="214"/>
                      </a:lnTo>
                      <a:close/>
                      <a:moveTo>
                        <a:pt x="59" y="207"/>
                      </a:moveTo>
                      <a:lnTo>
                        <a:pt x="59" y="209"/>
                      </a:lnTo>
                      <a:lnTo>
                        <a:pt x="59" y="207"/>
                      </a:lnTo>
                      <a:lnTo>
                        <a:pt x="59" y="209"/>
                      </a:lnTo>
                      <a:lnTo>
                        <a:pt x="59" y="207"/>
                      </a:lnTo>
                      <a:close/>
                      <a:moveTo>
                        <a:pt x="64" y="205"/>
                      </a:moveTo>
                      <a:lnTo>
                        <a:pt x="64" y="202"/>
                      </a:lnTo>
                      <a:lnTo>
                        <a:pt x="64" y="205"/>
                      </a:lnTo>
                      <a:close/>
                      <a:moveTo>
                        <a:pt x="57" y="202"/>
                      </a:moveTo>
                      <a:lnTo>
                        <a:pt x="55" y="202"/>
                      </a:lnTo>
                      <a:lnTo>
                        <a:pt x="57" y="202"/>
                      </a:lnTo>
                      <a:close/>
                      <a:moveTo>
                        <a:pt x="55" y="202"/>
                      </a:moveTo>
                      <a:lnTo>
                        <a:pt x="57" y="202"/>
                      </a:lnTo>
                      <a:lnTo>
                        <a:pt x="55" y="202"/>
                      </a:lnTo>
                      <a:close/>
                      <a:moveTo>
                        <a:pt x="55" y="202"/>
                      </a:moveTo>
                      <a:lnTo>
                        <a:pt x="57" y="202"/>
                      </a:lnTo>
                      <a:lnTo>
                        <a:pt x="55" y="202"/>
                      </a:lnTo>
                      <a:close/>
                      <a:moveTo>
                        <a:pt x="69" y="202"/>
                      </a:moveTo>
                      <a:lnTo>
                        <a:pt x="67" y="202"/>
                      </a:lnTo>
                      <a:lnTo>
                        <a:pt x="69" y="202"/>
                      </a:lnTo>
                      <a:close/>
                      <a:moveTo>
                        <a:pt x="57" y="202"/>
                      </a:moveTo>
                      <a:lnTo>
                        <a:pt x="55" y="202"/>
                      </a:lnTo>
                      <a:lnTo>
                        <a:pt x="57" y="202"/>
                      </a:lnTo>
                      <a:close/>
                      <a:moveTo>
                        <a:pt x="67" y="200"/>
                      </a:moveTo>
                      <a:lnTo>
                        <a:pt x="67" y="202"/>
                      </a:lnTo>
                      <a:lnTo>
                        <a:pt x="67" y="200"/>
                      </a:lnTo>
                      <a:close/>
                      <a:moveTo>
                        <a:pt x="52" y="200"/>
                      </a:moveTo>
                      <a:lnTo>
                        <a:pt x="50" y="200"/>
                      </a:lnTo>
                      <a:lnTo>
                        <a:pt x="52" y="200"/>
                      </a:lnTo>
                      <a:close/>
                      <a:moveTo>
                        <a:pt x="55" y="200"/>
                      </a:moveTo>
                      <a:lnTo>
                        <a:pt x="52" y="200"/>
                      </a:lnTo>
                      <a:lnTo>
                        <a:pt x="55" y="200"/>
                      </a:lnTo>
                      <a:close/>
                      <a:moveTo>
                        <a:pt x="62" y="200"/>
                      </a:moveTo>
                      <a:lnTo>
                        <a:pt x="64" y="200"/>
                      </a:lnTo>
                      <a:lnTo>
                        <a:pt x="62" y="200"/>
                      </a:lnTo>
                      <a:close/>
                      <a:moveTo>
                        <a:pt x="69" y="200"/>
                      </a:moveTo>
                      <a:lnTo>
                        <a:pt x="69" y="198"/>
                      </a:lnTo>
                      <a:lnTo>
                        <a:pt x="69" y="200"/>
                      </a:lnTo>
                      <a:close/>
                      <a:moveTo>
                        <a:pt x="50" y="200"/>
                      </a:moveTo>
                      <a:lnTo>
                        <a:pt x="50" y="198"/>
                      </a:lnTo>
                      <a:lnTo>
                        <a:pt x="50" y="200"/>
                      </a:lnTo>
                      <a:close/>
                      <a:moveTo>
                        <a:pt x="55" y="200"/>
                      </a:moveTo>
                      <a:lnTo>
                        <a:pt x="55" y="198"/>
                      </a:lnTo>
                      <a:lnTo>
                        <a:pt x="55" y="200"/>
                      </a:lnTo>
                      <a:close/>
                      <a:moveTo>
                        <a:pt x="64" y="198"/>
                      </a:moveTo>
                      <a:lnTo>
                        <a:pt x="64" y="200"/>
                      </a:lnTo>
                      <a:lnTo>
                        <a:pt x="64" y="198"/>
                      </a:lnTo>
                      <a:close/>
                      <a:moveTo>
                        <a:pt x="57" y="198"/>
                      </a:moveTo>
                      <a:lnTo>
                        <a:pt x="55" y="198"/>
                      </a:lnTo>
                      <a:lnTo>
                        <a:pt x="57" y="198"/>
                      </a:lnTo>
                      <a:close/>
                      <a:moveTo>
                        <a:pt x="57" y="198"/>
                      </a:moveTo>
                      <a:lnTo>
                        <a:pt x="55" y="198"/>
                      </a:lnTo>
                      <a:lnTo>
                        <a:pt x="57" y="198"/>
                      </a:lnTo>
                      <a:close/>
                      <a:moveTo>
                        <a:pt x="52" y="198"/>
                      </a:moveTo>
                      <a:lnTo>
                        <a:pt x="50" y="198"/>
                      </a:lnTo>
                      <a:lnTo>
                        <a:pt x="52" y="198"/>
                      </a:lnTo>
                      <a:close/>
                      <a:moveTo>
                        <a:pt x="67" y="198"/>
                      </a:moveTo>
                      <a:lnTo>
                        <a:pt x="64" y="198"/>
                      </a:lnTo>
                      <a:lnTo>
                        <a:pt x="67" y="198"/>
                      </a:lnTo>
                      <a:close/>
                      <a:moveTo>
                        <a:pt x="67" y="198"/>
                      </a:moveTo>
                      <a:lnTo>
                        <a:pt x="69" y="198"/>
                      </a:lnTo>
                      <a:lnTo>
                        <a:pt x="67" y="198"/>
                      </a:lnTo>
                      <a:close/>
                      <a:moveTo>
                        <a:pt x="67" y="195"/>
                      </a:moveTo>
                      <a:lnTo>
                        <a:pt x="67" y="198"/>
                      </a:lnTo>
                      <a:lnTo>
                        <a:pt x="67" y="195"/>
                      </a:lnTo>
                      <a:close/>
                      <a:moveTo>
                        <a:pt x="64" y="195"/>
                      </a:moveTo>
                      <a:lnTo>
                        <a:pt x="64" y="198"/>
                      </a:lnTo>
                      <a:lnTo>
                        <a:pt x="64" y="195"/>
                      </a:lnTo>
                      <a:close/>
                      <a:moveTo>
                        <a:pt x="52" y="195"/>
                      </a:moveTo>
                      <a:lnTo>
                        <a:pt x="50" y="195"/>
                      </a:lnTo>
                      <a:lnTo>
                        <a:pt x="52" y="195"/>
                      </a:lnTo>
                      <a:close/>
                      <a:moveTo>
                        <a:pt x="67" y="195"/>
                      </a:moveTo>
                      <a:lnTo>
                        <a:pt x="64" y="195"/>
                      </a:lnTo>
                      <a:lnTo>
                        <a:pt x="67" y="195"/>
                      </a:lnTo>
                      <a:close/>
                      <a:moveTo>
                        <a:pt x="59" y="195"/>
                      </a:moveTo>
                      <a:lnTo>
                        <a:pt x="57" y="195"/>
                      </a:lnTo>
                      <a:lnTo>
                        <a:pt x="59" y="195"/>
                      </a:lnTo>
                      <a:close/>
                      <a:moveTo>
                        <a:pt x="50" y="193"/>
                      </a:moveTo>
                      <a:lnTo>
                        <a:pt x="50" y="195"/>
                      </a:lnTo>
                      <a:lnTo>
                        <a:pt x="50" y="193"/>
                      </a:lnTo>
                      <a:close/>
                      <a:moveTo>
                        <a:pt x="64" y="193"/>
                      </a:moveTo>
                      <a:lnTo>
                        <a:pt x="62" y="193"/>
                      </a:lnTo>
                      <a:lnTo>
                        <a:pt x="64" y="193"/>
                      </a:lnTo>
                      <a:close/>
                      <a:moveTo>
                        <a:pt x="69" y="193"/>
                      </a:moveTo>
                      <a:lnTo>
                        <a:pt x="67" y="193"/>
                      </a:lnTo>
                      <a:lnTo>
                        <a:pt x="69" y="193"/>
                      </a:lnTo>
                      <a:close/>
                      <a:moveTo>
                        <a:pt x="67" y="193"/>
                      </a:moveTo>
                      <a:lnTo>
                        <a:pt x="64" y="193"/>
                      </a:lnTo>
                      <a:lnTo>
                        <a:pt x="67" y="193"/>
                      </a:lnTo>
                      <a:close/>
                      <a:moveTo>
                        <a:pt x="71" y="193"/>
                      </a:moveTo>
                      <a:lnTo>
                        <a:pt x="71" y="190"/>
                      </a:lnTo>
                      <a:lnTo>
                        <a:pt x="71" y="193"/>
                      </a:lnTo>
                      <a:close/>
                      <a:moveTo>
                        <a:pt x="69" y="193"/>
                      </a:moveTo>
                      <a:lnTo>
                        <a:pt x="67" y="193"/>
                      </a:lnTo>
                      <a:lnTo>
                        <a:pt x="67" y="190"/>
                      </a:lnTo>
                      <a:lnTo>
                        <a:pt x="69" y="193"/>
                      </a:lnTo>
                      <a:close/>
                      <a:moveTo>
                        <a:pt x="69" y="193"/>
                      </a:moveTo>
                      <a:lnTo>
                        <a:pt x="69" y="190"/>
                      </a:lnTo>
                      <a:lnTo>
                        <a:pt x="69" y="193"/>
                      </a:lnTo>
                      <a:close/>
                      <a:moveTo>
                        <a:pt x="67" y="190"/>
                      </a:moveTo>
                      <a:lnTo>
                        <a:pt x="67" y="193"/>
                      </a:lnTo>
                      <a:lnTo>
                        <a:pt x="67" y="190"/>
                      </a:lnTo>
                      <a:close/>
                      <a:moveTo>
                        <a:pt x="71" y="193"/>
                      </a:moveTo>
                      <a:lnTo>
                        <a:pt x="71" y="190"/>
                      </a:lnTo>
                      <a:lnTo>
                        <a:pt x="71" y="193"/>
                      </a:lnTo>
                      <a:close/>
                      <a:moveTo>
                        <a:pt x="71" y="190"/>
                      </a:moveTo>
                      <a:lnTo>
                        <a:pt x="71" y="193"/>
                      </a:lnTo>
                      <a:lnTo>
                        <a:pt x="71" y="190"/>
                      </a:lnTo>
                      <a:close/>
                      <a:moveTo>
                        <a:pt x="64" y="190"/>
                      </a:moveTo>
                      <a:lnTo>
                        <a:pt x="67" y="190"/>
                      </a:lnTo>
                      <a:lnTo>
                        <a:pt x="67" y="193"/>
                      </a:lnTo>
                      <a:lnTo>
                        <a:pt x="64" y="193"/>
                      </a:lnTo>
                      <a:lnTo>
                        <a:pt x="64" y="190"/>
                      </a:lnTo>
                      <a:close/>
                      <a:moveTo>
                        <a:pt x="74" y="190"/>
                      </a:moveTo>
                      <a:lnTo>
                        <a:pt x="71" y="190"/>
                      </a:lnTo>
                      <a:lnTo>
                        <a:pt x="74" y="190"/>
                      </a:lnTo>
                      <a:close/>
                      <a:moveTo>
                        <a:pt x="67" y="190"/>
                      </a:moveTo>
                      <a:lnTo>
                        <a:pt x="69" y="190"/>
                      </a:lnTo>
                      <a:lnTo>
                        <a:pt x="67" y="190"/>
                      </a:lnTo>
                      <a:close/>
                      <a:moveTo>
                        <a:pt x="69" y="190"/>
                      </a:moveTo>
                      <a:lnTo>
                        <a:pt x="67" y="190"/>
                      </a:lnTo>
                      <a:lnTo>
                        <a:pt x="69" y="190"/>
                      </a:lnTo>
                      <a:close/>
                      <a:moveTo>
                        <a:pt x="71" y="190"/>
                      </a:moveTo>
                      <a:lnTo>
                        <a:pt x="69" y="190"/>
                      </a:lnTo>
                      <a:lnTo>
                        <a:pt x="71" y="190"/>
                      </a:lnTo>
                      <a:close/>
                      <a:moveTo>
                        <a:pt x="71" y="190"/>
                      </a:moveTo>
                      <a:lnTo>
                        <a:pt x="71" y="188"/>
                      </a:lnTo>
                      <a:lnTo>
                        <a:pt x="71" y="190"/>
                      </a:lnTo>
                      <a:close/>
                      <a:moveTo>
                        <a:pt x="71" y="190"/>
                      </a:moveTo>
                      <a:lnTo>
                        <a:pt x="71" y="188"/>
                      </a:lnTo>
                      <a:lnTo>
                        <a:pt x="71" y="190"/>
                      </a:lnTo>
                      <a:close/>
                      <a:moveTo>
                        <a:pt x="69" y="188"/>
                      </a:moveTo>
                      <a:lnTo>
                        <a:pt x="69" y="190"/>
                      </a:lnTo>
                      <a:lnTo>
                        <a:pt x="69" y="188"/>
                      </a:lnTo>
                      <a:close/>
                      <a:moveTo>
                        <a:pt x="64" y="188"/>
                      </a:moveTo>
                      <a:lnTo>
                        <a:pt x="62" y="188"/>
                      </a:lnTo>
                      <a:lnTo>
                        <a:pt x="64" y="188"/>
                      </a:lnTo>
                      <a:close/>
                      <a:moveTo>
                        <a:pt x="71" y="188"/>
                      </a:moveTo>
                      <a:lnTo>
                        <a:pt x="69" y="188"/>
                      </a:lnTo>
                      <a:lnTo>
                        <a:pt x="71" y="188"/>
                      </a:lnTo>
                      <a:close/>
                      <a:moveTo>
                        <a:pt x="62" y="188"/>
                      </a:moveTo>
                      <a:lnTo>
                        <a:pt x="59" y="188"/>
                      </a:lnTo>
                      <a:lnTo>
                        <a:pt x="62" y="188"/>
                      </a:lnTo>
                      <a:close/>
                      <a:moveTo>
                        <a:pt x="71" y="188"/>
                      </a:moveTo>
                      <a:lnTo>
                        <a:pt x="71" y="186"/>
                      </a:lnTo>
                      <a:lnTo>
                        <a:pt x="71" y="188"/>
                      </a:lnTo>
                      <a:close/>
                      <a:moveTo>
                        <a:pt x="71" y="188"/>
                      </a:moveTo>
                      <a:lnTo>
                        <a:pt x="71" y="186"/>
                      </a:lnTo>
                      <a:lnTo>
                        <a:pt x="71" y="188"/>
                      </a:lnTo>
                      <a:close/>
                      <a:moveTo>
                        <a:pt x="71" y="188"/>
                      </a:moveTo>
                      <a:lnTo>
                        <a:pt x="71" y="186"/>
                      </a:lnTo>
                      <a:lnTo>
                        <a:pt x="71" y="188"/>
                      </a:lnTo>
                      <a:close/>
                      <a:moveTo>
                        <a:pt x="88" y="186"/>
                      </a:moveTo>
                      <a:lnTo>
                        <a:pt x="88" y="188"/>
                      </a:lnTo>
                      <a:lnTo>
                        <a:pt x="88" y="186"/>
                      </a:lnTo>
                      <a:close/>
                      <a:moveTo>
                        <a:pt x="74" y="188"/>
                      </a:moveTo>
                      <a:lnTo>
                        <a:pt x="74" y="186"/>
                      </a:lnTo>
                      <a:lnTo>
                        <a:pt x="74" y="188"/>
                      </a:lnTo>
                      <a:close/>
                      <a:moveTo>
                        <a:pt x="71" y="186"/>
                      </a:moveTo>
                      <a:lnTo>
                        <a:pt x="69" y="186"/>
                      </a:lnTo>
                      <a:lnTo>
                        <a:pt x="71" y="186"/>
                      </a:lnTo>
                      <a:close/>
                      <a:moveTo>
                        <a:pt x="90" y="186"/>
                      </a:moveTo>
                      <a:lnTo>
                        <a:pt x="88" y="186"/>
                      </a:lnTo>
                      <a:lnTo>
                        <a:pt x="90" y="186"/>
                      </a:lnTo>
                      <a:close/>
                      <a:moveTo>
                        <a:pt x="90" y="186"/>
                      </a:moveTo>
                      <a:lnTo>
                        <a:pt x="88" y="186"/>
                      </a:lnTo>
                      <a:lnTo>
                        <a:pt x="88" y="183"/>
                      </a:lnTo>
                      <a:lnTo>
                        <a:pt x="90" y="183"/>
                      </a:lnTo>
                      <a:lnTo>
                        <a:pt x="90" y="186"/>
                      </a:lnTo>
                      <a:close/>
                      <a:moveTo>
                        <a:pt x="59" y="183"/>
                      </a:moveTo>
                      <a:lnTo>
                        <a:pt x="59" y="186"/>
                      </a:lnTo>
                      <a:lnTo>
                        <a:pt x="59" y="183"/>
                      </a:lnTo>
                      <a:close/>
                      <a:moveTo>
                        <a:pt x="95" y="183"/>
                      </a:moveTo>
                      <a:lnTo>
                        <a:pt x="93" y="183"/>
                      </a:lnTo>
                      <a:lnTo>
                        <a:pt x="95" y="183"/>
                      </a:lnTo>
                      <a:close/>
                      <a:moveTo>
                        <a:pt x="76" y="183"/>
                      </a:moveTo>
                      <a:lnTo>
                        <a:pt x="74" y="183"/>
                      </a:lnTo>
                      <a:lnTo>
                        <a:pt x="76" y="183"/>
                      </a:lnTo>
                      <a:close/>
                      <a:moveTo>
                        <a:pt x="83" y="183"/>
                      </a:moveTo>
                      <a:lnTo>
                        <a:pt x="86" y="183"/>
                      </a:lnTo>
                      <a:lnTo>
                        <a:pt x="83" y="183"/>
                      </a:lnTo>
                      <a:close/>
                      <a:moveTo>
                        <a:pt x="86" y="183"/>
                      </a:moveTo>
                      <a:lnTo>
                        <a:pt x="83" y="183"/>
                      </a:lnTo>
                      <a:lnTo>
                        <a:pt x="86" y="183"/>
                      </a:lnTo>
                      <a:close/>
                      <a:moveTo>
                        <a:pt x="67" y="183"/>
                      </a:moveTo>
                      <a:lnTo>
                        <a:pt x="67" y="181"/>
                      </a:lnTo>
                      <a:lnTo>
                        <a:pt x="67" y="183"/>
                      </a:lnTo>
                      <a:close/>
                      <a:moveTo>
                        <a:pt x="95" y="181"/>
                      </a:moveTo>
                      <a:lnTo>
                        <a:pt x="95" y="183"/>
                      </a:lnTo>
                      <a:lnTo>
                        <a:pt x="95" y="181"/>
                      </a:lnTo>
                      <a:close/>
                      <a:moveTo>
                        <a:pt x="83" y="181"/>
                      </a:moveTo>
                      <a:lnTo>
                        <a:pt x="83" y="183"/>
                      </a:lnTo>
                      <a:lnTo>
                        <a:pt x="83" y="181"/>
                      </a:lnTo>
                      <a:close/>
                      <a:moveTo>
                        <a:pt x="97" y="183"/>
                      </a:moveTo>
                      <a:lnTo>
                        <a:pt x="97" y="181"/>
                      </a:lnTo>
                      <a:lnTo>
                        <a:pt x="95" y="181"/>
                      </a:lnTo>
                      <a:lnTo>
                        <a:pt x="97" y="181"/>
                      </a:lnTo>
                      <a:lnTo>
                        <a:pt x="97" y="183"/>
                      </a:lnTo>
                      <a:close/>
                      <a:moveTo>
                        <a:pt x="69" y="181"/>
                      </a:moveTo>
                      <a:lnTo>
                        <a:pt x="67" y="181"/>
                      </a:lnTo>
                      <a:lnTo>
                        <a:pt x="69" y="181"/>
                      </a:lnTo>
                      <a:close/>
                      <a:moveTo>
                        <a:pt x="69" y="181"/>
                      </a:moveTo>
                      <a:lnTo>
                        <a:pt x="67" y="181"/>
                      </a:lnTo>
                      <a:lnTo>
                        <a:pt x="69" y="181"/>
                      </a:lnTo>
                      <a:close/>
                      <a:moveTo>
                        <a:pt x="95" y="181"/>
                      </a:moveTo>
                      <a:lnTo>
                        <a:pt x="97" y="181"/>
                      </a:lnTo>
                      <a:lnTo>
                        <a:pt x="95" y="181"/>
                      </a:lnTo>
                      <a:close/>
                      <a:moveTo>
                        <a:pt x="86" y="181"/>
                      </a:moveTo>
                      <a:lnTo>
                        <a:pt x="83" y="181"/>
                      </a:lnTo>
                      <a:lnTo>
                        <a:pt x="86" y="181"/>
                      </a:lnTo>
                      <a:close/>
                      <a:moveTo>
                        <a:pt x="88" y="181"/>
                      </a:moveTo>
                      <a:lnTo>
                        <a:pt x="86" y="181"/>
                      </a:lnTo>
                      <a:lnTo>
                        <a:pt x="88" y="181"/>
                      </a:lnTo>
                      <a:close/>
                      <a:moveTo>
                        <a:pt x="93" y="181"/>
                      </a:moveTo>
                      <a:lnTo>
                        <a:pt x="93" y="179"/>
                      </a:lnTo>
                      <a:lnTo>
                        <a:pt x="93" y="181"/>
                      </a:lnTo>
                      <a:close/>
                      <a:moveTo>
                        <a:pt x="78" y="181"/>
                      </a:moveTo>
                      <a:lnTo>
                        <a:pt x="78" y="179"/>
                      </a:lnTo>
                      <a:lnTo>
                        <a:pt x="78" y="181"/>
                      </a:lnTo>
                      <a:close/>
                      <a:moveTo>
                        <a:pt x="88" y="179"/>
                      </a:moveTo>
                      <a:lnTo>
                        <a:pt x="88" y="181"/>
                      </a:lnTo>
                      <a:lnTo>
                        <a:pt x="88" y="179"/>
                      </a:lnTo>
                      <a:close/>
                      <a:moveTo>
                        <a:pt x="76" y="181"/>
                      </a:moveTo>
                      <a:lnTo>
                        <a:pt x="76" y="179"/>
                      </a:lnTo>
                      <a:lnTo>
                        <a:pt x="76" y="181"/>
                      </a:lnTo>
                      <a:close/>
                      <a:moveTo>
                        <a:pt x="76" y="181"/>
                      </a:moveTo>
                      <a:lnTo>
                        <a:pt x="76" y="179"/>
                      </a:lnTo>
                      <a:lnTo>
                        <a:pt x="76" y="181"/>
                      </a:lnTo>
                      <a:close/>
                      <a:moveTo>
                        <a:pt x="88" y="179"/>
                      </a:moveTo>
                      <a:lnTo>
                        <a:pt x="88" y="181"/>
                      </a:lnTo>
                      <a:lnTo>
                        <a:pt x="88" y="179"/>
                      </a:lnTo>
                      <a:close/>
                      <a:moveTo>
                        <a:pt x="95" y="179"/>
                      </a:moveTo>
                      <a:lnTo>
                        <a:pt x="95" y="181"/>
                      </a:lnTo>
                      <a:lnTo>
                        <a:pt x="95" y="179"/>
                      </a:lnTo>
                      <a:close/>
                      <a:moveTo>
                        <a:pt x="76" y="179"/>
                      </a:moveTo>
                      <a:lnTo>
                        <a:pt x="76" y="181"/>
                      </a:lnTo>
                      <a:lnTo>
                        <a:pt x="76" y="179"/>
                      </a:lnTo>
                      <a:close/>
                      <a:moveTo>
                        <a:pt x="78" y="181"/>
                      </a:moveTo>
                      <a:lnTo>
                        <a:pt x="78" y="179"/>
                      </a:lnTo>
                      <a:lnTo>
                        <a:pt x="78" y="181"/>
                      </a:lnTo>
                      <a:close/>
                      <a:moveTo>
                        <a:pt x="83" y="181"/>
                      </a:moveTo>
                      <a:lnTo>
                        <a:pt x="81" y="181"/>
                      </a:lnTo>
                      <a:lnTo>
                        <a:pt x="81" y="179"/>
                      </a:lnTo>
                      <a:lnTo>
                        <a:pt x="83" y="179"/>
                      </a:lnTo>
                      <a:lnTo>
                        <a:pt x="83" y="181"/>
                      </a:lnTo>
                      <a:close/>
                      <a:moveTo>
                        <a:pt x="95" y="179"/>
                      </a:moveTo>
                      <a:lnTo>
                        <a:pt x="93" y="179"/>
                      </a:lnTo>
                      <a:lnTo>
                        <a:pt x="95" y="179"/>
                      </a:lnTo>
                      <a:close/>
                      <a:moveTo>
                        <a:pt x="78" y="179"/>
                      </a:moveTo>
                      <a:lnTo>
                        <a:pt x="76" y="179"/>
                      </a:lnTo>
                      <a:lnTo>
                        <a:pt x="78" y="179"/>
                      </a:lnTo>
                      <a:lnTo>
                        <a:pt x="76" y="179"/>
                      </a:lnTo>
                      <a:lnTo>
                        <a:pt x="78" y="179"/>
                      </a:lnTo>
                      <a:close/>
                      <a:moveTo>
                        <a:pt x="76" y="179"/>
                      </a:moveTo>
                      <a:lnTo>
                        <a:pt x="74" y="179"/>
                      </a:lnTo>
                      <a:lnTo>
                        <a:pt x="76" y="179"/>
                      </a:lnTo>
                      <a:close/>
                      <a:moveTo>
                        <a:pt x="62" y="179"/>
                      </a:moveTo>
                      <a:lnTo>
                        <a:pt x="59" y="179"/>
                      </a:lnTo>
                      <a:lnTo>
                        <a:pt x="62" y="179"/>
                      </a:lnTo>
                      <a:lnTo>
                        <a:pt x="59" y="179"/>
                      </a:lnTo>
                      <a:lnTo>
                        <a:pt x="62" y="179"/>
                      </a:lnTo>
                      <a:close/>
                      <a:moveTo>
                        <a:pt x="95" y="179"/>
                      </a:moveTo>
                      <a:lnTo>
                        <a:pt x="93" y="179"/>
                      </a:lnTo>
                      <a:lnTo>
                        <a:pt x="95" y="179"/>
                      </a:lnTo>
                      <a:close/>
                      <a:moveTo>
                        <a:pt x="59" y="179"/>
                      </a:moveTo>
                      <a:lnTo>
                        <a:pt x="62" y="179"/>
                      </a:lnTo>
                      <a:lnTo>
                        <a:pt x="59" y="179"/>
                      </a:lnTo>
                      <a:close/>
                      <a:moveTo>
                        <a:pt x="57" y="176"/>
                      </a:moveTo>
                      <a:lnTo>
                        <a:pt x="57" y="179"/>
                      </a:lnTo>
                      <a:lnTo>
                        <a:pt x="57" y="176"/>
                      </a:lnTo>
                      <a:close/>
                      <a:moveTo>
                        <a:pt x="59" y="179"/>
                      </a:moveTo>
                      <a:lnTo>
                        <a:pt x="59" y="176"/>
                      </a:lnTo>
                      <a:lnTo>
                        <a:pt x="59" y="179"/>
                      </a:lnTo>
                      <a:close/>
                      <a:moveTo>
                        <a:pt x="78" y="176"/>
                      </a:moveTo>
                      <a:lnTo>
                        <a:pt x="78" y="179"/>
                      </a:lnTo>
                      <a:lnTo>
                        <a:pt x="78" y="176"/>
                      </a:lnTo>
                      <a:close/>
                      <a:moveTo>
                        <a:pt x="59" y="179"/>
                      </a:moveTo>
                      <a:lnTo>
                        <a:pt x="59" y="176"/>
                      </a:lnTo>
                      <a:lnTo>
                        <a:pt x="59" y="179"/>
                      </a:lnTo>
                      <a:close/>
                      <a:moveTo>
                        <a:pt x="57" y="179"/>
                      </a:moveTo>
                      <a:lnTo>
                        <a:pt x="57" y="176"/>
                      </a:lnTo>
                      <a:lnTo>
                        <a:pt x="57" y="179"/>
                      </a:lnTo>
                      <a:close/>
                      <a:moveTo>
                        <a:pt x="74" y="179"/>
                      </a:moveTo>
                      <a:lnTo>
                        <a:pt x="74" y="176"/>
                      </a:lnTo>
                      <a:lnTo>
                        <a:pt x="74" y="179"/>
                      </a:lnTo>
                      <a:close/>
                      <a:moveTo>
                        <a:pt x="95" y="176"/>
                      </a:moveTo>
                      <a:lnTo>
                        <a:pt x="95" y="179"/>
                      </a:lnTo>
                      <a:lnTo>
                        <a:pt x="95" y="176"/>
                      </a:lnTo>
                      <a:close/>
                      <a:moveTo>
                        <a:pt x="78" y="176"/>
                      </a:moveTo>
                      <a:lnTo>
                        <a:pt x="78" y="179"/>
                      </a:lnTo>
                      <a:lnTo>
                        <a:pt x="78" y="176"/>
                      </a:lnTo>
                      <a:close/>
                      <a:moveTo>
                        <a:pt x="81" y="176"/>
                      </a:moveTo>
                      <a:lnTo>
                        <a:pt x="81" y="179"/>
                      </a:lnTo>
                      <a:lnTo>
                        <a:pt x="81" y="176"/>
                      </a:lnTo>
                      <a:close/>
                      <a:moveTo>
                        <a:pt x="59" y="176"/>
                      </a:moveTo>
                      <a:lnTo>
                        <a:pt x="62" y="176"/>
                      </a:lnTo>
                      <a:lnTo>
                        <a:pt x="59" y="176"/>
                      </a:lnTo>
                      <a:close/>
                      <a:moveTo>
                        <a:pt x="74" y="176"/>
                      </a:moveTo>
                      <a:lnTo>
                        <a:pt x="74" y="179"/>
                      </a:lnTo>
                      <a:lnTo>
                        <a:pt x="74" y="176"/>
                      </a:lnTo>
                      <a:close/>
                      <a:moveTo>
                        <a:pt x="64" y="179"/>
                      </a:moveTo>
                      <a:lnTo>
                        <a:pt x="64" y="176"/>
                      </a:lnTo>
                      <a:lnTo>
                        <a:pt x="64" y="179"/>
                      </a:lnTo>
                      <a:close/>
                      <a:moveTo>
                        <a:pt x="95" y="176"/>
                      </a:moveTo>
                      <a:lnTo>
                        <a:pt x="93" y="176"/>
                      </a:lnTo>
                      <a:lnTo>
                        <a:pt x="95" y="176"/>
                      </a:lnTo>
                      <a:close/>
                      <a:moveTo>
                        <a:pt x="95" y="176"/>
                      </a:moveTo>
                      <a:lnTo>
                        <a:pt x="93" y="176"/>
                      </a:lnTo>
                      <a:lnTo>
                        <a:pt x="95" y="176"/>
                      </a:lnTo>
                      <a:close/>
                      <a:moveTo>
                        <a:pt x="95" y="176"/>
                      </a:moveTo>
                      <a:lnTo>
                        <a:pt x="93" y="176"/>
                      </a:lnTo>
                      <a:lnTo>
                        <a:pt x="95" y="176"/>
                      </a:lnTo>
                      <a:close/>
                      <a:moveTo>
                        <a:pt x="78" y="176"/>
                      </a:moveTo>
                      <a:lnTo>
                        <a:pt x="76" y="176"/>
                      </a:lnTo>
                      <a:lnTo>
                        <a:pt x="78" y="176"/>
                      </a:lnTo>
                      <a:close/>
                      <a:moveTo>
                        <a:pt x="81" y="176"/>
                      </a:moveTo>
                      <a:lnTo>
                        <a:pt x="83" y="176"/>
                      </a:lnTo>
                      <a:lnTo>
                        <a:pt x="81" y="176"/>
                      </a:lnTo>
                      <a:close/>
                      <a:moveTo>
                        <a:pt x="83" y="176"/>
                      </a:moveTo>
                      <a:lnTo>
                        <a:pt x="81" y="176"/>
                      </a:lnTo>
                      <a:lnTo>
                        <a:pt x="83" y="176"/>
                      </a:lnTo>
                      <a:close/>
                      <a:moveTo>
                        <a:pt x="59" y="176"/>
                      </a:moveTo>
                      <a:lnTo>
                        <a:pt x="59" y="174"/>
                      </a:lnTo>
                      <a:lnTo>
                        <a:pt x="59" y="176"/>
                      </a:lnTo>
                      <a:close/>
                      <a:moveTo>
                        <a:pt x="83" y="176"/>
                      </a:moveTo>
                      <a:lnTo>
                        <a:pt x="81" y="176"/>
                      </a:lnTo>
                      <a:lnTo>
                        <a:pt x="81" y="174"/>
                      </a:lnTo>
                      <a:lnTo>
                        <a:pt x="81" y="176"/>
                      </a:lnTo>
                      <a:lnTo>
                        <a:pt x="83" y="176"/>
                      </a:lnTo>
                      <a:close/>
                      <a:moveTo>
                        <a:pt x="81" y="174"/>
                      </a:moveTo>
                      <a:lnTo>
                        <a:pt x="81" y="176"/>
                      </a:lnTo>
                      <a:lnTo>
                        <a:pt x="81" y="174"/>
                      </a:lnTo>
                      <a:close/>
                      <a:moveTo>
                        <a:pt x="83" y="174"/>
                      </a:moveTo>
                      <a:lnTo>
                        <a:pt x="83" y="176"/>
                      </a:lnTo>
                      <a:lnTo>
                        <a:pt x="83" y="174"/>
                      </a:lnTo>
                      <a:close/>
                      <a:moveTo>
                        <a:pt x="57" y="174"/>
                      </a:moveTo>
                      <a:lnTo>
                        <a:pt x="59" y="174"/>
                      </a:lnTo>
                      <a:lnTo>
                        <a:pt x="57" y="174"/>
                      </a:lnTo>
                      <a:close/>
                      <a:moveTo>
                        <a:pt x="81" y="174"/>
                      </a:moveTo>
                      <a:lnTo>
                        <a:pt x="78" y="174"/>
                      </a:lnTo>
                      <a:lnTo>
                        <a:pt x="81" y="174"/>
                      </a:lnTo>
                      <a:close/>
                      <a:moveTo>
                        <a:pt x="62" y="174"/>
                      </a:moveTo>
                      <a:lnTo>
                        <a:pt x="59" y="174"/>
                      </a:lnTo>
                      <a:lnTo>
                        <a:pt x="62" y="174"/>
                      </a:lnTo>
                      <a:close/>
                      <a:moveTo>
                        <a:pt x="62" y="174"/>
                      </a:moveTo>
                      <a:lnTo>
                        <a:pt x="59" y="174"/>
                      </a:lnTo>
                      <a:lnTo>
                        <a:pt x="62" y="174"/>
                      </a:lnTo>
                      <a:close/>
                      <a:moveTo>
                        <a:pt x="95" y="174"/>
                      </a:moveTo>
                      <a:lnTo>
                        <a:pt x="93" y="174"/>
                      </a:lnTo>
                      <a:lnTo>
                        <a:pt x="95" y="174"/>
                      </a:lnTo>
                      <a:close/>
                      <a:moveTo>
                        <a:pt x="90" y="174"/>
                      </a:moveTo>
                      <a:lnTo>
                        <a:pt x="88" y="174"/>
                      </a:lnTo>
                      <a:lnTo>
                        <a:pt x="90" y="174"/>
                      </a:lnTo>
                      <a:close/>
                      <a:moveTo>
                        <a:pt x="81" y="174"/>
                      </a:moveTo>
                      <a:lnTo>
                        <a:pt x="81" y="171"/>
                      </a:lnTo>
                      <a:lnTo>
                        <a:pt x="81" y="174"/>
                      </a:lnTo>
                      <a:close/>
                      <a:moveTo>
                        <a:pt x="83" y="171"/>
                      </a:moveTo>
                      <a:lnTo>
                        <a:pt x="83" y="174"/>
                      </a:lnTo>
                      <a:lnTo>
                        <a:pt x="83" y="171"/>
                      </a:lnTo>
                      <a:close/>
                      <a:moveTo>
                        <a:pt x="102" y="171"/>
                      </a:moveTo>
                      <a:lnTo>
                        <a:pt x="102" y="169"/>
                      </a:lnTo>
                      <a:lnTo>
                        <a:pt x="102" y="171"/>
                      </a:lnTo>
                      <a:close/>
                      <a:moveTo>
                        <a:pt x="95" y="169"/>
                      </a:moveTo>
                      <a:lnTo>
                        <a:pt x="93" y="169"/>
                      </a:lnTo>
                      <a:lnTo>
                        <a:pt x="95" y="169"/>
                      </a:lnTo>
                      <a:close/>
                      <a:moveTo>
                        <a:pt x="104" y="169"/>
                      </a:moveTo>
                      <a:lnTo>
                        <a:pt x="102" y="169"/>
                      </a:lnTo>
                      <a:lnTo>
                        <a:pt x="104" y="169"/>
                      </a:lnTo>
                      <a:close/>
                      <a:moveTo>
                        <a:pt x="102" y="169"/>
                      </a:moveTo>
                      <a:lnTo>
                        <a:pt x="102" y="167"/>
                      </a:lnTo>
                      <a:lnTo>
                        <a:pt x="102" y="169"/>
                      </a:lnTo>
                      <a:close/>
                      <a:moveTo>
                        <a:pt x="102" y="167"/>
                      </a:moveTo>
                      <a:lnTo>
                        <a:pt x="100" y="167"/>
                      </a:lnTo>
                      <a:lnTo>
                        <a:pt x="102" y="167"/>
                      </a:lnTo>
                      <a:close/>
                      <a:moveTo>
                        <a:pt x="100" y="167"/>
                      </a:moveTo>
                      <a:lnTo>
                        <a:pt x="100" y="164"/>
                      </a:lnTo>
                      <a:lnTo>
                        <a:pt x="100" y="167"/>
                      </a:lnTo>
                      <a:close/>
                      <a:moveTo>
                        <a:pt x="102" y="162"/>
                      </a:moveTo>
                      <a:lnTo>
                        <a:pt x="100" y="162"/>
                      </a:lnTo>
                      <a:lnTo>
                        <a:pt x="102" y="162"/>
                      </a:lnTo>
                      <a:close/>
                      <a:moveTo>
                        <a:pt x="116" y="160"/>
                      </a:moveTo>
                      <a:lnTo>
                        <a:pt x="114" y="160"/>
                      </a:lnTo>
                      <a:lnTo>
                        <a:pt x="116" y="160"/>
                      </a:lnTo>
                      <a:close/>
                      <a:moveTo>
                        <a:pt x="119" y="160"/>
                      </a:moveTo>
                      <a:lnTo>
                        <a:pt x="116" y="160"/>
                      </a:lnTo>
                      <a:lnTo>
                        <a:pt x="119" y="160"/>
                      </a:lnTo>
                      <a:close/>
                      <a:moveTo>
                        <a:pt x="114" y="160"/>
                      </a:moveTo>
                      <a:lnTo>
                        <a:pt x="112" y="160"/>
                      </a:lnTo>
                      <a:lnTo>
                        <a:pt x="114" y="160"/>
                      </a:lnTo>
                      <a:close/>
                      <a:moveTo>
                        <a:pt x="116" y="160"/>
                      </a:moveTo>
                      <a:lnTo>
                        <a:pt x="116" y="157"/>
                      </a:lnTo>
                      <a:lnTo>
                        <a:pt x="116" y="160"/>
                      </a:lnTo>
                      <a:close/>
                      <a:moveTo>
                        <a:pt x="116" y="160"/>
                      </a:moveTo>
                      <a:lnTo>
                        <a:pt x="116" y="157"/>
                      </a:lnTo>
                      <a:lnTo>
                        <a:pt x="116" y="160"/>
                      </a:lnTo>
                      <a:close/>
                      <a:moveTo>
                        <a:pt x="107" y="160"/>
                      </a:moveTo>
                      <a:lnTo>
                        <a:pt x="107" y="157"/>
                      </a:lnTo>
                      <a:lnTo>
                        <a:pt x="107" y="160"/>
                      </a:lnTo>
                      <a:close/>
                      <a:moveTo>
                        <a:pt x="107" y="157"/>
                      </a:moveTo>
                      <a:lnTo>
                        <a:pt x="107" y="160"/>
                      </a:lnTo>
                      <a:lnTo>
                        <a:pt x="107" y="157"/>
                      </a:lnTo>
                      <a:close/>
                      <a:moveTo>
                        <a:pt x="112" y="157"/>
                      </a:moveTo>
                      <a:lnTo>
                        <a:pt x="112" y="160"/>
                      </a:lnTo>
                      <a:lnTo>
                        <a:pt x="112" y="157"/>
                      </a:lnTo>
                      <a:close/>
                      <a:moveTo>
                        <a:pt x="114" y="157"/>
                      </a:moveTo>
                      <a:lnTo>
                        <a:pt x="112" y="157"/>
                      </a:lnTo>
                      <a:lnTo>
                        <a:pt x="114" y="157"/>
                      </a:lnTo>
                      <a:close/>
                      <a:moveTo>
                        <a:pt x="116" y="155"/>
                      </a:moveTo>
                      <a:lnTo>
                        <a:pt x="116" y="157"/>
                      </a:lnTo>
                      <a:lnTo>
                        <a:pt x="116" y="155"/>
                      </a:lnTo>
                      <a:close/>
                      <a:moveTo>
                        <a:pt x="116" y="155"/>
                      </a:moveTo>
                      <a:lnTo>
                        <a:pt x="116" y="157"/>
                      </a:lnTo>
                      <a:lnTo>
                        <a:pt x="116" y="155"/>
                      </a:lnTo>
                      <a:close/>
                      <a:moveTo>
                        <a:pt x="109" y="152"/>
                      </a:moveTo>
                      <a:lnTo>
                        <a:pt x="107" y="152"/>
                      </a:lnTo>
                      <a:lnTo>
                        <a:pt x="109" y="152"/>
                      </a:lnTo>
                      <a:close/>
                      <a:moveTo>
                        <a:pt x="121" y="152"/>
                      </a:moveTo>
                      <a:lnTo>
                        <a:pt x="121" y="150"/>
                      </a:lnTo>
                      <a:lnTo>
                        <a:pt x="121" y="152"/>
                      </a:lnTo>
                      <a:close/>
                      <a:moveTo>
                        <a:pt x="112" y="150"/>
                      </a:moveTo>
                      <a:lnTo>
                        <a:pt x="109" y="150"/>
                      </a:lnTo>
                      <a:lnTo>
                        <a:pt x="112" y="150"/>
                      </a:lnTo>
                      <a:close/>
                      <a:moveTo>
                        <a:pt x="114" y="150"/>
                      </a:moveTo>
                      <a:lnTo>
                        <a:pt x="114" y="152"/>
                      </a:lnTo>
                      <a:lnTo>
                        <a:pt x="114" y="150"/>
                      </a:lnTo>
                      <a:close/>
                      <a:moveTo>
                        <a:pt x="112" y="150"/>
                      </a:moveTo>
                      <a:lnTo>
                        <a:pt x="109" y="150"/>
                      </a:lnTo>
                      <a:lnTo>
                        <a:pt x="112" y="150"/>
                      </a:lnTo>
                      <a:close/>
                      <a:moveTo>
                        <a:pt x="119" y="150"/>
                      </a:moveTo>
                      <a:lnTo>
                        <a:pt x="121" y="150"/>
                      </a:lnTo>
                      <a:lnTo>
                        <a:pt x="119" y="150"/>
                      </a:lnTo>
                      <a:close/>
                      <a:moveTo>
                        <a:pt x="116" y="150"/>
                      </a:moveTo>
                      <a:lnTo>
                        <a:pt x="116" y="148"/>
                      </a:lnTo>
                      <a:lnTo>
                        <a:pt x="116" y="150"/>
                      </a:lnTo>
                      <a:close/>
                      <a:moveTo>
                        <a:pt x="119" y="148"/>
                      </a:moveTo>
                      <a:lnTo>
                        <a:pt x="119" y="150"/>
                      </a:lnTo>
                      <a:lnTo>
                        <a:pt x="121" y="150"/>
                      </a:lnTo>
                      <a:lnTo>
                        <a:pt x="119" y="150"/>
                      </a:lnTo>
                      <a:lnTo>
                        <a:pt x="119" y="148"/>
                      </a:lnTo>
                      <a:close/>
                      <a:moveTo>
                        <a:pt x="112" y="150"/>
                      </a:moveTo>
                      <a:lnTo>
                        <a:pt x="112" y="148"/>
                      </a:lnTo>
                      <a:lnTo>
                        <a:pt x="112" y="150"/>
                      </a:lnTo>
                      <a:close/>
                      <a:moveTo>
                        <a:pt x="109" y="150"/>
                      </a:moveTo>
                      <a:lnTo>
                        <a:pt x="109" y="148"/>
                      </a:lnTo>
                      <a:lnTo>
                        <a:pt x="109" y="150"/>
                      </a:lnTo>
                      <a:close/>
                      <a:moveTo>
                        <a:pt x="112" y="148"/>
                      </a:moveTo>
                      <a:lnTo>
                        <a:pt x="112" y="150"/>
                      </a:lnTo>
                      <a:lnTo>
                        <a:pt x="112" y="148"/>
                      </a:lnTo>
                      <a:close/>
                      <a:moveTo>
                        <a:pt x="114" y="148"/>
                      </a:moveTo>
                      <a:lnTo>
                        <a:pt x="112" y="148"/>
                      </a:lnTo>
                      <a:lnTo>
                        <a:pt x="114" y="148"/>
                      </a:lnTo>
                      <a:close/>
                      <a:moveTo>
                        <a:pt x="123" y="148"/>
                      </a:moveTo>
                      <a:lnTo>
                        <a:pt x="121" y="148"/>
                      </a:lnTo>
                      <a:lnTo>
                        <a:pt x="123" y="148"/>
                      </a:lnTo>
                      <a:close/>
                      <a:moveTo>
                        <a:pt x="119" y="148"/>
                      </a:moveTo>
                      <a:lnTo>
                        <a:pt x="116" y="148"/>
                      </a:lnTo>
                      <a:lnTo>
                        <a:pt x="119" y="148"/>
                      </a:lnTo>
                      <a:close/>
                      <a:moveTo>
                        <a:pt x="114" y="148"/>
                      </a:moveTo>
                      <a:lnTo>
                        <a:pt x="112" y="148"/>
                      </a:lnTo>
                      <a:lnTo>
                        <a:pt x="114" y="148"/>
                      </a:lnTo>
                      <a:close/>
                      <a:moveTo>
                        <a:pt x="131" y="148"/>
                      </a:moveTo>
                      <a:lnTo>
                        <a:pt x="131" y="145"/>
                      </a:lnTo>
                      <a:lnTo>
                        <a:pt x="131" y="148"/>
                      </a:lnTo>
                      <a:close/>
                      <a:moveTo>
                        <a:pt x="133" y="148"/>
                      </a:moveTo>
                      <a:lnTo>
                        <a:pt x="133" y="145"/>
                      </a:lnTo>
                      <a:lnTo>
                        <a:pt x="133" y="148"/>
                      </a:lnTo>
                      <a:close/>
                      <a:moveTo>
                        <a:pt x="112" y="145"/>
                      </a:moveTo>
                      <a:lnTo>
                        <a:pt x="112" y="148"/>
                      </a:lnTo>
                      <a:lnTo>
                        <a:pt x="112" y="145"/>
                      </a:lnTo>
                      <a:close/>
                      <a:moveTo>
                        <a:pt x="112" y="145"/>
                      </a:moveTo>
                      <a:lnTo>
                        <a:pt x="114" y="145"/>
                      </a:lnTo>
                      <a:lnTo>
                        <a:pt x="112" y="145"/>
                      </a:lnTo>
                      <a:close/>
                      <a:moveTo>
                        <a:pt x="114" y="145"/>
                      </a:moveTo>
                      <a:lnTo>
                        <a:pt x="112" y="145"/>
                      </a:lnTo>
                      <a:lnTo>
                        <a:pt x="114" y="145"/>
                      </a:lnTo>
                      <a:close/>
                      <a:moveTo>
                        <a:pt x="140" y="141"/>
                      </a:moveTo>
                      <a:lnTo>
                        <a:pt x="140" y="138"/>
                      </a:lnTo>
                      <a:lnTo>
                        <a:pt x="140" y="141"/>
                      </a:lnTo>
                      <a:close/>
                      <a:moveTo>
                        <a:pt x="140" y="138"/>
                      </a:moveTo>
                      <a:lnTo>
                        <a:pt x="140" y="141"/>
                      </a:lnTo>
                      <a:lnTo>
                        <a:pt x="140" y="138"/>
                      </a:lnTo>
                      <a:close/>
                      <a:moveTo>
                        <a:pt x="145" y="131"/>
                      </a:moveTo>
                      <a:lnTo>
                        <a:pt x="145" y="133"/>
                      </a:lnTo>
                      <a:lnTo>
                        <a:pt x="145" y="131"/>
                      </a:lnTo>
                      <a:close/>
                      <a:moveTo>
                        <a:pt x="145" y="129"/>
                      </a:moveTo>
                      <a:lnTo>
                        <a:pt x="145" y="131"/>
                      </a:lnTo>
                      <a:lnTo>
                        <a:pt x="145" y="129"/>
                      </a:lnTo>
                      <a:close/>
                      <a:moveTo>
                        <a:pt x="142" y="131"/>
                      </a:moveTo>
                      <a:lnTo>
                        <a:pt x="142" y="129"/>
                      </a:lnTo>
                      <a:lnTo>
                        <a:pt x="142" y="131"/>
                      </a:lnTo>
                      <a:close/>
                      <a:moveTo>
                        <a:pt x="138" y="126"/>
                      </a:moveTo>
                      <a:lnTo>
                        <a:pt x="138" y="124"/>
                      </a:lnTo>
                      <a:lnTo>
                        <a:pt x="138" y="126"/>
                      </a:lnTo>
                      <a:close/>
                      <a:moveTo>
                        <a:pt x="169" y="107"/>
                      </a:moveTo>
                      <a:lnTo>
                        <a:pt x="169" y="105"/>
                      </a:lnTo>
                      <a:lnTo>
                        <a:pt x="169" y="107"/>
                      </a:lnTo>
                      <a:close/>
                      <a:moveTo>
                        <a:pt x="169" y="105"/>
                      </a:moveTo>
                      <a:lnTo>
                        <a:pt x="166" y="105"/>
                      </a:lnTo>
                      <a:lnTo>
                        <a:pt x="169" y="105"/>
                      </a:lnTo>
                      <a:close/>
                      <a:moveTo>
                        <a:pt x="169" y="105"/>
                      </a:moveTo>
                      <a:lnTo>
                        <a:pt x="166" y="105"/>
                      </a:lnTo>
                      <a:lnTo>
                        <a:pt x="169" y="105"/>
                      </a:lnTo>
                      <a:close/>
                      <a:moveTo>
                        <a:pt x="169" y="103"/>
                      </a:moveTo>
                      <a:lnTo>
                        <a:pt x="166" y="103"/>
                      </a:lnTo>
                      <a:lnTo>
                        <a:pt x="169" y="103"/>
                      </a:lnTo>
                      <a:close/>
                      <a:moveTo>
                        <a:pt x="218" y="98"/>
                      </a:moveTo>
                      <a:lnTo>
                        <a:pt x="221" y="98"/>
                      </a:lnTo>
                      <a:lnTo>
                        <a:pt x="218" y="98"/>
                      </a:lnTo>
                      <a:close/>
                      <a:moveTo>
                        <a:pt x="216" y="95"/>
                      </a:moveTo>
                      <a:lnTo>
                        <a:pt x="218" y="95"/>
                      </a:lnTo>
                      <a:lnTo>
                        <a:pt x="216" y="95"/>
                      </a:lnTo>
                      <a:close/>
                      <a:moveTo>
                        <a:pt x="214" y="91"/>
                      </a:moveTo>
                      <a:lnTo>
                        <a:pt x="211" y="91"/>
                      </a:lnTo>
                      <a:lnTo>
                        <a:pt x="214" y="91"/>
                      </a:lnTo>
                      <a:close/>
                      <a:moveTo>
                        <a:pt x="211" y="91"/>
                      </a:moveTo>
                      <a:lnTo>
                        <a:pt x="211" y="88"/>
                      </a:lnTo>
                      <a:lnTo>
                        <a:pt x="211" y="91"/>
                      </a:lnTo>
                      <a:close/>
                      <a:moveTo>
                        <a:pt x="197" y="86"/>
                      </a:moveTo>
                      <a:lnTo>
                        <a:pt x="195" y="86"/>
                      </a:lnTo>
                      <a:lnTo>
                        <a:pt x="197" y="86"/>
                      </a:lnTo>
                      <a:close/>
                      <a:moveTo>
                        <a:pt x="199" y="84"/>
                      </a:moveTo>
                      <a:lnTo>
                        <a:pt x="197" y="84"/>
                      </a:lnTo>
                      <a:lnTo>
                        <a:pt x="199" y="84"/>
                      </a:lnTo>
                      <a:close/>
                      <a:moveTo>
                        <a:pt x="197" y="84"/>
                      </a:moveTo>
                      <a:lnTo>
                        <a:pt x="195" y="84"/>
                      </a:lnTo>
                      <a:lnTo>
                        <a:pt x="197" y="84"/>
                      </a:lnTo>
                      <a:close/>
                      <a:moveTo>
                        <a:pt x="190" y="79"/>
                      </a:moveTo>
                      <a:lnTo>
                        <a:pt x="188" y="79"/>
                      </a:lnTo>
                      <a:lnTo>
                        <a:pt x="190" y="79"/>
                      </a:lnTo>
                      <a:close/>
                      <a:moveTo>
                        <a:pt x="188" y="76"/>
                      </a:moveTo>
                      <a:lnTo>
                        <a:pt x="185" y="76"/>
                      </a:lnTo>
                      <a:lnTo>
                        <a:pt x="188" y="76"/>
                      </a:lnTo>
                      <a:close/>
                      <a:moveTo>
                        <a:pt x="188" y="76"/>
                      </a:moveTo>
                      <a:lnTo>
                        <a:pt x="188" y="74"/>
                      </a:lnTo>
                      <a:lnTo>
                        <a:pt x="188" y="76"/>
                      </a:lnTo>
                      <a:close/>
                      <a:moveTo>
                        <a:pt x="199" y="74"/>
                      </a:moveTo>
                      <a:lnTo>
                        <a:pt x="197" y="74"/>
                      </a:lnTo>
                      <a:lnTo>
                        <a:pt x="199" y="74"/>
                      </a:lnTo>
                      <a:close/>
                      <a:moveTo>
                        <a:pt x="195" y="74"/>
                      </a:moveTo>
                      <a:lnTo>
                        <a:pt x="195" y="72"/>
                      </a:lnTo>
                      <a:lnTo>
                        <a:pt x="195" y="74"/>
                      </a:lnTo>
                      <a:close/>
                      <a:moveTo>
                        <a:pt x="197" y="72"/>
                      </a:moveTo>
                      <a:lnTo>
                        <a:pt x="197" y="69"/>
                      </a:lnTo>
                      <a:lnTo>
                        <a:pt x="197" y="72"/>
                      </a:lnTo>
                      <a:close/>
                      <a:moveTo>
                        <a:pt x="197" y="69"/>
                      </a:moveTo>
                      <a:lnTo>
                        <a:pt x="199" y="69"/>
                      </a:lnTo>
                      <a:lnTo>
                        <a:pt x="197" y="69"/>
                      </a:lnTo>
                      <a:close/>
                      <a:moveTo>
                        <a:pt x="188" y="67"/>
                      </a:moveTo>
                      <a:lnTo>
                        <a:pt x="185" y="67"/>
                      </a:lnTo>
                      <a:lnTo>
                        <a:pt x="188" y="67"/>
                      </a:lnTo>
                      <a:close/>
                      <a:moveTo>
                        <a:pt x="197" y="67"/>
                      </a:moveTo>
                      <a:lnTo>
                        <a:pt x="195" y="67"/>
                      </a:lnTo>
                      <a:lnTo>
                        <a:pt x="197" y="67"/>
                      </a:lnTo>
                      <a:close/>
                      <a:moveTo>
                        <a:pt x="197" y="67"/>
                      </a:moveTo>
                      <a:lnTo>
                        <a:pt x="195" y="67"/>
                      </a:lnTo>
                      <a:lnTo>
                        <a:pt x="197" y="67"/>
                      </a:lnTo>
                      <a:close/>
                      <a:moveTo>
                        <a:pt x="197" y="65"/>
                      </a:moveTo>
                      <a:lnTo>
                        <a:pt x="197" y="67"/>
                      </a:lnTo>
                      <a:lnTo>
                        <a:pt x="195" y="65"/>
                      </a:lnTo>
                      <a:lnTo>
                        <a:pt x="197" y="65"/>
                      </a:lnTo>
                      <a:close/>
                      <a:moveTo>
                        <a:pt x="188" y="65"/>
                      </a:moveTo>
                      <a:lnTo>
                        <a:pt x="188" y="62"/>
                      </a:lnTo>
                      <a:lnTo>
                        <a:pt x="188" y="65"/>
                      </a:lnTo>
                      <a:close/>
                      <a:moveTo>
                        <a:pt x="197" y="65"/>
                      </a:moveTo>
                      <a:lnTo>
                        <a:pt x="197" y="62"/>
                      </a:lnTo>
                      <a:lnTo>
                        <a:pt x="197" y="65"/>
                      </a:lnTo>
                      <a:close/>
                      <a:moveTo>
                        <a:pt x="195" y="62"/>
                      </a:moveTo>
                      <a:lnTo>
                        <a:pt x="192" y="62"/>
                      </a:lnTo>
                      <a:lnTo>
                        <a:pt x="195" y="62"/>
                      </a:lnTo>
                      <a:close/>
                      <a:moveTo>
                        <a:pt x="199" y="62"/>
                      </a:moveTo>
                      <a:lnTo>
                        <a:pt x="197" y="62"/>
                      </a:lnTo>
                      <a:lnTo>
                        <a:pt x="199" y="62"/>
                      </a:lnTo>
                      <a:close/>
                      <a:moveTo>
                        <a:pt x="183" y="60"/>
                      </a:moveTo>
                      <a:lnTo>
                        <a:pt x="183" y="57"/>
                      </a:lnTo>
                      <a:lnTo>
                        <a:pt x="183" y="60"/>
                      </a:lnTo>
                      <a:close/>
                      <a:moveTo>
                        <a:pt x="197" y="57"/>
                      </a:moveTo>
                      <a:lnTo>
                        <a:pt x="197" y="60"/>
                      </a:lnTo>
                      <a:lnTo>
                        <a:pt x="197" y="57"/>
                      </a:lnTo>
                      <a:close/>
                      <a:moveTo>
                        <a:pt x="183" y="55"/>
                      </a:moveTo>
                      <a:lnTo>
                        <a:pt x="183" y="57"/>
                      </a:lnTo>
                      <a:lnTo>
                        <a:pt x="183" y="55"/>
                      </a:lnTo>
                      <a:close/>
                      <a:moveTo>
                        <a:pt x="188" y="53"/>
                      </a:moveTo>
                      <a:lnTo>
                        <a:pt x="185" y="53"/>
                      </a:lnTo>
                      <a:lnTo>
                        <a:pt x="188" y="53"/>
                      </a:lnTo>
                      <a:close/>
                      <a:moveTo>
                        <a:pt x="161" y="53"/>
                      </a:moveTo>
                      <a:lnTo>
                        <a:pt x="159" y="53"/>
                      </a:lnTo>
                      <a:lnTo>
                        <a:pt x="161" y="53"/>
                      </a:lnTo>
                      <a:close/>
                      <a:moveTo>
                        <a:pt x="161" y="53"/>
                      </a:moveTo>
                      <a:lnTo>
                        <a:pt x="159" y="53"/>
                      </a:lnTo>
                      <a:lnTo>
                        <a:pt x="161" y="53"/>
                      </a:lnTo>
                      <a:close/>
                      <a:moveTo>
                        <a:pt x="173" y="50"/>
                      </a:moveTo>
                      <a:lnTo>
                        <a:pt x="171" y="50"/>
                      </a:lnTo>
                      <a:lnTo>
                        <a:pt x="173" y="50"/>
                      </a:lnTo>
                      <a:close/>
                      <a:moveTo>
                        <a:pt x="180" y="50"/>
                      </a:moveTo>
                      <a:lnTo>
                        <a:pt x="178" y="50"/>
                      </a:lnTo>
                      <a:lnTo>
                        <a:pt x="180" y="50"/>
                      </a:lnTo>
                      <a:close/>
                      <a:moveTo>
                        <a:pt x="176" y="50"/>
                      </a:moveTo>
                      <a:lnTo>
                        <a:pt x="176" y="48"/>
                      </a:lnTo>
                      <a:lnTo>
                        <a:pt x="176" y="50"/>
                      </a:lnTo>
                      <a:close/>
                      <a:moveTo>
                        <a:pt x="164" y="48"/>
                      </a:moveTo>
                      <a:lnTo>
                        <a:pt x="161" y="48"/>
                      </a:lnTo>
                      <a:lnTo>
                        <a:pt x="164" y="48"/>
                      </a:lnTo>
                      <a:close/>
                      <a:moveTo>
                        <a:pt x="166" y="48"/>
                      </a:moveTo>
                      <a:lnTo>
                        <a:pt x="164" y="48"/>
                      </a:lnTo>
                      <a:lnTo>
                        <a:pt x="166" y="48"/>
                      </a:lnTo>
                      <a:close/>
                      <a:moveTo>
                        <a:pt x="161" y="48"/>
                      </a:moveTo>
                      <a:lnTo>
                        <a:pt x="159" y="48"/>
                      </a:lnTo>
                      <a:lnTo>
                        <a:pt x="161" y="48"/>
                      </a:lnTo>
                      <a:close/>
                      <a:moveTo>
                        <a:pt x="164" y="48"/>
                      </a:moveTo>
                      <a:lnTo>
                        <a:pt x="164" y="46"/>
                      </a:lnTo>
                      <a:lnTo>
                        <a:pt x="164" y="48"/>
                      </a:lnTo>
                      <a:close/>
                      <a:moveTo>
                        <a:pt x="173" y="48"/>
                      </a:moveTo>
                      <a:lnTo>
                        <a:pt x="173" y="46"/>
                      </a:lnTo>
                      <a:lnTo>
                        <a:pt x="173" y="48"/>
                      </a:lnTo>
                      <a:close/>
                      <a:moveTo>
                        <a:pt x="171" y="46"/>
                      </a:moveTo>
                      <a:lnTo>
                        <a:pt x="169" y="46"/>
                      </a:lnTo>
                      <a:lnTo>
                        <a:pt x="171" y="46"/>
                      </a:lnTo>
                      <a:close/>
                      <a:moveTo>
                        <a:pt x="159" y="46"/>
                      </a:moveTo>
                      <a:lnTo>
                        <a:pt x="161" y="46"/>
                      </a:lnTo>
                      <a:lnTo>
                        <a:pt x="159" y="46"/>
                      </a:lnTo>
                      <a:close/>
                      <a:moveTo>
                        <a:pt x="166" y="43"/>
                      </a:moveTo>
                      <a:lnTo>
                        <a:pt x="166" y="46"/>
                      </a:lnTo>
                      <a:lnTo>
                        <a:pt x="166" y="43"/>
                      </a:lnTo>
                      <a:close/>
                      <a:moveTo>
                        <a:pt x="169" y="43"/>
                      </a:moveTo>
                      <a:lnTo>
                        <a:pt x="169" y="46"/>
                      </a:lnTo>
                      <a:lnTo>
                        <a:pt x="169" y="43"/>
                      </a:lnTo>
                      <a:close/>
                      <a:moveTo>
                        <a:pt x="164" y="43"/>
                      </a:moveTo>
                      <a:lnTo>
                        <a:pt x="161" y="43"/>
                      </a:lnTo>
                      <a:lnTo>
                        <a:pt x="164" y="43"/>
                      </a:lnTo>
                      <a:close/>
                      <a:moveTo>
                        <a:pt x="166" y="43"/>
                      </a:moveTo>
                      <a:lnTo>
                        <a:pt x="169" y="43"/>
                      </a:lnTo>
                      <a:lnTo>
                        <a:pt x="166" y="43"/>
                      </a:lnTo>
                      <a:lnTo>
                        <a:pt x="169" y="43"/>
                      </a:lnTo>
                      <a:lnTo>
                        <a:pt x="166" y="43"/>
                      </a:lnTo>
                      <a:close/>
                      <a:moveTo>
                        <a:pt x="164" y="43"/>
                      </a:moveTo>
                      <a:lnTo>
                        <a:pt x="161" y="43"/>
                      </a:lnTo>
                      <a:lnTo>
                        <a:pt x="164" y="43"/>
                      </a:lnTo>
                      <a:close/>
                      <a:moveTo>
                        <a:pt x="164" y="43"/>
                      </a:moveTo>
                      <a:lnTo>
                        <a:pt x="161" y="43"/>
                      </a:lnTo>
                      <a:lnTo>
                        <a:pt x="164" y="43"/>
                      </a:lnTo>
                      <a:close/>
                      <a:moveTo>
                        <a:pt x="164" y="41"/>
                      </a:moveTo>
                      <a:lnTo>
                        <a:pt x="161" y="41"/>
                      </a:lnTo>
                      <a:lnTo>
                        <a:pt x="164" y="41"/>
                      </a:lnTo>
                      <a:close/>
                      <a:moveTo>
                        <a:pt x="159" y="36"/>
                      </a:moveTo>
                      <a:lnTo>
                        <a:pt x="159" y="34"/>
                      </a:lnTo>
                      <a:lnTo>
                        <a:pt x="159" y="36"/>
                      </a:lnTo>
                      <a:close/>
                      <a:moveTo>
                        <a:pt x="154" y="26"/>
                      </a:moveTo>
                      <a:lnTo>
                        <a:pt x="154" y="29"/>
                      </a:lnTo>
                      <a:lnTo>
                        <a:pt x="154" y="26"/>
                      </a:lnTo>
                      <a:close/>
                      <a:moveTo>
                        <a:pt x="145" y="17"/>
                      </a:moveTo>
                      <a:lnTo>
                        <a:pt x="145" y="15"/>
                      </a:lnTo>
                      <a:lnTo>
                        <a:pt x="145" y="17"/>
                      </a:lnTo>
                      <a:close/>
                      <a:moveTo>
                        <a:pt x="145" y="10"/>
                      </a:moveTo>
                      <a:lnTo>
                        <a:pt x="145" y="12"/>
                      </a:lnTo>
                      <a:lnTo>
                        <a:pt x="145" y="10"/>
                      </a:lnTo>
                      <a:close/>
                      <a:moveTo>
                        <a:pt x="145" y="3"/>
                      </a:moveTo>
                      <a:lnTo>
                        <a:pt x="145" y="0"/>
                      </a:lnTo>
                      <a:lnTo>
                        <a:pt x="145"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6" name="Freeform 52263"/>
                <p:cNvSpPr>
                  <a:spLocks/>
                </p:cNvSpPr>
                <p:nvPr/>
              </p:nvSpPr>
              <p:spPr bwMode="auto">
                <a:xfrm>
                  <a:off x="4922932" y="2804055"/>
                  <a:ext cx="74556" cy="67888"/>
                </a:xfrm>
                <a:custGeom>
                  <a:avLst/>
                  <a:gdLst>
                    <a:gd name="T0" fmla="*/ 10 w 21"/>
                    <a:gd name="T1" fmla="*/ 2 h 23"/>
                    <a:gd name="T2" fmla="*/ 7 w 21"/>
                    <a:gd name="T3" fmla="*/ 4 h 23"/>
                    <a:gd name="T4" fmla="*/ 10 w 21"/>
                    <a:gd name="T5" fmla="*/ 7 h 23"/>
                    <a:gd name="T6" fmla="*/ 12 w 21"/>
                    <a:gd name="T7" fmla="*/ 4 h 23"/>
                    <a:gd name="T8" fmla="*/ 17 w 21"/>
                    <a:gd name="T9" fmla="*/ 4 h 23"/>
                    <a:gd name="T10" fmla="*/ 17 w 21"/>
                    <a:gd name="T11" fmla="*/ 7 h 23"/>
                    <a:gd name="T12" fmla="*/ 14 w 21"/>
                    <a:gd name="T13" fmla="*/ 9 h 23"/>
                    <a:gd name="T14" fmla="*/ 14 w 21"/>
                    <a:gd name="T15" fmla="*/ 14 h 23"/>
                    <a:gd name="T16" fmla="*/ 19 w 21"/>
                    <a:gd name="T17" fmla="*/ 14 h 23"/>
                    <a:gd name="T18" fmla="*/ 21 w 21"/>
                    <a:gd name="T19" fmla="*/ 16 h 23"/>
                    <a:gd name="T20" fmla="*/ 19 w 21"/>
                    <a:gd name="T21" fmla="*/ 19 h 23"/>
                    <a:gd name="T22" fmla="*/ 19 w 21"/>
                    <a:gd name="T23" fmla="*/ 19 h 23"/>
                    <a:gd name="T24" fmla="*/ 19 w 21"/>
                    <a:gd name="T25" fmla="*/ 19 h 23"/>
                    <a:gd name="T26" fmla="*/ 19 w 21"/>
                    <a:gd name="T27" fmla="*/ 16 h 23"/>
                    <a:gd name="T28" fmla="*/ 17 w 21"/>
                    <a:gd name="T29" fmla="*/ 19 h 23"/>
                    <a:gd name="T30" fmla="*/ 14 w 21"/>
                    <a:gd name="T31" fmla="*/ 16 h 23"/>
                    <a:gd name="T32" fmla="*/ 12 w 21"/>
                    <a:gd name="T33" fmla="*/ 19 h 23"/>
                    <a:gd name="T34" fmla="*/ 10 w 21"/>
                    <a:gd name="T35" fmla="*/ 19 h 23"/>
                    <a:gd name="T36" fmla="*/ 10 w 21"/>
                    <a:gd name="T37" fmla="*/ 19 h 23"/>
                    <a:gd name="T38" fmla="*/ 7 w 21"/>
                    <a:gd name="T39" fmla="*/ 21 h 23"/>
                    <a:gd name="T40" fmla="*/ 7 w 21"/>
                    <a:gd name="T41" fmla="*/ 21 h 23"/>
                    <a:gd name="T42" fmla="*/ 10 w 21"/>
                    <a:gd name="T43" fmla="*/ 23 h 23"/>
                    <a:gd name="T44" fmla="*/ 5 w 21"/>
                    <a:gd name="T45" fmla="*/ 23 h 23"/>
                    <a:gd name="T46" fmla="*/ 7 w 21"/>
                    <a:gd name="T47" fmla="*/ 21 h 23"/>
                    <a:gd name="T48" fmla="*/ 7 w 21"/>
                    <a:gd name="T49" fmla="*/ 21 h 23"/>
                    <a:gd name="T50" fmla="*/ 2 w 21"/>
                    <a:gd name="T51" fmla="*/ 21 h 23"/>
                    <a:gd name="T52" fmla="*/ 0 w 21"/>
                    <a:gd name="T53" fmla="*/ 19 h 23"/>
                    <a:gd name="T54" fmla="*/ 0 w 21"/>
                    <a:gd name="T55" fmla="*/ 19 h 23"/>
                    <a:gd name="T56" fmla="*/ 0 w 21"/>
                    <a:gd name="T57" fmla="*/ 19 h 23"/>
                    <a:gd name="T58" fmla="*/ 2 w 21"/>
                    <a:gd name="T59" fmla="*/ 16 h 23"/>
                    <a:gd name="T60" fmla="*/ 5 w 21"/>
                    <a:gd name="T61" fmla="*/ 14 h 23"/>
                    <a:gd name="T62" fmla="*/ 2 w 21"/>
                    <a:gd name="T63" fmla="*/ 12 h 23"/>
                    <a:gd name="T64" fmla="*/ 0 w 21"/>
                    <a:gd name="T65" fmla="*/ 14 h 23"/>
                    <a:gd name="T66" fmla="*/ 2 w 21"/>
                    <a:gd name="T67" fmla="*/ 12 h 23"/>
                    <a:gd name="T68" fmla="*/ 5 w 21"/>
                    <a:gd name="T69" fmla="*/ 9 h 23"/>
                    <a:gd name="T70" fmla="*/ 0 w 21"/>
                    <a:gd name="T71" fmla="*/ 9 h 23"/>
                    <a:gd name="T72" fmla="*/ 2 w 21"/>
                    <a:gd name="T73" fmla="*/ 7 h 23"/>
                    <a:gd name="T74" fmla="*/ 5 w 21"/>
                    <a:gd name="T75" fmla="*/ 9 h 23"/>
                    <a:gd name="T76" fmla="*/ 7 w 21"/>
                    <a:gd name="T77" fmla="*/ 7 h 23"/>
                    <a:gd name="T78" fmla="*/ 7 w 21"/>
                    <a:gd name="T79" fmla="*/ 7 h 23"/>
                    <a:gd name="T80" fmla="*/ 10 w 21"/>
                    <a:gd name="T81" fmla="*/ 9 h 23"/>
                    <a:gd name="T82" fmla="*/ 10 w 21"/>
                    <a:gd name="T83" fmla="*/ 9 h 23"/>
                    <a:gd name="T84" fmla="*/ 12 w 21"/>
                    <a:gd name="T85" fmla="*/ 7 h 23"/>
                    <a:gd name="T86" fmla="*/ 10 w 21"/>
                    <a:gd name="T87" fmla="*/ 4 h 23"/>
                    <a:gd name="T88" fmla="*/ 5 w 21"/>
                    <a:gd name="T89" fmla="*/ 4 h 23"/>
                    <a:gd name="T90" fmla="*/ 2 w 21"/>
                    <a:gd name="T91" fmla="*/ 7 h 23"/>
                    <a:gd name="T92" fmla="*/ 5 w 21"/>
                    <a:gd name="T93" fmla="*/ 4 h 23"/>
                    <a:gd name="T94" fmla="*/ 2 w 21"/>
                    <a:gd name="T95" fmla="*/ 2 h 23"/>
                    <a:gd name="T96" fmla="*/ 2 w 21"/>
                    <a:gd name="T97" fmla="*/ 7 h 23"/>
                    <a:gd name="T98" fmla="*/ 0 w 21"/>
                    <a:gd name="T99" fmla="*/ 4 h 23"/>
                    <a:gd name="T100" fmla="*/ 2 w 21"/>
                    <a:gd name="T101" fmla="*/ 2 h 23"/>
                    <a:gd name="T102" fmla="*/ 5 w 21"/>
                    <a:gd name="T103" fmla="*/ 0 h 23"/>
                    <a:gd name="T104" fmla="*/ 10 w 21"/>
                    <a:gd name="T10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3">
                      <a:moveTo>
                        <a:pt x="10" y="0"/>
                      </a:moveTo>
                      <a:lnTo>
                        <a:pt x="10" y="2"/>
                      </a:lnTo>
                      <a:lnTo>
                        <a:pt x="7" y="2"/>
                      </a:lnTo>
                      <a:lnTo>
                        <a:pt x="7" y="4"/>
                      </a:lnTo>
                      <a:lnTo>
                        <a:pt x="10" y="4"/>
                      </a:lnTo>
                      <a:lnTo>
                        <a:pt x="10" y="7"/>
                      </a:lnTo>
                      <a:lnTo>
                        <a:pt x="12" y="7"/>
                      </a:lnTo>
                      <a:lnTo>
                        <a:pt x="12" y="4"/>
                      </a:lnTo>
                      <a:lnTo>
                        <a:pt x="14" y="4"/>
                      </a:lnTo>
                      <a:lnTo>
                        <a:pt x="17" y="4"/>
                      </a:lnTo>
                      <a:lnTo>
                        <a:pt x="19" y="7"/>
                      </a:lnTo>
                      <a:lnTo>
                        <a:pt x="17" y="7"/>
                      </a:lnTo>
                      <a:lnTo>
                        <a:pt x="17" y="9"/>
                      </a:lnTo>
                      <a:lnTo>
                        <a:pt x="14" y="9"/>
                      </a:lnTo>
                      <a:lnTo>
                        <a:pt x="14" y="12"/>
                      </a:lnTo>
                      <a:lnTo>
                        <a:pt x="14" y="14"/>
                      </a:lnTo>
                      <a:lnTo>
                        <a:pt x="17" y="14"/>
                      </a:lnTo>
                      <a:lnTo>
                        <a:pt x="19" y="14"/>
                      </a:lnTo>
                      <a:lnTo>
                        <a:pt x="19" y="16"/>
                      </a:lnTo>
                      <a:lnTo>
                        <a:pt x="21" y="16"/>
                      </a:lnTo>
                      <a:lnTo>
                        <a:pt x="19" y="16"/>
                      </a:lnTo>
                      <a:lnTo>
                        <a:pt x="19" y="19"/>
                      </a:lnTo>
                      <a:lnTo>
                        <a:pt x="19" y="21"/>
                      </a:lnTo>
                      <a:lnTo>
                        <a:pt x="19" y="19"/>
                      </a:lnTo>
                      <a:lnTo>
                        <a:pt x="17" y="19"/>
                      </a:lnTo>
                      <a:lnTo>
                        <a:pt x="19" y="19"/>
                      </a:lnTo>
                      <a:lnTo>
                        <a:pt x="17" y="19"/>
                      </a:lnTo>
                      <a:lnTo>
                        <a:pt x="19" y="16"/>
                      </a:lnTo>
                      <a:lnTo>
                        <a:pt x="17" y="16"/>
                      </a:lnTo>
                      <a:lnTo>
                        <a:pt x="17" y="19"/>
                      </a:lnTo>
                      <a:lnTo>
                        <a:pt x="17" y="16"/>
                      </a:lnTo>
                      <a:lnTo>
                        <a:pt x="14" y="16"/>
                      </a:lnTo>
                      <a:lnTo>
                        <a:pt x="12" y="16"/>
                      </a:lnTo>
                      <a:lnTo>
                        <a:pt x="12" y="19"/>
                      </a:lnTo>
                      <a:lnTo>
                        <a:pt x="10" y="16"/>
                      </a:lnTo>
                      <a:lnTo>
                        <a:pt x="10" y="19"/>
                      </a:lnTo>
                      <a:lnTo>
                        <a:pt x="12" y="19"/>
                      </a:lnTo>
                      <a:lnTo>
                        <a:pt x="10" y="19"/>
                      </a:lnTo>
                      <a:lnTo>
                        <a:pt x="10" y="21"/>
                      </a:lnTo>
                      <a:lnTo>
                        <a:pt x="7" y="21"/>
                      </a:lnTo>
                      <a:lnTo>
                        <a:pt x="10" y="21"/>
                      </a:lnTo>
                      <a:lnTo>
                        <a:pt x="7" y="21"/>
                      </a:lnTo>
                      <a:lnTo>
                        <a:pt x="10" y="21"/>
                      </a:lnTo>
                      <a:lnTo>
                        <a:pt x="10" y="23"/>
                      </a:lnTo>
                      <a:lnTo>
                        <a:pt x="7" y="23"/>
                      </a:lnTo>
                      <a:lnTo>
                        <a:pt x="5" y="23"/>
                      </a:lnTo>
                      <a:lnTo>
                        <a:pt x="5" y="21"/>
                      </a:lnTo>
                      <a:lnTo>
                        <a:pt x="7" y="21"/>
                      </a:lnTo>
                      <a:lnTo>
                        <a:pt x="5" y="21"/>
                      </a:lnTo>
                      <a:lnTo>
                        <a:pt x="7" y="21"/>
                      </a:lnTo>
                      <a:lnTo>
                        <a:pt x="5" y="21"/>
                      </a:lnTo>
                      <a:lnTo>
                        <a:pt x="2" y="21"/>
                      </a:lnTo>
                      <a:lnTo>
                        <a:pt x="2" y="19"/>
                      </a:lnTo>
                      <a:lnTo>
                        <a:pt x="0" y="19"/>
                      </a:lnTo>
                      <a:lnTo>
                        <a:pt x="0" y="21"/>
                      </a:lnTo>
                      <a:lnTo>
                        <a:pt x="0" y="19"/>
                      </a:lnTo>
                      <a:lnTo>
                        <a:pt x="2" y="19"/>
                      </a:lnTo>
                      <a:lnTo>
                        <a:pt x="0" y="19"/>
                      </a:lnTo>
                      <a:lnTo>
                        <a:pt x="0" y="16"/>
                      </a:lnTo>
                      <a:lnTo>
                        <a:pt x="2" y="16"/>
                      </a:lnTo>
                      <a:lnTo>
                        <a:pt x="5" y="16"/>
                      </a:lnTo>
                      <a:lnTo>
                        <a:pt x="5" y="14"/>
                      </a:lnTo>
                      <a:lnTo>
                        <a:pt x="2" y="14"/>
                      </a:lnTo>
                      <a:lnTo>
                        <a:pt x="2" y="12"/>
                      </a:lnTo>
                      <a:lnTo>
                        <a:pt x="2" y="14"/>
                      </a:lnTo>
                      <a:lnTo>
                        <a:pt x="0" y="14"/>
                      </a:lnTo>
                      <a:lnTo>
                        <a:pt x="0" y="12"/>
                      </a:lnTo>
                      <a:lnTo>
                        <a:pt x="2" y="12"/>
                      </a:lnTo>
                      <a:lnTo>
                        <a:pt x="5" y="12"/>
                      </a:lnTo>
                      <a:lnTo>
                        <a:pt x="5" y="9"/>
                      </a:lnTo>
                      <a:lnTo>
                        <a:pt x="2" y="9"/>
                      </a:lnTo>
                      <a:lnTo>
                        <a:pt x="0" y="9"/>
                      </a:lnTo>
                      <a:lnTo>
                        <a:pt x="0" y="7"/>
                      </a:lnTo>
                      <a:lnTo>
                        <a:pt x="2" y="7"/>
                      </a:lnTo>
                      <a:lnTo>
                        <a:pt x="5" y="7"/>
                      </a:lnTo>
                      <a:lnTo>
                        <a:pt x="5" y="9"/>
                      </a:lnTo>
                      <a:lnTo>
                        <a:pt x="5" y="7"/>
                      </a:lnTo>
                      <a:lnTo>
                        <a:pt x="7" y="7"/>
                      </a:lnTo>
                      <a:lnTo>
                        <a:pt x="7" y="4"/>
                      </a:lnTo>
                      <a:lnTo>
                        <a:pt x="7" y="7"/>
                      </a:lnTo>
                      <a:lnTo>
                        <a:pt x="10" y="7"/>
                      </a:lnTo>
                      <a:lnTo>
                        <a:pt x="10" y="9"/>
                      </a:lnTo>
                      <a:lnTo>
                        <a:pt x="10" y="12"/>
                      </a:lnTo>
                      <a:lnTo>
                        <a:pt x="10" y="9"/>
                      </a:lnTo>
                      <a:lnTo>
                        <a:pt x="12" y="9"/>
                      </a:lnTo>
                      <a:lnTo>
                        <a:pt x="12" y="7"/>
                      </a:lnTo>
                      <a:lnTo>
                        <a:pt x="10" y="7"/>
                      </a:lnTo>
                      <a:lnTo>
                        <a:pt x="10" y="4"/>
                      </a:lnTo>
                      <a:lnTo>
                        <a:pt x="7" y="4"/>
                      </a:lnTo>
                      <a:lnTo>
                        <a:pt x="5" y="4"/>
                      </a:lnTo>
                      <a:lnTo>
                        <a:pt x="5" y="7"/>
                      </a:lnTo>
                      <a:lnTo>
                        <a:pt x="2" y="7"/>
                      </a:lnTo>
                      <a:lnTo>
                        <a:pt x="5" y="7"/>
                      </a:lnTo>
                      <a:lnTo>
                        <a:pt x="5" y="4"/>
                      </a:lnTo>
                      <a:lnTo>
                        <a:pt x="5" y="2"/>
                      </a:lnTo>
                      <a:lnTo>
                        <a:pt x="2" y="2"/>
                      </a:lnTo>
                      <a:lnTo>
                        <a:pt x="2" y="4"/>
                      </a:lnTo>
                      <a:lnTo>
                        <a:pt x="2" y="7"/>
                      </a:lnTo>
                      <a:lnTo>
                        <a:pt x="0" y="7"/>
                      </a:lnTo>
                      <a:lnTo>
                        <a:pt x="0" y="4"/>
                      </a:lnTo>
                      <a:lnTo>
                        <a:pt x="2" y="4"/>
                      </a:lnTo>
                      <a:lnTo>
                        <a:pt x="2" y="2"/>
                      </a:lnTo>
                      <a:lnTo>
                        <a:pt x="5" y="2"/>
                      </a:lnTo>
                      <a:lnTo>
                        <a:pt x="5" y="0"/>
                      </a:lnTo>
                      <a:lnTo>
                        <a:pt x="7" y="0"/>
                      </a:lnTo>
                      <a:lnTo>
                        <a:pt x="1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7" name="Freeform 52264"/>
                <p:cNvSpPr>
                  <a:spLocks noEditPoints="1"/>
                </p:cNvSpPr>
                <p:nvPr/>
              </p:nvSpPr>
              <p:spPr bwMode="auto">
                <a:xfrm>
                  <a:off x="4070881" y="2747977"/>
                  <a:ext cx="1079267" cy="1127528"/>
                </a:xfrm>
                <a:custGeom>
                  <a:avLst/>
                  <a:gdLst>
                    <a:gd name="T0" fmla="*/ 221 w 304"/>
                    <a:gd name="T1" fmla="*/ 33 h 382"/>
                    <a:gd name="T2" fmla="*/ 226 w 304"/>
                    <a:gd name="T3" fmla="*/ 33 h 382"/>
                    <a:gd name="T4" fmla="*/ 240 w 304"/>
                    <a:gd name="T5" fmla="*/ 38 h 382"/>
                    <a:gd name="T6" fmla="*/ 261 w 304"/>
                    <a:gd name="T7" fmla="*/ 50 h 382"/>
                    <a:gd name="T8" fmla="*/ 264 w 304"/>
                    <a:gd name="T9" fmla="*/ 54 h 382"/>
                    <a:gd name="T10" fmla="*/ 264 w 304"/>
                    <a:gd name="T11" fmla="*/ 64 h 382"/>
                    <a:gd name="T12" fmla="*/ 280 w 304"/>
                    <a:gd name="T13" fmla="*/ 97 h 382"/>
                    <a:gd name="T14" fmla="*/ 287 w 304"/>
                    <a:gd name="T15" fmla="*/ 133 h 382"/>
                    <a:gd name="T16" fmla="*/ 287 w 304"/>
                    <a:gd name="T17" fmla="*/ 164 h 382"/>
                    <a:gd name="T18" fmla="*/ 302 w 304"/>
                    <a:gd name="T19" fmla="*/ 185 h 382"/>
                    <a:gd name="T20" fmla="*/ 287 w 304"/>
                    <a:gd name="T21" fmla="*/ 204 h 382"/>
                    <a:gd name="T22" fmla="*/ 271 w 304"/>
                    <a:gd name="T23" fmla="*/ 211 h 382"/>
                    <a:gd name="T24" fmla="*/ 238 w 304"/>
                    <a:gd name="T25" fmla="*/ 228 h 382"/>
                    <a:gd name="T26" fmla="*/ 209 w 304"/>
                    <a:gd name="T27" fmla="*/ 235 h 382"/>
                    <a:gd name="T28" fmla="*/ 221 w 304"/>
                    <a:gd name="T29" fmla="*/ 266 h 382"/>
                    <a:gd name="T30" fmla="*/ 242 w 304"/>
                    <a:gd name="T31" fmla="*/ 292 h 382"/>
                    <a:gd name="T32" fmla="*/ 264 w 304"/>
                    <a:gd name="T33" fmla="*/ 316 h 382"/>
                    <a:gd name="T34" fmla="*/ 233 w 304"/>
                    <a:gd name="T35" fmla="*/ 337 h 382"/>
                    <a:gd name="T36" fmla="*/ 231 w 304"/>
                    <a:gd name="T37" fmla="*/ 370 h 382"/>
                    <a:gd name="T38" fmla="*/ 202 w 304"/>
                    <a:gd name="T39" fmla="*/ 366 h 382"/>
                    <a:gd name="T40" fmla="*/ 164 w 304"/>
                    <a:gd name="T41" fmla="*/ 373 h 382"/>
                    <a:gd name="T42" fmla="*/ 145 w 304"/>
                    <a:gd name="T43" fmla="*/ 382 h 382"/>
                    <a:gd name="T44" fmla="*/ 131 w 304"/>
                    <a:gd name="T45" fmla="*/ 366 h 382"/>
                    <a:gd name="T46" fmla="*/ 91 w 304"/>
                    <a:gd name="T47" fmla="*/ 358 h 382"/>
                    <a:gd name="T48" fmla="*/ 76 w 304"/>
                    <a:gd name="T49" fmla="*/ 368 h 382"/>
                    <a:gd name="T50" fmla="*/ 57 w 304"/>
                    <a:gd name="T51" fmla="*/ 347 h 382"/>
                    <a:gd name="T52" fmla="*/ 76 w 304"/>
                    <a:gd name="T53" fmla="*/ 301 h 382"/>
                    <a:gd name="T54" fmla="*/ 41 w 304"/>
                    <a:gd name="T55" fmla="*/ 294 h 382"/>
                    <a:gd name="T56" fmla="*/ 19 w 304"/>
                    <a:gd name="T57" fmla="*/ 278 h 382"/>
                    <a:gd name="T58" fmla="*/ 10 w 304"/>
                    <a:gd name="T59" fmla="*/ 249 h 382"/>
                    <a:gd name="T60" fmla="*/ 12 w 304"/>
                    <a:gd name="T61" fmla="*/ 228 h 382"/>
                    <a:gd name="T62" fmla="*/ 0 w 304"/>
                    <a:gd name="T63" fmla="*/ 199 h 382"/>
                    <a:gd name="T64" fmla="*/ 3 w 304"/>
                    <a:gd name="T65" fmla="*/ 166 h 382"/>
                    <a:gd name="T66" fmla="*/ 31 w 304"/>
                    <a:gd name="T67" fmla="*/ 156 h 382"/>
                    <a:gd name="T68" fmla="*/ 29 w 304"/>
                    <a:gd name="T69" fmla="*/ 126 h 382"/>
                    <a:gd name="T70" fmla="*/ 50 w 304"/>
                    <a:gd name="T71" fmla="*/ 92 h 382"/>
                    <a:gd name="T72" fmla="*/ 48 w 304"/>
                    <a:gd name="T73" fmla="*/ 69 h 382"/>
                    <a:gd name="T74" fmla="*/ 79 w 304"/>
                    <a:gd name="T75" fmla="*/ 83 h 382"/>
                    <a:gd name="T76" fmla="*/ 95 w 304"/>
                    <a:gd name="T77" fmla="*/ 99 h 382"/>
                    <a:gd name="T78" fmla="*/ 88 w 304"/>
                    <a:gd name="T79" fmla="*/ 71 h 382"/>
                    <a:gd name="T80" fmla="*/ 117 w 304"/>
                    <a:gd name="T81" fmla="*/ 64 h 382"/>
                    <a:gd name="T82" fmla="*/ 143 w 304"/>
                    <a:gd name="T83" fmla="*/ 83 h 382"/>
                    <a:gd name="T84" fmla="*/ 183 w 304"/>
                    <a:gd name="T85" fmla="*/ 99 h 382"/>
                    <a:gd name="T86" fmla="*/ 202 w 304"/>
                    <a:gd name="T87" fmla="*/ 123 h 382"/>
                    <a:gd name="T88" fmla="*/ 181 w 304"/>
                    <a:gd name="T89" fmla="*/ 99 h 382"/>
                    <a:gd name="T90" fmla="*/ 140 w 304"/>
                    <a:gd name="T91" fmla="*/ 83 h 382"/>
                    <a:gd name="T92" fmla="*/ 112 w 304"/>
                    <a:gd name="T93" fmla="*/ 57 h 382"/>
                    <a:gd name="T94" fmla="*/ 143 w 304"/>
                    <a:gd name="T95" fmla="*/ 35 h 382"/>
                    <a:gd name="T96" fmla="*/ 174 w 304"/>
                    <a:gd name="T97" fmla="*/ 33 h 382"/>
                    <a:gd name="T98" fmla="*/ 166 w 304"/>
                    <a:gd name="T99" fmla="*/ 57 h 382"/>
                    <a:gd name="T100" fmla="*/ 183 w 304"/>
                    <a:gd name="T101" fmla="*/ 59 h 382"/>
                    <a:gd name="T102" fmla="*/ 195 w 304"/>
                    <a:gd name="T103" fmla="*/ 45 h 382"/>
                    <a:gd name="T104" fmla="*/ 219 w 304"/>
                    <a:gd name="T105" fmla="*/ 31 h 382"/>
                    <a:gd name="T106" fmla="*/ 100 w 304"/>
                    <a:gd name="T107" fmla="*/ 9 h 382"/>
                    <a:gd name="T108" fmla="*/ 133 w 304"/>
                    <a:gd name="T109" fmla="*/ 16 h 382"/>
                    <a:gd name="T110" fmla="*/ 124 w 304"/>
                    <a:gd name="T111" fmla="*/ 28 h 382"/>
                    <a:gd name="T112" fmla="*/ 131 w 304"/>
                    <a:gd name="T113" fmla="*/ 28 h 382"/>
                    <a:gd name="T114" fmla="*/ 114 w 304"/>
                    <a:gd name="T115" fmla="*/ 50 h 382"/>
                    <a:gd name="T116" fmla="*/ 102 w 304"/>
                    <a:gd name="T117" fmla="*/ 35 h 382"/>
                    <a:gd name="T118" fmla="*/ 95 w 304"/>
                    <a:gd name="T119" fmla="*/ 38 h 382"/>
                    <a:gd name="T120" fmla="*/ 100 w 304"/>
                    <a:gd name="T121" fmla="*/ 26 h 382"/>
                    <a:gd name="T122" fmla="*/ 86 w 304"/>
                    <a:gd name="T123"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4" h="382">
                      <a:moveTo>
                        <a:pt x="93" y="361"/>
                      </a:moveTo>
                      <a:lnTo>
                        <a:pt x="95" y="361"/>
                      </a:lnTo>
                      <a:lnTo>
                        <a:pt x="93" y="361"/>
                      </a:lnTo>
                      <a:lnTo>
                        <a:pt x="93" y="363"/>
                      </a:lnTo>
                      <a:lnTo>
                        <a:pt x="93" y="361"/>
                      </a:lnTo>
                      <a:close/>
                      <a:moveTo>
                        <a:pt x="223" y="31"/>
                      </a:moveTo>
                      <a:lnTo>
                        <a:pt x="226" y="31"/>
                      </a:lnTo>
                      <a:lnTo>
                        <a:pt x="228" y="31"/>
                      </a:lnTo>
                      <a:lnTo>
                        <a:pt x="231" y="31"/>
                      </a:lnTo>
                      <a:lnTo>
                        <a:pt x="233" y="31"/>
                      </a:lnTo>
                      <a:lnTo>
                        <a:pt x="235" y="31"/>
                      </a:lnTo>
                      <a:lnTo>
                        <a:pt x="233" y="31"/>
                      </a:lnTo>
                      <a:lnTo>
                        <a:pt x="233" y="33"/>
                      </a:lnTo>
                      <a:lnTo>
                        <a:pt x="231" y="33"/>
                      </a:lnTo>
                      <a:lnTo>
                        <a:pt x="228" y="33"/>
                      </a:lnTo>
                      <a:lnTo>
                        <a:pt x="226" y="33"/>
                      </a:lnTo>
                      <a:lnTo>
                        <a:pt x="226" y="31"/>
                      </a:lnTo>
                      <a:lnTo>
                        <a:pt x="226" y="33"/>
                      </a:lnTo>
                      <a:lnTo>
                        <a:pt x="226" y="31"/>
                      </a:lnTo>
                      <a:lnTo>
                        <a:pt x="226" y="33"/>
                      </a:lnTo>
                      <a:lnTo>
                        <a:pt x="226" y="31"/>
                      </a:lnTo>
                      <a:lnTo>
                        <a:pt x="226" y="33"/>
                      </a:lnTo>
                      <a:lnTo>
                        <a:pt x="223" y="33"/>
                      </a:lnTo>
                      <a:lnTo>
                        <a:pt x="226" y="33"/>
                      </a:lnTo>
                      <a:lnTo>
                        <a:pt x="223" y="33"/>
                      </a:lnTo>
                      <a:lnTo>
                        <a:pt x="221" y="33"/>
                      </a:lnTo>
                      <a:lnTo>
                        <a:pt x="223" y="33"/>
                      </a:lnTo>
                      <a:lnTo>
                        <a:pt x="221" y="33"/>
                      </a:lnTo>
                      <a:lnTo>
                        <a:pt x="221" y="35"/>
                      </a:lnTo>
                      <a:lnTo>
                        <a:pt x="219" y="35"/>
                      </a:lnTo>
                      <a:lnTo>
                        <a:pt x="221" y="35"/>
                      </a:lnTo>
                      <a:lnTo>
                        <a:pt x="219" y="35"/>
                      </a:lnTo>
                      <a:lnTo>
                        <a:pt x="216" y="35"/>
                      </a:lnTo>
                      <a:lnTo>
                        <a:pt x="216" y="38"/>
                      </a:lnTo>
                      <a:lnTo>
                        <a:pt x="216" y="35"/>
                      </a:lnTo>
                      <a:lnTo>
                        <a:pt x="216" y="38"/>
                      </a:lnTo>
                      <a:lnTo>
                        <a:pt x="214" y="38"/>
                      </a:lnTo>
                      <a:lnTo>
                        <a:pt x="214" y="40"/>
                      </a:lnTo>
                      <a:lnTo>
                        <a:pt x="216" y="40"/>
                      </a:lnTo>
                      <a:lnTo>
                        <a:pt x="214" y="40"/>
                      </a:lnTo>
                      <a:lnTo>
                        <a:pt x="216" y="40"/>
                      </a:lnTo>
                      <a:lnTo>
                        <a:pt x="219" y="40"/>
                      </a:lnTo>
                      <a:lnTo>
                        <a:pt x="216" y="40"/>
                      </a:lnTo>
                      <a:lnTo>
                        <a:pt x="216" y="38"/>
                      </a:lnTo>
                      <a:lnTo>
                        <a:pt x="219" y="38"/>
                      </a:lnTo>
                      <a:lnTo>
                        <a:pt x="219" y="35"/>
                      </a:lnTo>
                      <a:lnTo>
                        <a:pt x="219" y="38"/>
                      </a:lnTo>
                      <a:lnTo>
                        <a:pt x="221" y="38"/>
                      </a:lnTo>
                      <a:lnTo>
                        <a:pt x="221" y="35"/>
                      </a:lnTo>
                      <a:lnTo>
                        <a:pt x="223" y="35"/>
                      </a:lnTo>
                      <a:lnTo>
                        <a:pt x="223" y="33"/>
                      </a:lnTo>
                      <a:lnTo>
                        <a:pt x="226" y="33"/>
                      </a:lnTo>
                      <a:lnTo>
                        <a:pt x="223" y="33"/>
                      </a:lnTo>
                      <a:lnTo>
                        <a:pt x="226" y="33"/>
                      </a:lnTo>
                      <a:lnTo>
                        <a:pt x="226" y="35"/>
                      </a:lnTo>
                      <a:lnTo>
                        <a:pt x="226" y="33"/>
                      </a:lnTo>
                      <a:lnTo>
                        <a:pt x="226" y="35"/>
                      </a:lnTo>
                      <a:lnTo>
                        <a:pt x="228" y="35"/>
                      </a:lnTo>
                      <a:lnTo>
                        <a:pt x="228" y="33"/>
                      </a:lnTo>
                      <a:lnTo>
                        <a:pt x="228" y="35"/>
                      </a:lnTo>
                      <a:lnTo>
                        <a:pt x="228" y="33"/>
                      </a:lnTo>
                      <a:lnTo>
                        <a:pt x="228" y="35"/>
                      </a:lnTo>
                      <a:lnTo>
                        <a:pt x="231" y="35"/>
                      </a:lnTo>
                      <a:lnTo>
                        <a:pt x="233" y="35"/>
                      </a:lnTo>
                      <a:lnTo>
                        <a:pt x="233" y="33"/>
                      </a:lnTo>
                      <a:lnTo>
                        <a:pt x="235" y="33"/>
                      </a:lnTo>
                      <a:lnTo>
                        <a:pt x="235" y="31"/>
                      </a:lnTo>
                      <a:lnTo>
                        <a:pt x="238" y="31"/>
                      </a:lnTo>
                      <a:lnTo>
                        <a:pt x="238" y="33"/>
                      </a:lnTo>
                      <a:lnTo>
                        <a:pt x="235" y="33"/>
                      </a:lnTo>
                      <a:lnTo>
                        <a:pt x="238" y="33"/>
                      </a:lnTo>
                      <a:lnTo>
                        <a:pt x="238" y="35"/>
                      </a:lnTo>
                      <a:lnTo>
                        <a:pt x="238" y="33"/>
                      </a:lnTo>
                      <a:lnTo>
                        <a:pt x="238" y="35"/>
                      </a:lnTo>
                      <a:lnTo>
                        <a:pt x="238" y="38"/>
                      </a:lnTo>
                      <a:lnTo>
                        <a:pt x="240" y="38"/>
                      </a:lnTo>
                      <a:lnTo>
                        <a:pt x="238" y="38"/>
                      </a:lnTo>
                      <a:lnTo>
                        <a:pt x="240" y="38"/>
                      </a:lnTo>
                      <a:lnTo>
                        <a:pt x="240" y="40"/>
                      </a:lnTo>
                      <a:lnTo>
                        <a:pt x="242" y="40"/>
                      </a:lnTo>
                      <a:lnTo>
                        <a:pt x="240" y="40"/>
                      </a:lnTo>
                      <a:lnTo>
                        <a:pt x="242" y="40"/>
                      </a:lnTo>
                      <a:lnTo>
                        <a:pt x="242" y="42"/>
                      </a:lnTo>
                      <a:lnTo>
                        <a:pt x="245" y="42"/>
                      </a:lnTo>
                      <a:lnTo>
                        <a:pt x="245" y="40"/>
                      </a:lnTo>
                      <a:lnTo>
                        <a:pt x="245" y="42"/>
                      </a:lnTo>
                      <a:lnTo>
                        <a:pt x="247" y="42"/>
                      </a:lnTo>
                      <a:lnTo>
                        <a:pt x="247" y="45"/>
                      </a:lnTo>
                      <a:lnTo>
                        <a:pt x="250" y="45"/>
                      </a:lnTo>
                      <a:lnTo>
                        <a:pt x="247" y="45"/>
                      </a:lnTo>
                      <a:lnTo>
                        <a:pt x="247" y="47"/>
                      </a:lnTo>
                      <a:lnTo>
                        <a:pt x="250" y="47"/>
                      </a:lnTo>
                      <a:lnTo>
                        <a:pt x="250" y="45"/>
                      </a:lnTo>
                      <a:lnTo>
                        <a:pt x="250" y="47"/>
                      </a:lnTo>
                      <a:lnTo>
                        <a:pt x="250" y="50"/>
                      </a:lnTo>
                      <a:lnTo>
                        <a:pt x="252" y="50"/>
                      </a:lnTo>
                      <a:lnTo>
                        <a:pt x="252" y="47"/>
                      </a:lnTo>
                      <a:lnTo>
                        <a:pt x="254" y="47"/>
                      </a:lnTo>
                      <a:lnTo>
                        <a:pt x="257" y="47"/>
                      </a:lnTo>
                      <a:lnTo>
                        <a:pt x="257" y="45"/>
                      </a:lnTo>
                      <a:lnTo>
                        <a:pt x="259" y="45"/>
                      </a:lnTo>
                      <a:lnTo>
                        <a:pt x="259" y="47"/>
                      </a:lnTo>
                      <a:lnTo>
                        <a:pt x="261" y="47"/>
                      </a:lnTo>
                      <a:lnTo>
                        <a:pt x="261" y="50"/>
                      </a:lnTo>
                      <a:lnTo>
                        <a:pt x="261" y="52"/>
                      </a:lnTo>
                      <a:lnTo>
                        <a:pt x="259" y="52"/>
                      </a:lnTo>
                      <a:lnTo>
                        <a:pt x="261" y="52"/>
                      </a:lnTo>
                      <a:lnTo>
                        <a:pt x="261" y="54"/>
                      </a:lnTo>
                      <a:lnTo>
                        <a:pt x="264" y="54"/>
                      </a:lnTo>
                      <a:lnTo>
                        <a:pt x="264" y="57"/>
                      </a:lnTo>
                      <a:lnTo>
                        <a:pt x="266" y="57"/>
                      </a:lnTo>
                      <a:lnTo>
                        <a:pt x="264" y="59"/>
                      </a:lnTo>
                      <a:lnTo>
                        <a:pt x="266" y="59"/>
                      </a:lnTo>
                      <a:lnTo>
                        <a:pt x="266" y="57"/>
                      </a:lnTo>
                      <a:lnTo>
                        <a:pt x="266" y="54"/>
                      </a:lnTo>
                      <a:lnTo>
                        <a:pt x="269" y="54"/>
                      </a:lnTo>
                      <a:lnTo>
                        <a:pt x="266" y="54"/>
                      </a:lnTo>
                      <a:lnTo>
                        <a:pt x="266" y="57"/>
                      </a:lnTo>
                      <a:lnTo>
                        <a:pt x="269" y="57"/>
                      </a:lnTo>
                      <a:lnTo>
                        <a:pt x="269" y="54"/>
                      </a:lnTo>
                      <a:lnTo>
                        <a:pt x="269" y="57"/>
                      </a:lnTo>
                      <a:lnTo>
                        <a:pt x="271" y="57"/>
                      </a:lnTo>
                      <a:lnTo>
                        <a:pt x="271" y="54"/>
                      </a:lnTo>
                      <a:lnTo>
                        <a:pt x="271" y="52"/>
                      </a:lnTo>
                      <a:lnTo>
                        <a:pt x="269" y="52"/>
                      </a:lnTo>
                      <a:lnTo>
                        <a:pt x="269" y="50"/>
                      </a:lnTo>
                      <a:lnTo>
                        <a:pt x="266" y="50"/>
                      </a:lnTo>
                      <a:lnTo>
                        <a:pt x="266" y="52"/>
                      </a:lnTo>
                      <a:lnTo>
                        <a:pt x="264" y="52"/>
                      </a:lnTo>
                      <a:lnTo>
                        <a:pt x="264" y="54"/>
                      </a:lnTo>
                      <a:lnTo>
                        <a:pt x="264" y="52"/>
                      </a:lnTo>
                      <a:lnTo>
                        <a:pt x="261" y="52"/>
                      </a:lnTo>
                      <a:lnTo>
                        <a:pt x="261" y="50"/>
                      </a:lnTo>
                      <a:lnTo>
                        <a:pt x="261" y="47"/>
                      </a:lnTo>
                      <a:lnTo>
                        <a:pt x="261" y="45"/>
                      </a:lnTo>
                      <a:lnTo>
                        <a:pt x="264" y="47"/>
                      </a:lnTo>
                      <a:lnTo>
                        <a:pt x="264" y="50"/>
                      </a:lnTo>
                      <a:lnTo>
                        <a:pt x="266" y="50"/>
                      </a:lnTo>
                      <a:lnTo>
                        <a:pt x="269" y="50"/>
                      </a:lnTo>
                      <a:lnTo>
                        <a:pt x="271" y="52"/>
                      </a:lnTo>
                      <a:lnTo>
                        <a:pt x="273" y="54"/>
                      </a:lnTo>
                      <a:lnTo>
                        <a:pt x="276" y="57"/>
                      </a:lnTo>
                      <a:lnTo>
                        <a:pt x="276" y="59"/>
                      </a:lnTo>
                      <a:lnTo>
                        <a:pt x="273" y="59"/>
                      </a:lnTo>
                      <a:lnTo>
                        <a:pt x="271" y="59"/>
                      </a:lnTo>
                      <a:lnTo>
                        <a:pt x="269" y="59"/>
                      </a:lnTo>
                      <a:lnTo>
                        <a:pt x="269" y="61"/>
                      </a:lnTo>
                      <a:lnTo>
                        <a:pt x="266" y="61"/>
                      </a:lnTo>
                      <a:lnTo>
                        <a:pt x="264" y="61"/>
                      </a:lnTo>
                      <a:lnTo>
                        <a:pt x="264" y="59"/>
                      </a:lnTo>
                      <a:lnTo>
                        <a:pt x="261" y="59"/>
                      </a:lnTo>
                      <a:lnTo>
                        <a:pt x="261" y="61"/>
                      </a:lnTo>
                      <a:lnTo>
                        <a:pt x="264" y="61"/>
                      </a:lnTo>
                      <a:lnTo>
                        <a:pt x="261" y="61"/>
                      </a:lnTo>
                      <a:lnTo>
                        <a:pt x="264" y="61"/>
                      </a:lnTo>
                      <a:lnTo>
                        <a:pt x="264" y="64"/>
                      </a:lnTo>
                      <a:lnTo>
                        <a:pt x="266" y="64"/>
                      </a:lnTo>
                      <a:lnTo>
                        <a:pt x="269" y="64"/>
                      </a:lnTo>
                      <a:lnTo>
                        <a:pt x="269" y="66"/>
                      </a:lnTo>
                      <a:lnTo>
                        <a:pt x="271" y="66"/>
                      </a:lnTo>
                      <a:lnTo>
                        <a:pt x="273" y="66"/>
                      </a:lnTo>
                      <a:lnTo>
                        <a:pt x="276" y="66"/>
                      </a:lnTo>
                      <a:lnTo>
                        <a:pt x="278" y="66"/>
                      </a:lnTo>
                      <a:lnTo>
                        <a:pt x="278" y="69"/>
                      </a:lnTo>
                      <a:lnTo>
                        <a:pt x="276" y="69"/>
                      </a:lnTo>
                      <a:lnTo>
                        <a:pt x="278" y="69"/>
                      </a:lnTo>
                      <a:lnTo>
                        <a:pt x="278" y="71"/>
                      </a:lnTo>
                      <a:lnTo>
                        <a:pt x="278" y="73"/>
                      </a:lnTo>
                      <a:lnTo>
                        <a:pt x="278" y="76"/>
                      </a:lnTo>
                      <a:lnTo>
                        <a:pt x="278" y="78"/>
                      </a:lnTo>
                      <a:lnTo>
                        <a:pt x="280" y="78"/>
                      </a:lnTo>
                      <a:lnTo>
                        <a:pt x="280" y="80"/>
                      </a:lnTo>
                      <a:lnTo>
                        <a:pt x="280" y="83"/>
                      </a:lnTo>
                      <a:lnTo>
                        <a:pt x="280" y="85"/>
                      </a:lnTo>
                      <a:lnTo>
                        <a:pt x="283" y="85"/>
                      </a:lnTo>
                      <a:lnTo>
                        <a:pt x="280" y="85"/>
                      </a:lnTo>
                      <a:lnTo>
                        <a:pt x="283" y="88"/>
                      </a:lnTo>
                      <a:lnTo>
                        <a:pt x="283" y="90"/>
                      </a:lnTo>
                      <a:lnTo>
                        <a:pt x="283" y="92"/>
                      </a:lnTo>
                      <a:lnTo>
                        <a:pt x="280" y="92"/>
                      </a:lnTo>
                      <a:lnTo>
                        <a:pt x="280" y="95"/>
                      </a:lnTo>
                      <a:lnTo>
                        <a:pt x="280" y="97"/>
                      </a:lnTo>
                      <a:lnTo>
                        <a:pt x="280" y="99"/>
                      </a:lnTo>
                      <a:lnTo>
                        <a:pt x="280" y="102"/>
                      </a:lnTo>
                      <a:lnTo>
                        <a:pt x="278" y="102"/>
                      </a:lnTo>
                      <a:lnTo>
                        <a:pt x="278" y="104"/>
                      </a:lnTo>
                      <a:lnTo>
                        <a:pt x="276" y="104"/>
                      </a:lnTo>
                      <a:lnTo>
                        <a:pt x="273" y="104"/>
                      </a:lnTo>
                      <a:lnTo>
                        <a:pt x="273" y="107"/>
                      </a:lnTo>
                      <a:lnTo>
                        <a:pt x="273" y="109"/>
                      </a:lnTo>
                      <a:lnTo>
                        <a:pt x="273" y="111"/>
                      </a:lnTo>
                      <a:lnTo>
                        <a:pt x="276" y="111"/>
                      </a:lnTo>
                      <a:lnTo>
                        <a:pt x="276" y="114"/>
                      </a:lnTo>
                      <a:lnTo>
                        <a:pt x="278" y="114"/>
                      </a:lnTo>
                      <a:lnTo>
                        <a:pt x="278" y="116"/>
                      </a:lnTo>
                      <a:lnTo>
                        <a:pt x="280" y="116"/>
                      </a:lnTo>
                      <a:lnTo>
                        <a:pt x="283" y="118"/>
                      </a:lnTo>
                      <a:lnTo>
                        <a:pt x="283" y="121"/>
                      </a:lnTo>
                      <a:lnTo>
                        <a:pt x="285" y="121"/>
                      </a:lnTo>
                      <a:lnTo>
                        <a:pt x="287" y="121"/>
                      </a:lnTo>
                      <a:lnTo>
                        <a:pt x="287" y="123"/>
                      </a:lnTo>
                      <a:lnTo>
                        <a:pt x="290" y="123"/>
                      </a:lnTo>
                      <a:lnTo>
                        <a:pt x="290" y="126"/>
                      </a:lnTo>
                      <a:lnTo>
                        <a:pt x="287" y="126"/>
                      </a:lnTo>
                      <a:lnTo>
                        <a:pt x="290" y="128"/>
                      </a:lnTo>
                      <a:lnTo>
                        <a:pt x="290" y="130"/>
                      </a:lnTo>
                      <a:lnTo>
                        <a:pt x="287" y="130"/>
                      </a:lnTo>
                      <a:lnTo>
                        <a:pt x="287" y="133"/>
                      </a:lnTo>
                      <a:lnTo>
                        <a:pt x="285" y="133"/>
                      </a:lnTo>
                      <a:lnTo>
                        <a:pt x="287" y="135"/>
                      </a:lnTo>
                      <a:lnTo>
                        <a:pt x="287" y="137"/>
                      </a:lnTo>
                      <a:lnTo>
                        <a:pt x="287" y="140"/>
                      </a:lnTo>
                      <a:lnTo>
                        <a:pt x="290" y="140"/>
                      </a:lnTo>
                      <a:lnTo>
                        <a:pt x="292" y="140"/>
                      </a:lnTo>
                      <a:lnTo>
                        <a:pt x="292" y="142"/>
                      </a:lnTo>
                      <a:lnTo>
                        <a:pt x="292" y="145"/>
                      </a:lnTo>
                      <a:lnTo>
                        <a:pt x="290" y="145"/>
                      </a:lnTo>
                      <a:lnTo>
                        <a:pt x="290" y="147"/>
                      </a:lnTo>
                      <a:lnTo>
                        <a:pt x="292" y="147"/>
                      </a:lnTo>
                      <a:lnTo>
                        <a:pt x="290" y="147"/>
                      </a:lnTo>
                      <a:lnTo>
                        <a:pt x="292" y="147"/>
                      </a:lnTo>
                      <a:lnTo>
                        <a:pt x="292" y="149"/>
                      </a:lnTo>
                      <a:lnTo>
                        <a:pt x="295" y="149"/>
                      </a:lnTo>
                      <a:lnTo>
                        <a:pt x="292" y="149"/>
                      </a:lnTo>
                      <a:lnTo>
                        <a:pt x="292" y="152"/>
                      </a:lnTo>
                      <a:lnTo>
                        <a:pt x="292" y="154"/>
                      </a:lnTo>
                      <a:lnTo>
                        <a:pt x="292" y="156"/>
                      </a:lnTo>
                      <a:lnTo>
                        <a:pt x="292" y="159"/>
                      </a:lnTo>
                      <a:lnTo>
                        <a:pt x="290" y="159"/>
                      </a:lnTo>
                      <a:lnTo>
                        <a:pt x="290" y="161"/>
                      </a:lnTo>
                      <a:lnTo>
                        <a:pt x="287" y="161"/>
                      </a:lnTo>
                      <a:lnTo>
                        <a:pt x="290" y="161"/>
                      </a:lnTo>
                      <a:lnTo>
                        <a:pt x="287" y="161"/>
                      </a:lnTo>
                      <a:lnTo>
                        <a:pt x="287" y="164"/>
                      </a:lnTo>
                      <a:lnTo>
                        <a:pt x="290" y="164"/>
                      </a:lnTo>
                      <a:lnTo>
                        <a:pt x="290" y="166"/>
                      </a:lnTo>
                      <a:lnTo>
                        <a:pt x="292" y="166"/>
                      </a:lnTo>
                      <a:lnTo>
                        <a:pt x="292" y="168"/>
                      </a:lnTo>
                      <a:lnTo>
                        <a:pt x="295" y="171"/>
                      </a:lnTo>
                      <a:lnTo>
                        <a:pt x="292" y="171"/>
                      </a:lnTo>
                      <a:lnTo>
                        <a:pt x="295" y="171"/>
                      </a:lnTo>
                      <a:lnTo>
                        <a:pt x="292" y="171"/>
                      </a:lnTo>
                      <a:lnTo>
                        <a:pt x="295" y="171"/>
                      </a:lnTo>
                      <a:lnTo>
                        <a:pt x="295" y="173"/>
                      </a:lnTo>
                      <a:lnTo>
                        <a:pt x="292" y="173"/>
                      </a:lnTo>
                      <a:lnTo>
                        <a:pt x="292" y="175"/>
                      </a:lnTo>
                      <a:lnTo>
                        <a:pt x="295" y="175"/>
                      </a:lnTo>
                      <a:lnTo>
                        <a:pt x="295" y="178"/>
                      </a:lnTo>
                      <a:lnTo>
                        <a:pt x="295" y="175"/>
                      </a:lnTo>
                      <a:lnTo>
                        <a:pt x="295" y="178"/>
                      </a:lnTo>
                      <a:lnTo>
                        <a:pt x="295" y="175"/>
                      </a:lnTo>
                      <a:lnTo>
                        <a:pt x="295" y="178"/>
                      </a:lnTo>
                      <a:lnTo>
                        <a:pt x="297" y="178"/>
                      </a:lnTo>
                      <a:lnTo>
                        <a:pt x="299" y="178"/>
                      </a:lnTo>
                      <a:lnTo>
                        <a:pt x="299" y="180"/>
                      </a:lnTo>
                      <a:lnTo>
                        <a:pt x="302" y="180"/>
                      </a:lnTo>
                      <a:lnTo>
                        <a:pt x="299" y="180"/>
                      </a:lnTo>
                      <a:lnTo>
                        <a:pt x="299" y="183"/>
                      </a:lnTo>
                      <a:lnTo>
                        <a:pt x="302" y="183"/>
                      </a:lnTo>
                      <a:lnTo>
                        <a:pt x="302" y="185"/>
                      </a:lnTo>
                      <a:lnTo>
                        <a:pt x="299" y="185"/>
                      </a:lnTo>
                      <a:lnTo>
                        <a:pt x="302" y="185"/>
                      </a:lnTo>
                      <a:lnTo>
                        <a:pt x="302" y="187"/>
                      </a:lnTo>
                      <a:lnTo>
                        <a:pt x="302" y="190"/>
                      </a:lnTo>
                      <a:lnTo>
                        <a:pt x="304" y="190"/>
                      </a:lnTo>
                      <a:lnTo>
                        <a:pt x="302" y="190"/>
                      </a:lnTo>
                      <a:lnTo>
                        <a:pt x="302" y="192"/>
                      </a:lnTo>
                      <a:lnTo>
                        <a:pt x="302" y="194"/>
                      </a:lnTo>
                      <a:lnTo>
                        <a:pt x="302" y="197"/>
                      </a:lnTo>
                      <a:lnTo>
                        <a:pt x="302" y="199"/>
                      </a:lnTo>
                      <a:lnTo>
                        <a:pt x="299" y="199"/>
                      </a:lnTo>
                      <a:lnTo>
                        <a:pt x="302" y="199"/>
                      </a:lnTo>
                      <a:lnTo>
                        <a:pt x="299" y="199"/>
                      </a:lnTo>
                      <a:lnTo>
                        <a:pt x="299" y="202"/>
                      </a:lnTo>
                      <a:lnTo>
                        <a:pt x="299" y="204"/>
                      </a:lnTo>
                      <a:lnTo>
                        <a:pt x="297" y="204"/>
                      </a:lnTo>
                      <a:lnTo>
                        <a:pt x="297" y="206"/>
                      </a:lnTo>
                      <a:lnTo>
                        <a:pt x="295" y="206"/>
                      </a:lnTo>
                      <a:lnTo>
                        <a:pt x="295" y="209"/>
                      </a:lnTo>
                      <a:lnTo>
                        <a:pt x="295" y="211"/>
                      </a:lnTo>
                      <a:lnTo>
                        <a:pt x="292" y="211"/>
                      </a:lnTo>
                      <a:lnTo>
                        <a:pt x="292" y="209"/>
                      </a:lnTo>
                      <a:lnTo>
                        <a:pt x="290" y="209"/>
                      </a:lnTo>
                      <a:lnTo>
                        <a:pt x="290" y="206"/>
                      </a:lnTo>
                      <a:lnTo>
                        <a:pt x="287" y="206"/>
                      </a:lnTo>
                      <a:lnTo>
                        <a:pt x="287" y="204"/>
                      </a:lnTo>
                      <a:lnTo>
                        <a:pt x="287" y="202"/>
                      </a:lnTo>
                      <a:lnTo>
                        <a:pt x="285" y="202"/>
                      </a:lnTo>
                      <a:lnTo>
                        <a:pt x="285" y="199"/>
                      </a:lnTo>
                      <a:lnTo>
                        <a:pt x="283" y="199"/>
                      </a:lnTo>
                      <a:lnTo>
                        <a:pt x="283" y="202"/>
                      </a:lnTo>
                      <a:lnTo>
                        <a:pt x="280" y="202"/>
                      </a:lnTo>
                      <a:lnTo>
                        <a:pt x="280" y="199"/>
                      </a:lnTo>
                      <a:lnTo>
                        <a:pt x="278" y="199"/>
                      </a:lnTo>
                      <a:lnTo>
                        <a:pt x="278" y="202"/>
                      </a:lnTo>
                      <a:lnTo>
                        <a:pt x="278" y="204"/>
                      </a:lnTo>
                      <a:lnTo>
                        <a:pt x="280" y="202"/>
                      </a:lnTo>
                      <a:lnTo>
                        <a:pt x="280" y="204"/>
                      </a:lnTo>
                      <a:lnTo>
                        <a:pt x="278" y="204"/>
                      </a:lnTo>
                      <a:lnTo>
                        <a:pt x="280" y="204"/>
                      </a:lnTo>
                      <a:lnTo>
                        <a:pt x="283" y="204"/>
                      </a:lnTo>
                      <a:lnTo>
                        <a:pt x="283" y="206"/>
                      </a:lnTo>
                      <a:lnTo>
                        <a:pt x="280" y="206"/>
                      </a:lnTo>
                      <a:lnTo>
                        <a:pt x="283" y="206"/>
                      </a:lnTo>
                      <a:lnTo>
                        <a:pt x="280" y="206"/>
                      </a:lnTo>
                      <a:lnTo>
                        <a:pt x="278" y="209"/>
                      </a:lnTo>
                      <a:lnTo>
                        <a:pt x="278" y="206"/>
                      </a:lnTo>
                      <a:lnTo>
                        <a:pt x="276" y="206"/>
                      </a:lnTo>
                      <a:lnTo>
                        <a:pt x="276" y="209"/>
                      </a:lnTo>
                      <a:lnTo>
                        <a:pt x="273" y="209"/>
                      </a:lnTo>
                      <a:lnTo>
                        <a:pt x="273" y="211"/>
                      </a:lnTo>
                      <a:lnTo>
                        <a:pt x="271" y="211"/>
                      </a:lnTo>
                      <a:lnTo>
                        <a:pt x="269" y="211"/>
                      </a:lnTo>
                      <a:lnTo>
                        <a:pt x="266" y="211"/>
                      </a:lnTo>
                      <a:lnTo>
                        <a:pt x="266" y="213"/>
                      </a:lnTo>
                      <a:lnTo>
                        <a:pt x="266" y="216"/>
                      </a:lnTo>
                      <a:lnTo>
                        <a:pt x="264" y="216"/>
                      </a:lnTo>
                      <a:lnTo>
                        <a:pt x="264" y="213"/>
                      </a:lnTo>
                      <a:lnTo>
                        <a:pt x="264" y="216"/>
                      </a:lnTo>
                      <a:lnTo>
                        <a:pt x="261" y="216"/>
                      </a:lnTo>
                      <a:lnTo>
                        <a:pt x="259" y="216"/>
                      </a:lnTo>
                      <a:lnTo>
                        <a:pt x="257" y="216"/>
                      </a:lnTo>
                      <a:lnTo>
                        <a:pt x="254" y="216"/>
                      </a:lnTo>
                      <a:lnTo>
                        <a:pt x="252" y="216"/>
                      </a:lnTo>
                      <a:lnTo>
                        <a:pt x="254" y="218"/>
                      </a:lnTo>
                      <a:lnTo>
                        <a:pt x="252" y="218"/>
                      </a:lnTo>
                      <a:lnTo>
                        <a:pt x="252" y="221"/>
                      </a:lnTo>
                      <a:lnTo>
                        <a:pt x="250" y="221"/>
                      </a:lnTo>
                      <a:lnTo>
                        <a:pt x="247" y="221"/>
                      </a:lnTo>
                      <a:lnTo>
                        <a:pt x="247" y="223"/>
                      </a:lnTo>
                      <a:lnTo>
                        <a:pt x="245" y="223"/>
                      </a:lnTo>
                      <a:lnTo>
                        <a:pt x="245" y="221"/>
                      </a:lnTo>
                      <a:lnTo>
                        <a:pt x="245" y="223"/>
                      </a:lnTo>
                      <a:lnTo>
                        <a:pt x="242" y="223"/>
                      </a:lnTo>
                      <a:lnTo>
                        <a:pt x="242" y="225"/>
                      </a:lnTo>
                      <a:lnTo>
                        <a:pt x="240" y="225"/>
                      </a:lnTo>
                      <a:lnTo>
                        <a:pt x="238" y="225"/>
                      </a:lnTo>
                      <a:lnTo>
                        <a:pt x="238" y="228"/>
                      </a:lnTo>
                      <a:lnTo>
                        <a:pt x="235" y="228"/>
                      </a:lnTo>
                      <a:lnTo>
                        <a:pt x="235" y="230"/>
                      </a:lnTo>
                      <a:lnTo>
                        <a:pt x="233" y="230"/>
                      </a:lnTo>
                      <a:lnTo>
                        <a:pt x="231" y="230"/>
                      </a:lnTo>
                      <a:lnTo>
                        <a:pt x="231" y="228"/>
                      </a:lnTo>
                      <a:lnTo>
                        <a:pt x="231" y="230"/>
                      </a:lnTo>
                      <a:lnTo>
                        <a:pt x="228" y="230"/>
                      </a:lnTo>
                      <a:lnTo>
                        <a:pt x="226" y="230"/>
                      </a:lnTo>
                      <a:lnTo>
                        <a:pt x="226" y="232"/>
                      </a:lnTo>
                      <a:lnTo>
                        <a:pt x="226" y="230"/>
                      </a:lnTo>
                      <a:lnTo>
                        <a:pt x="223" y="230"/>
                      </a:lnTo>
                      <a:lnTo>
                        <a:pt x="221" y="232"/>
                      </a:lnTo>
                      <a:lnTo>
                        <a:pt x="219" y="232"/>
                      </a:lnTo>
                      <a:lnTo>
                        <a:pt x="219" y="235"/>
                      </a:lnTo>
                      <a:lnTo>
                        <a:pt x="216" y="235"/>
                      </a:lnTo>
                      <a:lnTo>
                        <a:pt x="216" y="237"/>
                      </a:lnTo>
                      <a:lnTo>
                        <a:pt x="214" y="237"/>
                      </a:lnTo>
                      <a:lnTo>
                        <a:pt x="214" y="240"/>
                      </a:lnTo>
                      <a:lnTo>
                        <a:pt x="214" y="242"/>
                      </a:lnTo>
                      <a:lnTo>
                        <a:pt x="212" y="242"/>
                      </a:lnTo>
                      <a:lnTo>
                        <a:pt x="212" y="240"/>
                      </a:lnTo>
                      <a:lnTo>
                        <a:pt x="212" y="237"/>
                      </a:lnTo>
                      <a:lnTo>
                        <a:pt x="212" y="240"/>
                      </a:lnTo>
                      <a:lnTo>
                        <a:pt x="212" y="237"/>
                      </a:lnTo>
                      <a:lnTo>
                        <a:pt x="209" y="237"/>
                      </a:lnTo>
                      <a:lnTo>
                        <a:pt x="209" y="235"/>
                      </a:lnTo>
                      <a:lnTo>
                        <a:pt x="207" y="235"/>
                      </a:lnTo>
                      <a:lnTo>
                        <a:pt x="207" y="237"/>
                      </a:lnTo>
                      <a:lnTo>
                        <a:pt x="207" y="240"/>
                      </a:lnTo>
                      <a:lnTo>
                        <a:pt x="209" y="240"/>
                      </a:lnTo>
                      <a:lnTo>
                        <a:pt x="207" y="240"/>
                      </a:lnTo>
                      <a:lnTo>
                        <a:pt x="209" y="240"/>
                      </a:lnTo>
                      <a:lnTo>
                        <a:pt x="209" y="242"/>
                      </a:lnTo>
                      <a:lnTo>
                        <a:pt x="209" y="244"/>
                      </a:lnTo>
                      <a:lnTo>
                        <a:pt x="209" y="247"/>
                      </a:lnTo>
                      <a:lnTo>
                        <a:pt x="212" y="247"/>
                      </a:lnTo>
                      <a:lnTo>
                        <a:pt x="212" y="249"/>
                      </a:lnTo>
                      <a:lnTo>
                        <a:pt x="212" y="247"/>
                      </a:lnTo>
                      <a:lnTo>
                        <a:pt x="214" y="249"/>
                      </a:lnTo>
                      <a:lnTo>
                        <a:pt x="216" y="249"/>
                      </a:lnTo>
                      <a:lnTo>
                        <a:pt x="216" y="251"/>
                      </a:lnTo>
                      <a:lnTo>
                        <a:pt x="219" y="251"/>
                      </a:lnTo>
                      <a:lnTo>
                        <a:pt x="219" y="254"/>
                      </a:lnTo>
                      <a:lnTo>
                        <a:pt x="221" y="254"/>
                      </a:lnTo>
                      <a:lnTo>
                        <a:pt x="221" y="256"/>
                      </a:lnTo>
                      <a:lnTo>
                        <a:pt x="219" y="256"/>
                      </a:lnTo>
                      <a:lnTo>
                        <a:pt x="219" y="259"/>
                      </a:lnTo>
                      <a:lnTo>
                        <a:pt x="219" y="261"/>
                      </a:lnTo>
                      <a:lnTo>
                        <a:pt x="216" y="263"/>
                      </a:lnTo>
                      <a:lnTo>
                        <a:pt x="216" y="266"/>
                      </a:lnTo>
                      <a:lnTo>
                        <a:pt x="219" y="266"/>
                      </a:lnTo>
                      <a:lnTo>
                        <a:pt x="221" y="266"/>
                      </a:lnTo>
                      <a:lnTo>
                        <a:pt x="219" y="268"/>
                      </a:lnTo>
                      <a:lnTo>
                        <a:pt x="221" y="268"/>
                      </a:lnTo>
                      <a:lnTo>
                        <a:pt x="219" y="268"/>
                      </a:lnTo>
                      <a:lnTo>
                        <a:pt x="221" y="268"/>
                      </a:lnTo>
                      <a:lnTo>
                        <a:pt x="221" y="270"/>
                      </a:lnTo>
                      <a:lnTo>
                        <a:pt x="221" y="273"/>
                      </a:lnTo>
                      <a:lnTo>
                        <a:pt x="223" y="273"/>
                      </a:lnTo>
                      <a:lnTo>
                        <a:pt x="223" y="275"/>
                      </a:lnTo>
                      <a:lnTo>
                        <a:pt x="223" y="278"/>
                      </a:lnTo>
                      <a:lnTo>
                        <a:pt x="226" y="278"/>
                      </a:lnTo>
                      <a:lnTo>
                        <a:pt x="226" y="280"/>
                      </a:lnTo>
                      <a:lnTo>
                        <a:pt x="228" y="280"/>
                      </a:lnTo>
                      <a:lnTo>
                        <a:pt x="228" y="282"/>
                      </a:lnTo>
                      <a:lnTo>
                        <a:pt x="231" y="282"/>
                      </a:lnTo>
                      <a:lnTo>
                        <a:pt x="233" y="282"/>
                      </a:lnTo>
                      <a:lnTo>
                        <a:pt x="231" y="282"/>
                      </a:lnTo>
                      <a:lnTo>
                        <a:pt x="233" y="282"/>
                      </a:lnTo>
                      <a:lnTo>
                        <a:pt x="235" y="282"/>
                      </a:lnTo>
                      <a:lnTo>
                        <a:pt x="235" y="285"/>
                      </a:lnTo>
                      <a:lnTo>
                        <a:pt x="238" y="285"/>
                      </a:lnTo>
                      <a:lnTo>
                        <a:pt x="235" y="285"/>
                      </a:lnTo>
                      <a:lnTo>
                        <a:pt x="238" y="287"/>
                      </a:lnTo>
                      <a:lnTo>
                        <a:pt x="240" y="290"/>
                      </a:lnTo>
                      <a:lnTo>
                        <a:pt x="242" y="292"/>
                      </a:lnTo>
                      <a:lnTo>
                        <a:pt x="240" y="292"/>
                      </a:lnTo>
                      <a:lnTo>
                        <a:pt x="242" y="292"/>
                      </a:lnTo>
                      <a:lnTo>
                        <a:pt x="242" y="294"/>
                      </a:lnTo>
                      <a:lnTo>
                        <a:pt x="245" y="294"/>
                      </a:lnTo>
                      <a:lnTo>
                        <a:pt x="247" y="294"/>
                      </a:lnTo>
                      <a:lnTo>
                        <a:pt x="247" y="297"/>
                      </a:lnTo>
                      <a:lnTo>
                        <a:pt x="250" y="297"/>
                      </a:lnTo>
                      <a:lnTo>
                        <a:pt x="250" y="299"/>
                      </a:lnTo>
                      <a:lnTo>
                        <a:pt x="250" y="301"/>
                      </a:lnTo>
                      <a:lnTo>
                        <a:pt x="252" y="301"/>
                      </a:lnTo>
                      <a:lnTo>
                        <a:pt x="254" y="301"/>
                      </a:lnTo>
                      <a:lnTo>
                        <a:pt x="257" y="301"/>
                      </a:lnTo>
                      <a:lnTo>
                        <a:pt x="257" y="304"/>
                      </a:lnTo>
                      <a:lnTo>
                        <a:pt x="259" y="304"/>
                      </a:lnTo>
                      <a:lnTo>
                        <a:pt x="259" y="306"/>
                      </a:lnTo>
                      <a:lnTo>
                        <a:pt x="259" y="304"/>
                      </a:lnTo>
                      <a:lnTo>
                        <a:pt x="259" y="306"/>
                      </a:lnTo>
                      <a:lnTo>
                        <a:pt x="261" y="306"/>
                      </a:lnTo>
                      <a:lnTo>
                        <a:pt x="261" y="309"/>
                      </a:lnTo>
                      <a:lnTo>
                        <a:pt x="261" y="311"/>
                      </a:lnTo>
                      <a:lnTo>
                        <a:pt x="264" y="311"/>
                      </a:lnTo>
                      <a:lnTo>
                        <a:pt x="261" y="311"/>
                      </a:lnTo>
                      <a:lnTo>
                        <a:pt x="261" y="313"/>
                      </a:lnTo>
                      <a:lnTo>
                        <a:pt x="264" y="313"/>
                      </a:lnTo>
                      <a:lnTo>
                        <a:pt x="261" y="313"/>
                      </a:lnTo>
                      <a:lnTo>
                        <a:pt x="264" y="316"/>
                      </a:lnTo>
                      <a:lnTo>
                        <a:pt x="261" y="316"/>
                      </a:lnTo>
                      <a:lnTo>
                        <a:pt x="264" y="316"/>
                      </a:lnTo>
                      <a:lnTo>
                        <a:pt x="264" y="318"/>
                      </a:lnTo>
                      <a:lnTo>
                        <a:pt x="261" y="318"/>
                      </a:lnTo>
                      <a:lnTo>
                        <a:pt x="261" y="320"/>
                      </a:lnTo>
                      <a:lnTo>
                        <a:pt x="259" y="320"/>
                      </a:lnTo>
                      <a:lnTo>
                        <a:pt x="261" y="320"/>
                      </a:lnTo>
                      <a:lnTo>
                        <a:pt x="259" y="320"/>
                      </a:lnTo>
                      <a:lnTo>
                        <a:pt x="259" y="323"/>
                      </a:lnTo>
                      <a:lnTo>
                        <a:pt x="257" y="320"/>
                      </a:lnTo>
                      <a:lnTo>
                        <a:pt x="254" y="320"/>
                      </a:lnTo>
                      <a:lnTo>
                        <a:pt x="252" y="318"/>
                      </a:lnTo>
                      <a:lnTo>
                        <a:pt x="252" y="320"/>
                      </a:lnTo>
                      <a:lnTo>
                        <a:pt x="250" y="320"/>
                      </a:lnTo>
                      <a:lnTo>
                        <a:pt x="250" y="323"/>
                      </a:lnTo>
                      <a:lnTo>
                        <a:pt x="250" y="325"/>
                      </a:lnTo>
                      <a:lnTo>
                        <a:pt x="250" y="328"/>
                      </a:lnTo>
                      <a:lnTo>
                        <a:pt x="250" y="330"/>
                      </a:lnTo>
                      <a:lnTo>
                        <a:pt x="247" y="330"/>
                      </a:lnTo>
                      <a:lnTo>
                        <a:pt x="247" y="332"/>
                      </a:lnTo>
                      <a:lnTo>
                        <a:pt x="245" y="332"/>
                      </a:lnTo>
                      <a:lnTo>
                        <a:pt x="242" y="332"/>
                      </a:lnTo>
                      <a:lnTo>
                        <a:pt x="240" y="332"/>
                      </a:lnTo>
                      <a:lnTo>
                        <a:pt x="240" y="335"/>
                      </a:lnTo>
                      <a:lnTo>
                        <a:pt x="238" y="335"/>
                      </a:lnTo>
                      <a:lnTo>
                        <a:pt x="235" y="335"/>
                      </a:lnTo>
                      <a:lnTo>
                        <a:pt x="235" y="337"/>
                      </a:lnTo>
                      <a:lnTo>
                        <a:pt x="233" y="337"/>
                      </a:lnTo>
                      <a:lnTo>
                        <a:pt x="231" y="337"/>
                      </a:lnTo>
                      <a:lnTo>
                        <a:pt x="231" y="339"/>
                      </a:lnTo>
                      <a:lnTo>
                        <a:pt x="228" y="339"/>
                      </a:lnTo>
                      <a:lnTo>
                        <a:pt x="228" y="342"/>
                      </a:lnTo>
                      <a:lnTo>
                        <a:pt x="228" y="344"/>
                      </a:lnTo>
                      <a:lnTo>
                        <a:pt x="231" y="347"/>
                      </a:lnTo>
                      <a:lnTo>
                        <a:pt x="231" y="349"/>
                      </a:lnTo>
                      <a:lnTo>
                        <a:pt x="233" y="349"/>
                      </a:lnTo>
                      <a:lnTo>
                        <a:pt x="233" y="351"/>
                      </a:lnTo>
                      <a:lnTo>
                        <a:pt x="235" y="351"/>
                      </a:lnTo>
                      <a:lnTo>
                        <a:pt x="235" y="354"/>
                      </a:lnTo>
                      <a:lnTo>
                        <a:pt x="235" y="356"/>
                      </a:lnTo>
                      <a:lnTo>
                        <a:pt x="233" y="356"/>
                      </a:lnTo>
                      <a:lnTo>
                        <a:pt x="233" y="358"/>
                      </a:lnTo>
                      <a:lnTo>
                        <a:pt x="233" y="361"/>
                      </a:lnTo>
                      <a:lnTo>
                        <a:pt x="235" y="361"/>
                      </a:lnTo>
                      <a:lnTo>
                        <a:pt x="238" y="361"/>
                      </a:lnTo>
                      <a:lnTo>
                        <a:pt x="238" y="363"/>
                      </a:lnTo>
                      <a:lnTo>
                        <a:pt x="238" y="366"/>
                      </a:lnTo>
                      <a:lnTo>
                        <a:pt x="238" y="368"/>
                      </a:lnTo>
                      <a:lnTo>
                        <a:pt x="238" y="370"/>
                      </a:lnTo>
                      <a:lnTo>
                        <a:pt x="238" y="373"/>
                      </a:lnTo>
                      <a:lnTo>
                        <a:pt x="235" y="373"/>
                      </a:lnTo>
                      <a:lnTo>
                        <a:pt x="233" y="373"/>
                      </a:lnTo>
                      <a:lnTo>
                        <a:pt x="233" y="370"/>
                      </a:lnTo>
                      <a:lnTo>
                        <a:pt x="231" y="370"/>
                      </a:lnTo>
                      <a:lnTo>
                        <a:pt x="231" y="368"/>
                      </a:lnTo>
                      <a:lnTo>
                        <a:pt x="228" y="368"/>
                      </a:lnTo>
                      <a:lnTo>
                        <a:pt x="228" y="366"/>
                      </a:lnTo>
                      <a:lnTo>
                        <a:pt x="231" y="366"/>
                      </a:lnTo>
                      <a:lnTo>
                        <a:pt x="228" y="366"/>
                      </a:lnTo>
                      <a:lnTo>
                        <a:pt x="228" y="363"/>
                      </a:lnTo>
                      <a:lnTo>
                        <a:pt x="226" y="363"/>
                      </a:lnTo>
                      <a:lnTo>
                        <a:pt x="223" y="363"/>
                      </a:lnTo>
                      <a:lnTo>
                        <a:pt x="221" y="363"/>
                      </a:lnTo>
                      <a:lnTo>
                        <a:pt x="221" y="366"/>
                      </a:lnTo>
                      <a:lnTo>
                        <a:pt x="219" y="366"/>
                      </a:lnTo>
                      <a:lnTo>
                        <a:pt x="219" y="363"/>
                      </a:lnTo>
                      <a:lnTo>
                        <a:pt x="216" y="363"/>
                      </a:lnTo>
                      <a:lnTo>
                        <a:pt x="216" y="361"/>
                      </a:lnTo>
                      <a:lnTo>
                        <a:pt x="214" y="363"/>
                      </a:lnTo>
                      <a:lnTo>
                        <a:pt x="214" y="361"/>
                      </a:lnTo>
                      <a:lnTo>
                        <a:pt x="212" y="361"/>
                      </a:lnTo>
                      <a:lnTo>
                        <a:pt x="212" y="363"/>
                      </a:lnTo>
                      <a:lnTo>
                        <a:pt x="212" y="361"/>
                      </a:lnTo>
                      <a:lnTo>
                        <a:pt x="212" y="358"/>
                      </a:lnTo>
                      <a:lnTo>
                        <a:pt x="209" y="361"/>
                      </a:lnTo>
                      <a:lnTo>
                        <a:pt x="209" y="363"/>
                      </a:lnTo>
                      <a:lnTo>
                        <a:pt x="209" y="366"/>
                      </a:lnTo>
                      <a:lnTo>
                        <a:pt x="207" y="366"/>
                      </a:lnTo>
                      <a:lnTo>
                        <a:pt x="204" y="366"/>
                      </a:lnTo>
                      <a:lnTo>
                        <a:pt x="202" y="366"/>
                      </a:lnTo>
                      <a:lnTo>
                        <a:pt x="200" y="366"/>
                      </a:lnTo>
                      <a:lnTo>
                        <a:pt x="197" y="366"/>
                      </a:lnTo>
                      <a:lnTo>
                        <a:pt x="197" y="368"/>
                      </a:lnTo>
                      <a:lnTo>
                        <a:pt x="195" y="366"/>
                      </a:lnTo>
                      <a:lnTo>
                        <a:pt x="193" y="366"/>
                      </a:lnTo>
                      <a:lnTo>
                        <a:pt x="193" y="368"/>
                      </a:lnTo>
                      <a:lnTo>
                        <a:pt x="190" y="368"/>
                      </a:lnTo>
                      <a:lnTo>
                        <a:pt x="190" y="366"/>
                      </a:lnTo>
                      <a:lnTo>
                        <a:pt x="190" y="368"/>
                      </a:lnTo>
                      <a:lnTo>
                        <a:pt x="188" y="368"/>
                      </a:lnTo>
                      <a:lnTo>
                        <a:pt x="188" y="370"/>
                      </a:lnTo>
                      <a:lnTo>
                        <a:pt x="185" y="370"/>
                      </a:lnTo>
                      <a:lnTo>
                        <a:pt x="183" y="370"/>
                      </a:lnTo>
                      <a:lnTo>
                        <a:pt x="183" y="373"/>
                      </a:lnTo>
                      <a:lnTo>
                        <a:pt x="181" y="373"/>
                      </a:lnTo>
                      <a:lnTo>
                        <a:pt x="181" y="375"/>
                      </a:lnTo>
                      <a:lnTo>
                        <a:pt x="178" y="375"/>
                      </a:lnTo>
                      <a:lnTo>
                        <a:pt x="176" y="375"/>
                      </a:lnTo>
                      <a:lnTo>
                        <a:pt x="178" y="375"/>
                      </a:lnTo>
                      <a:lnTo>
                        <a:pt x="176" y="375"/>
                      </a:lnTo>
                      <a:lnTo>
                        <a:pt x="174" y="375"/>
                      </a:lnTo>
                      <a:lnTo>
                        <a:pt x="171" y="375"/>
                      </a:lnTo>
                      <a:lnTo>
                        <a:pt x="169" y="375"/>
                      </a:lnTo>
                      <a:lnTo>
                        <a:pt x="169" y="373"/>
                      </a:lnTo>
                      <a:lnTo>
                        <a:pt x="166" y="373"/>
                      </a:lnTo>
                      <a:lnTo>
                        <a:pt x="164" y="373"/>
                      </a:lnTo>
                      <a:lnTo>
                        <a:pt x="166" y="370"/>
                      </a:lnTo>
                      <a:lnTo>
                        <a:pt x="166" y="368"/>
                      </a:lnTo>
                      <a:lnTo>
                        <a:pt x="164" y="370"/>
                      </a:lnTo>
                      <a:lnTo>
                        <a:pt x="162" y="370"/>
                      </a:lnTo>
                      <a:lnTo>
                        <a:pt x="162" y="368"/>
                      </a:lnTo>
                      <a:lnTo>
                        <a:pt x="159" y="370"/>
                      </a:lnTo>
                      <a:lnTo>
                        <a:pt x="159" y="368"/>
                      </a:lnTo>
                      <a:lnTo>
                        <a:pt x="157" y="368"/>
                      </a:lnTo>
                      <a:lnTo>
                        <a:pt x="155" y="368"/>
                      </a:lnTo>
                      <a:lnTo>
                        <a:pt x="155" y="370"/>
                      </a:lnTo>
                      <a:lnTo>
                        <a:pt x="155" y="368"/>
                      </a:lnTo>
                      <a:lnTo>
                        <a:pt x="155" y="370"/>
                      </a:lnTo>
                      <a:lnTo>
                        <a:pt x="152" y="368"/>
                      </a:lnTo>
                      <a:lnTo>
                        <a:pt x="150" y="368"/>
                      </a:lnTo>
                      <a:lnTo>
                        <a:pt x="152" y="368"/>
                      </a:lnTo>
                      <a:lnTo>
                        <a:pt x="152" y="370"/>
                      </a:lnTo>
                      <a:lnTo>
                        <a:pt x="150" y="370"/>
                      </a:lnTo>
                      <a:lnTo>
                        <a:pt x="152" y="370"/>
                      </a:lnTo>
                      <a:lnTo>
                        <a:pt x="152" y="373"/>
                      </a:lnTo>
                      <a:lnTo>
                        <a:pt x="152" y="375"/>
                      </a:lnTo>
                      <a:lnTo>
                        <a:pt x="150" y="375"/>
                      </a:lnTo>
                      <a:lnTo>
                        <a:pt x="152" y="377"/>
                      </a:lnTo>
                      <a:lnTo>
                        <a:pt x="150" y="377"/>
                      </a:lnTo>
                      <a:lnTo>
                        <a:pt x="147" y="377"/>
                      </a:lnTo>
                      <a:lnTo>
                        <a:pt x="147" y="380"/>
                      </a:lnTo>
                      <a:lnTo>
                        <a:pt x="145" y="382"/>
                      </a:lnTo>
                      <a:lnTo>
                        <a:pt x="143" y="382"/>
                      </a:lnTo>
                      <a:lnTo>
                        <a:pt x="143" y="380"/>
                      </a:lnTo>
                      <a:lnTo>
                        <a:pt x="143" y="377"/>
                      </a:lnTo>
                      <a:lnTo>
                        <a:pt x="145" y="377"/>
                      </a:lnTo>
                      <a:lnTo>
                        <a:pt x="145" y="375"/>
                      </a:lnTo>
                      <a:lnTo>
                        <a:pt x="143" y="377"/>
                      </a:lnTo>
                      <a:lnTo>
                        <a:pt x="143" y="375"/>
                      </a:lnTo>
                      <a:lnTo>
                        <a:pt x="143" y="377"/>
                      </a:lnTo>
                      <a:lnTo>
                        <a:pt x="140" y="377"/>
                      </a:lnTo>
                      <a:lnTo>
                        <a:pt x="140" y="375"/>
                      </a:lnTo>
                      <a:lnTo>
                        <a:pt x="138" y="375"/>
                      </a:lnTo>
                      <a:lnTo>
                        <a:pt x="140" y="375"/>
                      </a:lnTo>
                      <a:lnTo>
                        <a:pt x="140" y="373"/>
                      </a:lnTo>
                      <a:lnTo>
                        <a:pt x="138" y="373"/>
                      </a:lnTo>
                      <a:lnTo>
                        <a:pt x="138" y="370"/>
                      </a:lnTo>
                      <a:lnTo>
                        <a:pt x="138" y="373"/>
                      </a:lnTo>
                      <a:lnTo>
                        <a:pt x="136" y="373"/>
                      </a:lnTo>
                      <a:lnTo>
                        <a:pt x="136" y="370"/>
                      </a:lnTo>
                      <a:lnTo>
                        <a:pt x="136" y="368"/>
                      </a:lnTo>
                      <a:lnTo>
                        <a:pt x="136" y="370"/>
                      </a:lnTo>
                      <a:lnTo>
                        <a:pt x="133" y="370"/>
                      </a:lnTo>
                      <a:lnTo>
                        <a:pt x="133" y="368"/>
                      </a:lnTo>
                      <a:lnTo>
                        <a:pt x="133" y="370"/>
                      </a:lnTo>
                      <a:lnTo>
                        <a:pt x="131" y="370"/>
                      </a:lnTo>
                      <a:lnTo>
                        <a:pt x="131" y="368"/>
                      </a:lnTo>
                      <a:lnTo>
                        <a:pt x="131" y="366"/>
                      </a:lnTo>
                      <a:lnTo>
                        <a:pt x="129" y="366"/>
                      </a:lnTo>
                      <a:lnTo>
                        <a:pt x="129" y="368"/>
                      </a:lnTo>
                      <a:lnTo>
                        <a:pt x="129" y="370"/>
                      </a:lnTo>
                      <a:lnTo>
                        <a:pt x="126" y="370"/>
                      </a:lnTo>
                      <a:lnTo>
                        <a:pt x="121" y="368"/>
                      </a:lnTo>
                      <a:lnTo>
                        <a:pt x="119" y="368"/>
                      </a:lnTo>
                      <a:lnTo>
                        <a:pt x="117" y="366"/>
                      </a:lnTo>
                      <a:lnTo>
                        <a:pt x="110" y="363"/>
                      </a:lnTo>
                      <a:lnTo>
                        <a:pt x="107" y="363"/>
                      </a:lnTo>
                      <a:lnTo>
                        <a:pt x="102" y="363"/>
                      </a:lnTo>
                      <a:lnTo>
                        <a:pt x="100" y="363"/>
                      </a:lnTo>
                      <a:lnTo>
                        <a:pt x="98" y="363"/>
                      </a:lnTo>
                      <a:lnTo>
                        <a:pt x="100" y="361"/>
                      </a:lnTo>
                      <a:lnTo>
                        <a:pt x="98" y="361"/>
                      </a:lnTo>
                      <a:lnTo>
                        <a:pt x="100" y="361"/>
                      </a:lnTo>
                      <a:lnTo>
                        <a:pt x="98" y="361"/>
                      </a:lnTo>
                      <a:lnTo>
                        <a:pt x="95" y="361"/>
                      </a:lnTo>
                      <a:lnTo>
                        <a:pt x="98" y="361"/>
                      </a:lnTo>
                      <a:lnTo>
                        <a:pt x="98" y="363"/>
                      </a:lnTo>
                      <a:lnTo>
                        <a:pt x="95" y="363"/>
                      </a:lnTo>
                      <a:lnTo>
                        <a:pt x="95" y="361"/>
                      </a:lnTo>
                      <a:lnTo>
                        <a:pt x="95" y="358"/>
                      </a:lnTo>
                      <a:lnTo>
                        <a:pt x="93" y="358"/>
                      </a:lnTo>
                      <a:lnTo>
                        <a:pt x="93" y="356"/>
                      </a:lnTo>
                      <a:lnTo>
                        <a:pt x="93" y="358"/>
                      </a:lnTo>
                      <a:lnTo>
                        <a:pt x="91" y="358"/>
                      </a:lnTo>
                      <a:lnTo>
                        <a:pt x="91" y="356"/>
                      </a:lnTo>
                      <a:lnTo>
                        <a:pt x="88" y="356"/>
                      </a:lnTo>
                      <a:lnTo>
                        <a:pt x="91" y="358"/>
                      </a:lnTo>
                      <a:lnTo>
                        <a:pt x="88" y="358"/>
                      </a:lnTo>
                      <a:lnTo>
                        <a:pt x="86" y="358"/>
                      </a:lnTo>
                      <a:lnTo>
                        <a:pt x="86" y="361"/>
                      </a:lnTo>
                      <a:lnTo>
                        <a:pt x="83" y="361"/>
                      </a:lnTo>
                      <a:lnTo>
                        <a:pt x="86" y="363"/>
                      </a:lnTo>
                      <a:lnTo>
                        <a:pt x="83" y="363"/>
                      </a:lnTo>
                      <a:lnTo>
                        <a:pt x="86" y="363"/>
                      </a:lnTo>
                      <a:lnTo>
                        <a:pt x="88" y="363"/>
                      </a:lnTo>
                      <a:lnTo>
                        <a:pt x="91" y="363"/>
                      </a:lnTo>
                      <a:lnTo>
                        <a:pt x="91" y="366"/>
                      </a:lnTo>
                      <a:lnTo>
                        <a:pt x="91" y="363"/>
                      </a:lnTo>
                      <a:lnTo>
                        <a:pt x="91" y="366"/>
                      </a:lnTo>
                      <a:lnTo>
                        <a:pt x="88" y="366"/>
                      </a:lnTo>
                      <a:lnTo>
                        <a:pt x="91" y="366"/>
                      </a:lnTo>
                      <a:lnTo>
                        <a:pt x="88" y="366"/>
                      </a:lnTo>
                      <a:lnTo>
                        <a:pt x="86" y="366"/>
                      </a:lnTo>
                      <a:lnTo>
                        <a:pt x="86" y="368"/>
                      </a:lnTo>
                      <a:lnTo>
                        <a:pt x="83" y="368"/>
                      </a:lnTo>
                      <a:lnTo>
                        <a:pt x="81" y="368"/>
                      </a:lnTo>
                      <a:lnTo>
                        <a:pt x="81" y="366"/>
                      </a:lnTo>
                      <a:lnTo>
                        <a:pt x="79" y="366"/>
                      </a:lnTo>
                      <a:lnTo>
                        <a:pt x="76" y="366"/>
                      </a:lnTo>
                      <a:lnTo>
                        <a:pt x="76" y="368"/>
                      </a:lnTo>
                      <a:lnTo>
                        <a:pt x="74" y="368"/>
                      </a:lnTo>
                      <a:lnTo>
                        <a:pt x="72" y="368"/>
                      </a:lnTo>
                      <a:lnTo>
                        <a:pt x="69" y="368"/>
                      </a:lnTo>
                      <a:lnTo>
                        <a:pt x="67" y="368"/>
                      </a:lnTo>
                      <a:lnTo>
                        <a:pt x="67" y="366"/>
                      </a:lnTo>
                      <a:lnTo>
                        <a:pt x="64" y="368"/>
                      </a:lnTo>
                      <a:lnTo>
                        <a:pt x="64" y="366"/>
                      </a:lnTo>
                      <a:lnTo>
                        <a:pt x="64" y="368"/>
                      </a:lnTo>
                      <a:lnTo>
                        <a:pt x="62" y="368"/>
                      </a:lnTo>
                      <a:lnTo>
                        <a:pt x="60" y="370"/>
                      </a:lnTo>
                      <a:lnTo>
                        <a:pt x="60" y="368"/>
                      </a:lnTo>
                      <a:lnTo>
                        <a:pt x="57" y="368"/>
                      </a:lnTo>
                      <a:lnTo>
                        <a:pt x="60" y="368"/>
                      </a:lnTo>
                      <a:lnTo>
                        <a:pt x="60" y="366"/>
                      </a:lnTo>
                      <a:lnTo>
                        <a:pt x="57" y="368"/>
                      </a:lnTo>
                      <a:lnTo>
                        <a:pt x="57" y="366"/>
                      </a:lnTo>
                      <a:lnTo>
                        <a:pt x="55" y="363"/>
                      </a:lnTo>
                      <a:lnTo>
                        <a:pt x="55" y="361"/>
                      </a:lnTo>
                      <a:lnTo>
                        <a:pt x="55" y="358"/>
                      </a:lnTo>
                      <a:lnTo>
                        <a:pt x="55" y="356"/>
                      </a:lnTo>
                      <a:lnTo>
                        <a:pt x="57" y="354"/>
                      </a:lnTo>
                      <a:lnTo>
                        <a:pt x="55" y="354"/>
                      </a:lnTo>
                      <a:lnTo>
                        <a:pt x="57" y="354"/>
                      </a:lnTo>
                      <a:lnTo>
                        <a:pt x="57" y="351"/>
                      </a:lnTo>
                      <a:lnTo>
                        <a:pt x="57" y="349"/>
                      </a:lnTo>
                      <a:lnTo>
                        <a:pt x="57" y="347"/>
                      </a:lnTo>
                      <a:lnTo>
                        <a:pt x="57" y="344"/>
                      </a:lnTo>
                      <a:lnTo>
                        <a:pt x="57" y="342"/>
                      </a:lnTo>
                      <a:lnTo>
                        <a:pt x="57" y="339"/>
                      </a:lnTo>
                      <a:lnTo>
                        <a:pt x="57" y="337"/>
                      </a:lnTo>
                      <a:lnTo>
                        <a:pt x="60" y="337"/>
                      </a:lnTo>
                      <a:lnTo>
                        <a:pt x="60" y="335"/>
                      </a:lnTo>
                      <a:lnTo>
                        <a:pt x="60" y="332"/>
                      </a:lnTo>
                      <a:lnTo>
                        <a:pt x="62" y="332"/>
                      </a:lnTo>
                      <a:lnTo>
                        <a:pt x="62" y="330"/>
                      </a:lnTo>
                      <a:lnTo>
                        <a:pt x="62" y="328"/>
                      </a:lnTo>
                      <a:lnTo>
                        <a:pt x="62" y="325"/>
                      </a:lnTo>
                      <a:lnTo>
                        <a:pt x="62" y="323"/>
                      </a:lnTo>
                      <a:lnTo>
                        <a:pt x="64" y="323"/>
                      </a:lnTo>
                      <a:lnTo>
                        <a:pt x="64" y="320"/>
                      </a:lnTo>
                      <a:lnTo>
                        <a:pt x="64" y="318"/>
                      </a:lnTo>
                      <a:lnTo>
                        <a:pt x="64" y="316"/>
                      </a:lnTo>
                      <a:lnTo>
                        <a:pt x="67" y="316"/>
                      </a:lnTo>
                      <a:lnTo>
                        <a:pt x="67" y="313"/>
                      </a:lnTo>
                      <a:lnTo>
                        <a:pt x="69" y="313"/>
                      </a:lnTo>
                      <a:lnTo>
                        <a:pt x="69" y="311"/>
                      </a:lnTo>
                      <a:lnTo>
                        <a:pt x="72" y="311"/>
                      </a:lnTo>
                      <a:lnTo>
                        <a:pt x="72" y="309"/>
                      </a:lnTo>
                      <a:lnTo>
                        <a:pt x="74" y="309"/>
                      </a:lnTo>
                      <a:lnTo>
                        <a:pt x="74" y="306"/>
                      </a:lnTo>
                      <a:lnTo>
                        <a:pt x="76" y="304"/>
                      </a:lnTo>
                      <a:lnTo>
                        <a:pt x="76" y="301"/>
                      </a:lnTo>
                      <a:lnTo>
                        <a:pt x="79" y="301"/>
                      </a:lnTo>
                      <a:lnTo>
                        <a:pt x="76" y="301"/>
                      </a:lnTo>
                      <a:lnTo>
                        <a:pt x="76" y="299"/>
                      </a:lnTo>
                      <a:lnTo>
                        <a:pt x="74" y="299"/>
                      </a:lnTo>
                      <a:lnTo>
                        <a:pt x="72" y="299"/>
                      </a:lnTo>
                      <a:lnTo>
                        <a:pt x="72" y="297"/>
                      </a:lnTo>
                      <a:lnTo>
                        <a:pt x="69" y="299"/>
                      </a:lnTo>
                      <a:lnTo>
                        <a:pt x="69" y="297"/>
                      </a:lnTo>
                      <a:lnTo>
                        <a:pt x="67" y="297"/>
                      </a:lnTo>
                      <a:lnTo>
                        <a:pt x="64" y="297"/>
                      </a:lnTo>
                      <a:lnTo>
                        <a:pt x="62" y="297"/>
                      </a:lnTo>
                      <a:lnTo>
                        <a:pt x="60" y="297"/>
                      </a:lnTo>
                      <a:lnTo>
                        <a:pt x="57" y="294"/>
                      </a:lnTo>
                      <a:lnTo>
                        <a:pt x="55" y="294"/>
                      </a:lnTo>
                      <a:lnTo>
                        <a:pt x="55" y="292"/>
                      </a:lnTo>
                      <a:lnTo>
                        <a:pt x="53" y="292"/>
                      </a:lnTo>
                      <a:lnTo>
                        <a:pt x="53" y="290"/>
                      </a:lnTo>
                      <a:lnTo>
                        <a:pt x="50" y="290"/>
                      </a:lnTo>
                      <a:lnTo>
                        <a:pt x="50" y="292"/>
                      </a:lnTo>
                      <a:lnTo>
                        <a:pt x="48" y="292"/>
                      </a:lnTo>
                      <a:lnTo>
                        <a:pt x="48" y="294"/>
                      </a:lnTo>
                      <a:lnTo>
                        <a:pt x="45" y="292"/>
                      </a:lnTo>
                      <a:lnTo>
                        <a:pt x="43" y="294"/>
                      </a:lnTo>
                      <a:lnTo>
                        <a:pt x="43" y="292"/>
                      </a:lnTo>
                      <a:lnTo>
                        <a:pt x="41" y="292"/>
                      </a:lnTo>
                      <a:lnTo>
                        <a:pt x="41" y="294"/>
                      </a:lnTo>
                      <a:lnTo>
                        <a:pt x="38" y="294"/>
                      </a:lnTo>
                      <a:lnTo>
                        <a:pt x="38" y="292"/>
                      </a:lnTo>
                      <a:lnTo>
                        <a:pt x="38" y="290"/>
                      </a:lnTo>
                      <a:lnTo>
                        <a:pt x="38" y="287"/>
                      </a:lnTo>
                      <a:lnTo>
                        <a:pt x="36" y="287"/>
                      </a:lnTo>
                      <a:lnTo>
                        <a:pt x="36" y="290"/>
                      </a:lnTo>
                      <a:lnTo>
                        <a:pt x="34" y="290"/>
                      </a:lnTo>
                      <a:lnTo>
                        <a:pt x="31" y="290"/>
                      </a:lnTo>
                      <a:lnTo>
                        <a:pt x="34" y="290"/>
                      </a:lnTo>
                      <a:lnTo>
                        <a:pt x="34" y="292"/>
                      </a:lnTo>
                      <a:lnTo>
                        <a:pt x="31" y="292"/>
                      </a:lnTo>
                      <a:lnTo>
                        <a:pt x="29" y="292"/>
                      </a:lnTo>
                      <a:lnTo>
                        <a:pt x="29" y="290"/>
                      </a:lnTo>
                      <a:lnTo>
                        <a:pt x="26" y="290"/>
                      </a:lnTo>
                      <a:lnTo>
                        <a:pt x="26" y="287"/>
                      </a:lnTo>
                      <a:lnTo>
                        <a:pt x="26" y="285"/>
                      </a:lnTo>
                      <a:lnTo>
                        <a:pt x="24" y="285"/>
                      </a:lnTo>
                      <a:lnTo>
                        <a:pt x="24" y="282"/>
                      </a:lnTo>
                      <a:lnTo>
                        <a:pt x="22" y="282"/>
                      </a:lnTo>
                      <a:lnTo>
                        <a:pt x="24" y="282"/>
                      </a:lnTo>
                      <a:lnTo>
                        <a:pt x="24" y="280"/>
                      </a:lnTo>
                      <a:lnTo>
                        <a:pt x="22" y="280"/>
                      </a:lnTo>
                      <a:lnTo>
                        <a:pt x="22" y="278"/>
                      </a:lnTo>
                      <a:lnTo>
                        <a:pt x="19" y="278"/>
                      </a:lnTo>
                      <a:lnTo>
                        <a:pt x="19" y="275"/>
                      </a:lnTo>
                      <a:lnTo>
                        <a:pt x="19" y="278"/>
                      </a:lnTo>
                      <a:lnTo>
                        <a:pt x="17" y="278"/>
                      </a:lnTo>
                      <a:lnTo>
                        <a:pt x="17" y="275"/>
                      </a:lnTo>
                      <a:lnTo>
                        <a:pt x="17" y="273"/>
                      </a:lnTo>
                      <a:lnTo>
                        <a:pt x="17" y="270"/>
                      </a:lnTo>
                      <a:lnTo>
                        <a:pt x="19" y="270"/>
                      </a:lnTo>
                      <a:lnTo>
                        <a:pt x="19" y="268"/>
                      </a:lnTo>
                      <a:lnTo>
                        <a:pt x="19" y="266"/>
                      </a:lnTo>
                      <a:lnTo>
                        <a:pt x="22" y="266"/>
                      </a:lnTo>
                      <a:lnTo>
                        <a:pt x="22" y="263"/>
                      </a:lnTo>
                      <a:lnTo>
                        <a:pt x="22" y="261"/>
                      </a:lnTo>
                      <a:lnTo>
                        <a:pt x="22" y="259"/>
                      </a:lnTo>
                      <a:lnTo>
                        <a:pt x="19" y="259"/>
                      </a:lnTo>
                      <a:lnTo>
                        <a:pt x="19" y="261"/>
                      </a:lnTo>
                      <a:lnTo>
                        <a:pt x="19" y="259"/>
                      </a:lnTo>
                      <a:lnTo>
                        <a:pt x="19" y="261"/>
                      </a:lnTo>
                      <a:lnTo>
                        <a:pt x="19" y="259"/>
                      </a:lnTo>
                      <a:lnTo>
                        <a:pt x="17" y="259"/>
                      </a:lnTo>
                      <a:lnTo>
                        <a:pt x="15" y="259"/>
                      </a:lnTo>
                      <a:lnTo>
                        <a:pt x="15" y="256"/>
                      </a:lnTo>
                      <a:lnTo>
                        <a:pt x="12" y="256"/>
                      </a:lnTo>
                      <a:lnTo>
                        <a:pt x="12" y="254"/>
                      </a:lnTo>
                      <a:lnTo>
                        <a:pt x="12" y="251"/>
                      </a:lnTo>
                      <a:lnTo>
                        <a:pt x="10" y="251"/>
                      </a:lnTo>
                      <a:lnTo>
                        <a:pt x="10" y="254"/>
                      </a:lnTo>
                      <a:lnTo>
                        <a:pt x="10" y="251"/>
                      </a:lnTo>
                      <a:lnTo>
                        <a:pt x="10" y="249"/>
                      </a:lnTo>
                      <a:lnTo>
                        <a:pt x="10" y="247"/>
                      </a:lnTo>
                      <a:lnTo>
                        <a:pt x="8" y="247"/>
                      </a:lnTo>
                      <a:lnTo>
                        <a:pt x="8" y="249"/>
                      </a:lnTo>
                      <a:lnTo>
                        <a:pt x="8" y="247"/>
                      </a:lnTo>
                      <a:lnTo>
                        <a:pt x="10" y="247"/>
                      </a:lnTo>
                      <a:lnTo>
                        <a:pt x="8" y="247"/>
                      </a:lnTo>
                      <a:lnTo>
                        <a:pt x="10" y="247"/>
                      </a:lnTo>
                      <a:lnTo>
                        <a:pt x="8" y="247"/>
                      </a:lnTo>
                      <a:lnTo>
                        <a:pt x="10" y="247"/>
                      </a:lnTo>
                      <a:lnTo>
                        <a:pt x="10" y="244"/>
                      </a:lnTo>
                      <a:lnTo>
                        <a:pt x="10" y="242"/>
                      </a:lnTo>
                      <a:lnTo>
                        <a:pt x="10" y="240"/>
                      </a:lnTo>
                      <a:lnTo>
                        <a:pt x="12" y="240"/>
                      </a:lnTo>
                      <a:lnTo>
                        <a:pt x="12" y="237"/>
                      </a:lnTo>
                      <a:lnTo>
                        <a:pt x="15" y="237"/>
                      </a:lnTo>
                      <a:lnTo>
                        <a:pt x="15" y="235"/>
                      </a:lnTo>
                      <a:lnTo>
                        <a:pt x="17" y="235"/>
                      </a:lnTo>
                      <a:lnTo>
                        <a:pt x="17" y="232"/>
                      </a:lnTo>
                      <a:lnTo>
                        <a:pt x="15" y="232"/>
                      </a:lnTo>
                      <a:lnTo>
                        <a:pt x="17" y="232"/>
                      </a:lnTo>
                      <a:lnTo>
                        <a:pt x="17" y="230"/>
                      </a:lnTo>
                      <a:lnTo>
                        <a:pt x="17" y="228"/>
                      </a:lnTo>
                      <a:lnTo>
                        <a:pt x="15" y="228"/>
                      </a:lnTo>
                      <a:lnTo>
                        <a:pt x="15" y="225"/>
                      </a:lnTo>
                      <a:lnTo>
                        <a:pt x="12" y="225"/>
                      </a:lnTo>
                      <a:lnTo>
                        <a:pt x="12" y="228"/>
                      </a:lnTo>
                      <a:lnTo>
                        <a:pt x="12" y="225"/>
                      </a:lnTo>
                      <a:lnTo>
                        <a:pt x="10" y="225"/>
                      </a:lnTo>
                      <a:lnTo>
                        <a:pt x="10" y="223"/>
                      </a:lnTo>
                      <a:lnTo>
                        <a:pt x="12" y="223"/>
                      </a:lnTo>
                      <a:lnTo>
                        <a:pt x="12" y="221"/>
                      </a:lnTo>
                      <a:lnTo>
                        <a:pt x="15" y="221"/>
                      </a:lnTo>
                      <a:lnTo>
                        <a:pt x="12" y="221"/>
                      </a:lnTo>
                      <a:lnTo>
                        <a:pt x="10" y="221"/>
                      </a:lnTo>
                      <a:lnTo>
                        <a:pt x="10" y="218"/>
                      </a:lnTo>
                      <a:lnTo>
                        <a:pt x="10" y="216"/>
                      </a:lnTo>
                      <a:lnTo>
                        <a:pt x="8" y="216"/>
                      </a:lnTo>
                      <a:lnTo>
                        <a:pt x="5" y="216"/>
                      </a:lnTo>
                      <a:lnTo>
                        <a:pt x="5" y="213"/>
                      </a:lnTo>
                      <a:lnTo>
                        <a:pt x="5" y="211"/>
                      </a:lnTo>
                      <a:lnTo>
                        <a:pt x="5" y="209"/>
                      </a:lnTo>
                      <a:lnTo>
                        <a:pt x="8" y="209"/>
                      </a:lnTo>
                      <a:lnTo>
                        <a:pt x="8" y="206"/>
                      </a:lnTo>
                      <a:lnTo>
                        <a:pt x="5" y="206"/>
                      </a:lnTo>
                      <a:lnTo>
                        <a:pt x="5" y="204"/>
                      </a:lnTo>
                      <a:lnTo>
                        <a:pt x="3" y="202"/>
                      </a:lnTo>
                      <a:lnTo>
                        <a:pt x="3" y="204"/>
                      </a:lnTo>
                      <a:lnTo>
                        <a:pt x="0" y="204"/>
                      </a:lnTo>
                      <a:lnTo>
                        <a:pt x="0" y="202"/>
                      </a:lnTo>
                      <a:lnTo>
                        <a:pt x="3" y="202"/>
                      </a:lnTo>
                      <a:lnTo>
                        <a:pt x="0" y="202"/>
                      </a:lnTo>
                      <a:lnTo>
                        <a:pt x="0" y="199"/>
                      </a:lnTo>
                      <a:lnTo>
                        <a:pt x="3" y="199"/>
                      </a:lnTo>
                      <a:lnTo>
                        <a:pt x="5" y="199"/>
                      </a:lnTo>
                      <a:lnTo>
                        <a:pt x="5" y="197"/>
                      </a:lnTo>
                      <a:lnTo>
                        <a:pt x="8" y="197"/>
                      </a:lnTo>
                      <a:lnTo>
                        <a:pt x="8" y="194"/>
                      </a:lnTo>
                      <a:lnTo>
                        <a:pt x="10" y="194"/>
                      </a:lnTo>
                      <a:lnTo>
                        <a:pt x="10" y="192"/>
                      </a:lnTo>
                      <a:lnTo>
                        <a:pt x="8" y="194"/>
                      </a:lnTo>
                      <a:lnTo>
                        <a:pt x="8" y="192"/>
                      </a:lnTo>
                      <a:lnTo>
                        <a:pt x="8" y="190"/>
                      </a:lnTo>
                      <a:lnTo>
                        <a:pt x="10" y="190"/>
                      </a:lnTo>
                      <a:lnTo>
                        <a:pt x="10" y="187"/>
                      </a:lnTo>
                      <a:lnTo>
                        <a:pt x="10" y="185"/>
                      </a:lnTo>
                      <a:lnTo>
                        <a:pt x="12" y="185"/>
                      </a:lnTo>
                      <a:lnTo>
                        <a:pt x="12" y="183"/>
                      </a:lnTo>
                      <a:lnTo>
                        <a:pt x="12" y="180"/>
                      </a:lnTo>
                      <a:lnTo>
                        <a:pt x="12" y="178"/>
                      </a:lnTo>
                      <a:lnTo>
                        <a:pt x="12" y="175"/>
                      </a:lnTo>
                      <a:lnTo>
                        <a:pt x="10" y="175"/>
                      </a:lnTo>
                      <a:lnTo>
                        <a:pt x="10" y="173"/>
                      </a:lnTo>
                      <a:lnTo>
                        <a:pt x="8" y="173"/>
                      </a:lnTo>
                      <a:lnTo>
                        <a:pt x="8" y="171"/>
                      </a:lnTo>
                      <a:lnTo>
                        <a:pt x="8" y="168"/>
                      </a:lnTo>
                      <a:lnTo>
                        <a:pt x="5" y="168"/>
                      </a:lnTo>
                      <a:lnTo>
                        <a:pt x="5" y="166"/>
                      </a:lnTo>
                      <a:lnTo>
                        <a:pt x="3" y="166"/>
                      </a:lnTo>
                      <a:lnTo>
                        <a:pt x="5" y="164"/>
                      </a:lnTo>
                      <a:lnTo>
                        <a:pt x="3" y="164"/>
                      </a:lnTo>
                      <a:lnTo>
                        <a:pt x="3" y="161"/>
                      </a:lnTo>
                      <a:lnTo>
                        <a:pt x="5" y="161"/>
                      </a:lnTo>
                      <a:lnTo>
                        <a:pt x="8" y="159"/>
                      </a:lnTo>
                      <a:lnTo>
                        <a:pt x="8" y="161"/>
                      </a:lnTo>
                      <a:lnTo>
                        <a:pt x="10" y="161"/>
                      </a:lnTo>
                      <a:lnTo>
                        <a:pt x="10" y="159"/>
                      </a:lnTo>
                      <a:lnTo>
                        <a:pt x="8" y="159"/>
                      </a:lnTo>
                      <a:lnTo>
                        <a:pt x="10" y="159"/>
                      </a:lnTo>
                      <a:lnTo>
                        <a:pt x="12" y="159"/>
                      </a:lnTo>
                      <a:lnTo>
                        <a:pt x="15" y="159"/>
                      </a:lnTo>
                      <a:lnTo>
                        <a:pt x="15" y="161"/>
                      </a:lnTo>
                      <a:lnTo>
                        <a:pt x="17" y="161"/>
                      </a:lnTo>
                      <a:lnTo>
                        <a:pt x="19" y="161"/>
                      </a:lnTo>
                      <a:lnTo>
                        <a:pt x="17" y="161"/>
                      </a:lnTo>
                      <a:lnTo>
                        <a:pt x="17" y="159"/>
                      </a:lnTo>
                      <a:lnTo>
                        <a:pt x="19" y="159"/>
                      </a:lnTo>
                      <a:lnTo>
                        <a:pt x="22" y="159"/>
                      </a:lnTo>
                      <a:lnTo>
                        <a:pt x="24" y="159"/>
                      </a:lnTo>
                      <a:lnTo>
                        <a:pt x="26" y="159"/>
                      </a:lnTo>
                      <a:lnTo>
                        <a:pt x="26" y="156"/>
                      </a:lnTo>
                      <a:lnTo>
                        <a:pt x="29" y="156"/>
                      </a:lnTo>
                      <a:lnTo>
                        <a:pt x="29" y="159"/>
                      </a:lnTo>
                      <a:lnTo>
                        <a:pt x="29" y="156"/>
                      </a:lnTo>
                      <a:lnTo>
                        <a:pt x="31" y="156"/>
                      </a:lnTo>
                      <a:lnTo>
                        <a:pt x="31" y="154"/>
                      </a:lnTo>
                      <a:lnTo>
                        <a:pt x="29" y="152"/>
                      </a:lnTo>
                      <a:lnTo>
                        <a:pt x="26" y="152"/>
                      </a:lnTo>
                      <a:lnTo>
                        <a:pt x="26" y="149"/>
                      </a:lnTo>
                      <a:lnTo>
                        <a:pt x="29" y="149"/>
                      </a:lnTo>
                      <a:lnTo>
                        <a:pt x="29" y="147"/>
                      </a:lnTo>
                      <a:lnTo>
                        <a:pt x="31" y="147"/>
                      </a:lnTo>
                      <a:lnTo>
                        <a:pt x="34" y="147"/>
                      </a:lnTo>
                      <a:lnTo>
                        <a:pt x="34" y="145"/>
                      </a:lnTo>
                      <a:lnTo>
                        <a:pt x="36" y="145"/>
                      </a:lnTo>
                      <a:lnTo>
                        <a:pt x="36" y="142"/>
                      </a:lnTo>
                      <a:lnTo>
                        <a:pt x="38" y="142"/>
                      </a:lnTo>
                      <a:lnTo>
                        <a:pt x="41" y="142"/>
                      </a:lnTo>
                      <a:lnTo>
                        <a:pt x="38" y="140"/>
                      </a:lnTo>
                      <a:lnTo>
                        <a:pt x="38" y="137"/>
                      </a:lnTo>
                      <a:lnTo>
                        <a:pt x="41" y="135"/>
                      </a:lnTo>
                      <a:lnTo>
                        <a:pt x="41" y="133"/>
                      </a:lnTo>
                      <a:lnTo>
                        <a:pt x="38" y="133"/>
                      </a:lnTo>
                      <a:lnTo>
                        <a:pt x="38" y="130"/>
                      </a:lnTo>
                      <a:lnTo>
                        <a:pt x="36" y="130"/>
                      </a:lnTo>
                      <a:lnTo>
                        <a:pt x="34" y="130"/>
                      </a:lnTo>
                      <a:lnTo>
                        <a:pt x="31" y="130"/>
                      </a:lnTo>
                      <a:lnTo>
                        <a:pt x="29" y="130"/>
                      </a:lnTo>
                      <a:lnTo>
                        <a:pt x="29" y="128"/>
                      </a:lnTo>
                      <a:lnTo>
                        <a:pt x="26" y="126"/>
                      </a:lnTo>
                      <a:lnTo>
                        <a:pt x="29" y="126"/>
                      </a:lnTo>
                      <a:lnTo>
                        <a:pt x="31" y="126"/>
                      </a:lnTo>
                      <a:lnTo>
                        <a:pt x="29" y="123"/>
                      </a:lnTo>
                      <a:lnTo>
                        <a:pt x="29" y="121"/>
                      </a:lnTo>
                      <a:lnTo>
                        <a:pt x="31" y="121"/>
                      </a:lnTo>
                      <a:lnTo>
                        <a:pt x="34" y="121"/>
                      </a:lnTo>
                      <a:lnTo>
                        <a:pt x="36" y="121"/>
                      </a:lnTo>
                      <a:lnTo>
                        <a:pt x="38" y="121"/>
                      </a:lnTo>
                      <a:lnTo>
                        <a:pt x="41" y="118"/>
                      </a:lnTo>
                      <a:lnTo>
                        <a:pt x="41" y="114"/>
                      </a:lnTo>
                      <a:lnTo>
                        <a:pt x="41" y="111"/>
                      </a:lnTo>
                      <a:lnTo>
                        <a:pt x="41" y="109"/>
                      </a:lnTo>
                      <a:lnTo>
                        <a:pt x="43" y="107"/>
                      </a:lnTo>
                      <a:lnTo>
                        <a:pt x="45" y="104"/>
                      </a:lnTo>
                      <a:lnTo>
                        <a:pt x="45" y="102"/>
                      </a:lnTo>
                      <a:lnTo>
                        <a:pt x="43" y="99"/>
                      </a:lnTo>
                      <a:lnTo>
                        <a:pt x="45" y="97"/>
                      </a:lnTo>
                      <a:lnTo>
                        <a:pt x="43" y="97"/>
                      </a:lnTo>
                      <a:lnTo>
                        <a:pt x="43" y="95"/>
                      </a:lnTo>
                      <a:lnTo>
                        <a:pt x="45" y="95"/>
                      </a:lnTo>
                      <a:lnTo>
                        <a:pt x="45" y="92"/>
                      </a:lnTo>
                      <a:lnTo>
                        <a:pt x="45" y="90"/>
                      </a:lnTo>
                      <a:lnTo>
                        <a:pt x="45" y="88"/>
                      </a:lnTo>
                      <a:lnTo>
                        <a:pt x="48" y="88"/>
                      </a:lnTo>
                      <a:lnTo>
                        <a:pt x="50" y="88"/>
                      </a:lnTo>
                      <a:lnTo>
                        <a:pt x="50" y="90"/>
                      </a:lnTo>
                      <a:lnTo>
                        <a:pt x="50" y="92"/>
                      </a:lnTo>
                      <a:lnTo>
                        <a:pt x="53" y="92"/>
                      </a:lnTo>
                      <a:lnTo>
                        <a:pt x="50" y="92"/>
                      </a:lnTo>
                      <a:lnTo>
                        <a:pt x="53" y="92"/>
                      </a:lnTo>
                      <a:lnTo>
                        <a:pt x="50" y="92"/>
                      </a:lnTo>
                      <a:lnTo>
                        <a:pt x="50" y="90"/>
                      </a:lnTo>
                      <a:lnTo>
                        <a:pt x="50" y="88"/>
                      </a:lnTo>
                      <a:lnTo>
                        <a:pt x="48" y="88"/>
                      </a:lnTo>
                      <a:lnTo>
                        <a:pt x="45" y="88"/>
                      </a:lnTo>
                      <a:lnTo>
                        <a:pt x="43" y="88"/>
                      </a:lnTo>
                      <a:lnTo>
                        <a:pt x="41" y="88"/>
                      </a:lnTo>
                      <a:lnTo>
                        <a:pt x="38" y="88"/>
                      </a:lnTo>
                      <a:lnTo>
                        <a:pt x="38" y="85"/>
                      </a:lnTo>
                      <a:lnTo>
                        <a:pt x="38" y="83"/>
                      </a:lnTo>
                      <a:lnTo>
                        <a:pt x="38" y="80"/>
                      </a:lnTo>
                      <a:lnTo>
                        <a:pt x="38" y="78"/>
                      </a:lnTo>
                      <a:lnTo>
                        <a:pt x="38" y="76"/>
                      </a:lnTo>
                      <a:lnTo>
                        <a:pt x="41" y="78"/>
                      </a:lnTo>
                      <a:lnTo>
                        <a:pt x="41" y="76"/>
                      </a:lnTo>
                      <a:lnTo>
                        <a:pt x="41" y="78"/>
                      </a:lnTo>
                      <a:lnTo>
                        <a:pt x="43" y="76"/>
                      </a:lnTo>
                      <a:lnTo>
                        <a:pt x="41" y="76"/>
                      </a:lnTo>
                      <a:lnTo>
                        <a:pt x="41" y="73"/>
                      </a:lnTo>
                      <a:lnTo>
                        <a:pt x="43" y="73"/>
                      </a:lnTo>
                      <a:lnTo>
                        <a:pt x="43" y="71"/>
                      </a:lnTo>
                      <a:lnTo>
                        <a:pt x="45" y="71"/>
                      </a:lnTo>
                      <a:lnTo>
                        <a:pt x="48" y="69"/>
                      </a:lnTo>
                      <a:lnTo>
                        <a:pt x="50" y="69"/>
                      </a:lnTo>
                      <a:lnTo>
                        <a:pt x="53" y="69"/>
                      </a:lnTo>
                      <a:lnTo>
                        <a:pt x="55" y="69"/>
                      </a:lnTo>
                      <a:lnTo>
                        <a:pt x="55" y="71"/>
                      </a:lnTo>
                      <a:lnTo>
                        <a:pt x="55" y="69"/>
                      </a:lnTo>
                      <a:lnTo>
                        <a:pt x="57" y="69"/>
                      </a:lnTo>
                      <a:lnTo>
                        <a:pt x="60" y="69"/>
                      </a:lnTo>
                      <a:lnTo>
                        <a:pt x="62" y="69"/>
                      </a:lnTo>
                      <a:lnTo>
                        <a:pt x="64" y="69"/>
                      </a:lnTo>
                      <a:lnTo>
                        <a:pt x="67" y="69"/>
                      </a:lnTo>
                      <a:lnTo>
                        <a:pt x="69" y="69"/>
                      </a:lnTo>
                      <a:lnTo>
                        <a:pt x="72" y="69"/>
                      </a:lnTo>
                      <a:lnTo>
                        <a:pt x="72" y="71"/>
                      </a:lnTo>
                      <a:lnTo>
                        <a:pt x="74" y="71"/>
                      </a:lnTo>
                      <a:lnTo>
                        <a:pt x="74" y="73"/>
                      </a:lnTo>
                      <a:lnTo>
                        <a:pt x="76" y="73"/>
                      </a:lnTo>
                      <a:lnTo>
                        <a:pt x="76" y="76"/>
                      </a:lnTo>
                      <a:lnTo>
                        <a:pt x="76" y="78"/>
                      </a:lnTo>
                      <a:lnTo>
                        <a:pt x="76" y="76"/>
                      </a:lnTo>
                      <a:lnTo>
                        <a:pt x="76" y="78"/>
                      </a:lnTo>
                      <a:lnTo>
                        <a:pt x="74" y="78"/>
                      </a:lnTo>
                      <a:lnTo>
                        <a:pt x="72" y="78"/>
                      </a:lnTo>
                      <a:lnTo>
                        <a:pt x="74" y="80"/>
                      </a:lnTo>
                      <a:lnTo>
                        <a:pt x="76" y="80"/>
                      </a:lnTo>
                      <a:lnTo>
                        <a:pt x="76" y="83"/>
                      </a:lnTo>
                      <a:lnTo>
                        <a:pt x="79" y="83"/>
                      </a:lnTo>
                      <a:lnTo>
                        <a:pt x="81" y="83"/>
                      </a:lnTo>
                      <a:lnTo>
                        <a:pt x="81" y="80"/>
                      </a:lnTo>
                      <a:lnTo>
                        <a:pt x="81" y="78"/>
                      </a:lnTo>
                      <a:lnTo>
                        <a:pt x="79" y="78"/>
                      </a:lnTo>
                      <a:lnTo>
                        <a:pt x="79" y="76"/>
                      </a:lnTo>
                      <a:lnTo>
                        <a:pt x="79" y="73"/>
                      </a:lnTo>
                      <a:lnTo>
                        <a:pt x="81" y="73"/>
                      </a:lnTo>
                      <a:lnTo>
                        <a:pt x="83" y="73"/>
                      </a:lnTo>
                      <a:lnTo>
                        <a:pt x="83" y="76"/>
                      </a:lnTo>
                      <a:lnTo>
                        <a:pt x="86" y="76"/>
                      </a:lnTo>
                      <a:lnTo>
                        <a:pt x="88" y="76"/>
                      </a:lnTo>
                      <a:lnTo>
                        <a:pt x="88" y="78"/>
                      </a:lnTo>
                      <a:lnTo>
                        <a:pt x="86" y="80"/>
                      </a:lnTo>
                      <a:lnTo>
                        <a:pt x="86" y="83"/>
                      </a:lnTo>
                      <a:lnTo>
                        <a:pt x="86" y="85"/>
                      </a:lnTo>
                      <a:lnTo>
                        <a:pt x="88" y="85"/>
                      </a:lnTo>
                      <a:lnTo>
                        <a:pt x="86" y="88"/>
                      </a:lnTo>
                      <a:lnTo>
                        <a:pt x="86" y="90"/>
                      </a:lnTo>
                      <a:lnTo>
                        <a:pt x="86" y="92"/>
                      </a:lnTo>
                      <a:lnTo>
                        <a:pt x="88" y="92"/>
                      </a:lnTo>
                      <a:lnTo>
                        <a:pt x="88" y="95"/>
                      </a:lnTo>
                      <a:lnTo>
                        <a:pt x="91" y="95"/>
                      </a:lnTo>
                      <a:lnTo>
                        <a:pt x="91" y="97"/>
                      </a:lnTo>
                      <a:lnTo>
                        <a:pt x="93" y="97"/>
                      </a:lnTo>
                      <a:lnTo>
                        <a:pt x="95" y="97"/>
                      </a:lnTo>
                      <a:lnTo>
                        <a:pt x="95" y="99"/>
                      </a:lnTo>
                      <a:lnTo>
                        <a:pt x="95" y="97"/>
                      </a:lnTo>
                      <a:lnTo>
                        <a:pt x="95" y="99"/>
                      </a:lnTo>
                      <a:lnTo>
                        <a:pt x="98" y="99"/>
                      </a:lnTo>
                      <a:lnTo>
                        <a:pt x="95" y="99"/>
                      </a:lnTo>
                      <a:lnTo>
                        <a:pt x="95" y="97"/>
                      </a:lnTo>
                      <a:lnTo>
                        <a:pt x="93" y="97"/>
                      </a:lnTo>
                      <a:lnTo>
                        <a:pt x="91" y="97"/>
                      </a:lnTo>
                      <a:lnTo>
                        <a:pt x="91" y="95"/>
                      </a:lnTo>
                      <a:lnTo>
                        <a:pt x="88" y="95"/>
                      </a:lnTo>
                      <a:lnTo>
                        <a:pt x="88" y="92"/>
                      </a:lnTo>
                      <a:lnTo>
                        <a:pt x="86" y="92"/>
                      </a:lnTo>
                      <a:lnTo>
                        <a:pt x="86" y="90"/>
                      </a:lnTo>
                      <a:lnTo>
                        <a:pt x="88" y="88"/>
                      </a:lnTo>
                      <a:lnTo>
                        <a:pt x="86" y="88"/>
                      </a:lnTo>
                      <a:lnTo>
                        <a:pt x="88" y="88"/>
                      </a:lnTo>
                      <a:lnTo>
                        <a:pt x="88" y="85"/>
                      </a:lnTo>
                      <a:lnTo>
                        <a:pt x="88" y="88"/>
                      </a:lnTo>
                      <a:lnTo>
                        <a:pt x="88" y="85"/>
                      </a:lnTo>
                      <a:lnTo>
                        <a:pt x="88" y="83"/>
                      </a:lnTo>
                      <a:lnTo>
                        <a:pt x="88" y="80"/>
                      </a:lnTo>
                      <a:lnTo>
                        <a:pt x="88" y="78"/>
                      </a:lnTo>
                      <a:lnTo>
                        <a:pt x="91" y="78"/>
                      </a:lnTo>
                      <a:lnTo>
                        <a:pt x="91" y="76"/>
                      </a:lnTo>
                      <a:lnTo>
                        <a:pt x="88" y="76"/>
                      </a:lnTo>
                      <a:lnTo>
                        <a:pt x="88" y="73"/>
                      </a:lnTo>
                      <a:lnTo>
                        <a:pt x="88" y="71"/>
                      </a:lnTo>
                      <a:lnTo>
                        <a:pt x="86" y="71"/>
                      </a:lnTo>
                      <a:lnTo>
                        <a:pt x="86" y="69"/>
                      </a:lnTo>
                      <a:lnTo>
                        <a:pt x="88" y="69"/>
                      </a:lnTo>
                      <a:lnTo>
                        <a:pt x="86" y="69"/>
                      </a:lnTo>
                      <a:lnTo>
                        <a:pt x="88" y="66"/>
                      </a:lnTo>
                      <a:lnTo>
                        <a:pt x="88" y="64"/>
                      </a:lnTo>
                      <a:lnTo>
                        <a:pt x="88" y="61"/>
                      </a:lnTo>
                      <a:lnTo>
                        <a:pt x="91" y="61"/>
                      </a:lnTo>
                      <a:lnTo>
                        <a:pt x="91" y="59"/>
                      </a:lnTo>
                      <a:lnTo>
                        <a:pt x="93" y="59"/>
                      </a:lnTo>
                      <a:lnTo>
                        <a:pt x="95" y="59"/>
                      </a:lnTo>
                      <a:lnTo>
                        <a:pt x="95" y="61"/>
                      </a:lnTo>
                      <a:lnTo>
                        <a:pt x="98" y="61"/>
                      </a:lnTo>
                      <a:lnTo>
                        <a:pt x="100" y="61"/>
                      </a:lnTo>
                      <a:lnTo>
                        <a:pt x="102" y="61"/>
                      </a:lnTo>
                      <a:lnTo>
                        <a:pt x="105" y="61"/>
                      </a:lnTo>
                      <a:lnTo>
                        <a:pt x="105" y="64"/>
                      </a:lnTo>
                      <a:lnTo>
                        <a:pt x="105" y="61"/>
                      </a:lnTo>
                      <a:lnTo>
                        <a:pt x="107" y="61"/>
                      </a:lnTo>
                      <a:lnTo>
                        <a:pt x="107" y="59"/>
                      </a:lnTo>
                      <a:lnTo>
                        <a:pt x="110" y="59"/>
                      </a:lnTo>
                      <a:lnTo>
                        <a:pt x="112" y="59"/>
                      </a:lnTo>
                      <a:lnTo>
                        <a:pt x="112" y="61"/>
                      </a:lnTo>
                      <a:lnTo>
                        <a:pt x="114" y="61"/>
                      </a:lnTo>
                      <a:lnTo>
                        <a:pt x="114" y="64"/>
                      </a:lnTo>
                      <a:lnTo>
                        <a:pt x="117" y="64"/>
                      </a:lnTo>
                      <a:lnTo>
                        <a:pt x="117" y="66"/>
                      </a:lnTo>
                      <a:lnTo>
                        <a:pt x="119" y="69"/>
                      </a:lnTo>
                      <a:lnTo>
                        <a:pt x="119" y="71"/>
                      </a:lnTo>
                      <a:lnTo>
                        <a:pt x="121" y="71"/>
                      </a:lnTo>
                      <a:lnTo>
                        <a:pt x="119" y="71"/>
                      </a:lnTo>
                      <a:lnTo>
                        <a:pt x="121" y="71"/>
                      </a:lnTo>
                      <a:lnTo>
                        <a:pt x="121" y="73"/>
                      </a:lnTo>
                      <a:lnTo>
                        <a:pt x="124" y="73"/>
                      </a:lnTo>
                      <a:lnTo>
                        <a:pt x="124" y="76"/>
                      </a:lnTo>
                      <a:lnTo>
                        <a:pt x="126" y="76"/>
                      </a:lnTo>
                      <a:lnTo>
                        <a:pt x="129" y="76"/>
                      </a:lnTo>
                      <a:lnTo>
                        <a:pt x="131" y="76"/>
                      </a:lnTo>
                      <a:lnTo>
                        <a:pt x="131" y="78"/>
                      </a:lnTo>
                      <a:lnTo>
                        <a:pt x="131" y="76"/>
                      </a:lnTo>
                      <a:lnTo>
                        <a:pt x="133" y="76"/>
                      </a:lnTo>
                      <a:lnTo>
                        <a:pt x="133" y="78"/>
                      </a:lnTo>
                      <a:lnTo>
                        <a:pt x="133" y="76"/>
                      </a:lnTo>
                      <a:lnTo>
                        <a:pt x="133" y="78"/>
                      </a:lnTo>
                      <a:lnTo>
                        <a:pt x="133" y="76"/>
                      </a:lnTo>
                      <a:lnTo>
                        <a:pt x="136" y="76"/>
                      </a:lnTo>
                      <a:lnTo>
                        <a:pt x="136" y="78"/>
                      </a:lnTo>
                      <a:lnTo>
                        <a:pt x="136" y="80"/>
                      </a:lnTo>
                      <a:lnTo>
                        <a:pt x="138" y="80"/>
                      </a:lnTo>
                      <a:lnTo>
                        <a:pt x="140" y="80"/>
                      </a:lnTo>
                      <a:lnTo>
                        <a:pt x="140" y="83"/>
                      </a:lnTo>
                      <a:lnTo>
                        <a:pt x="143" y="83"/>
                      </a:lnTo>
                      <a:lnTo>
                        <a:pt x="145" y="83"/>
                      </a:lnTo>
                      <a:lnTo>
                        <a:pt x="147" y="83"/>
                      </a:lnTo>
                      <a:lnTo>
                        <a:pt x="150" y="83"/>
                      </a:lnTo>
                      <a:lnTo>
                        <a:pt x="152" y="83"/>
                      </a:lnTo>
                      <a:lnTo>
                        <a:pt x="152" y="85"/>
                      </a:lnTo>
                      <a:lnTo>
                        <a:pt x="155" y="85"/>
                      </a:lnTo>
                      <a:lnTo>
                        <a:pt x="157" y="85"/>
                      </a:lnTo>
                      <a:lnTo>
                        <a:pt x="159" y="85"/>
                      </a:lnTo>
                      <a:lnTo>
                        <a:pt x="162" y="85"/>
                      </a:lnTo>
                      <a:lnTo>
                        <a:pt x="162" y="88"/>
                      </a:lnTo>
                      <a:lnTo>
                        <a:pt x="162" y="90"/>
                      </a:lnTo>
                      <a:lnTo>
                        <a:pt x="164" y="90"/>
                      </a:lnTo>
                      <a:lnTo>
                        <a:pt x="166" y="92"/>
                      </a:lnTo>
                      <a:lnTo>
                        <a:pt x="169" y="95"/>
                      </a:lnTo>
                      <a:lnTo>
                        <a:pt x="171" y="95"/>
                      </a:lnTo>
                      <a:lnTo>
                        <a:pt x="171" y="97"/>
                      </a:lnTo>
                      <a:lnTo>
                        <a:pt x="174" y="97"/>
                      </a:lnTo>
                      <a:lnTo>
                        <a:pt x="174" y="95"/>
                      </a:lnTo>
                      <a:lnTo>
                        <a:pt x="176" y="95"/>
                      </a:lnTo>
                      <a:lnTo>
                        <a:pt x="176" y="97"/>
                      </a:lnTo>
                      <a:lnTo>
                        <a:pt x="178" y="97"/>
                      </a:lnTo>
                      <a:lnTo>
                        <a:pt x="178" y="99"/>
                      </a:lnTo>
                      <a:lnTo>
                        <a:pt x="181" y="99"/>
                      </a:lnTo>
                      <a:lnTo>
                        <a:pt x="181" y="102"/>
                      </a:lnTo>
                      <a:lnTo>
                        <a:pt x="181" y="99"/>
                      </a:lnTo>
                      <a:lnTo>
                        <a:pt x="183" y="99"/>
                      </a:lnTo>
                      <a:lnTo>
                        <a:pt x="185" y="99"/>
                      </a:lnTo>
                      <a:lnTo>
                        <a:pt x="185" y="102"/>
                      </a:lnTo>
                      <a:lnTo>
                        <a:pt x="188" y="102"/>
                      </a:lnTo>
                      <a:lnTo>
                        <a:pt x="190" y="102"/>
                      </a:lnTo>
                      <a:lnTo>
                        <a:pt x="190" y="104"/>
                      </a:lnTo>
                      <a:lnTo>
                        <a:pt x="190" y="102"/>
                      </a:lnTo>
                      <a:lnTo>
                        <a:pt x="193" y="102"/>
                      </a:lnTo>
                      <a:lnTo>
                        <a:pt x="193" y="104"/>
                      </a:lnTo>
                      <a:lnTo>
                        <a:pt x="195" y="104"/>
                      </a:lnTo>
                      <a:lnTo>
                        <a:pt x="195" y="107"/>
                      </a:lnTo>
                      <a:lnTo>
                        <a:pt x="197" y="107"/>
                      </a:lnTo>
                      <a:lnTo>
                        <a:pt x="197" y="109"/>
                      </a:lnTo>
                      <a:lnTo>
                        <a:pt x="200" y="109"/>
                      </a:lnTo>
                      <a:lnTo>
                        <a:pt x="202" y="109"/>
                      </a:lnTo>
                      <a:lnTo>
                        <a:pt x="204" y="109"/>
                      </a:lnTo>
                      <a:lnTo>
                        <a:pt x="204" y="111"/>
                      </a:lnTo>
                      <a:lnTo>
                        <a:pt x="202" y="111"/>
                      </a:lnTo>
                      <a:lnTo>
                        <a:pt x="204" y="111"/>
                      </a:lnTo>
                      <a:lnTo>
                        <a:pt x="204" y="114"/>
                      </a:lnTo>
                      <a:lnTo>
                        <a:pt x="204" y="116"/>
                      </a:lnTo>
                      <a:lnTo>
                        <a:pt x="204" y="118"/>
                      </a:lnTo>
                      <a:lnTo>
                        <a:pt x="202" y="118"/>
                      </a:lnTo>
                      <a:lnTo>
                        <a:pt x="202" y="121"/>
                      </a:lnTo>
                      <a:lnTo>
                        <a:pt x="202" y="123"/>
                      </a:lnTo>
                      <a:lnTo>
                        <a:pt x="202" y="126"/>
                      </a:lnTo>
                      <a:lnTo>
                        <a:pt x="202" y="123"/>
                      </a:lnTo>
                      <a:lnTo>
                        <a:pt x="202" y="121"/>
                      </a:lnTo>
                      <a:lnTo>
                        <a:pt x="204" y="121"/>
                      </a:lnTo>
                      <a:lnTo>
                        <a:pt x="202" y="121"/>
                      </a:lnTo>
                      <a:lnTo>
                        <a:pt x="202" y="118"/>
                      </a:lnTo>
                      <a:lnTo>
                        <a:pt x="204" y="118"/>
                      </a:lnTo>
                      <a:lnTo>
                        <a:pt x="204" y="116"/>
                      </a:lnTo>
                      <a:lnTo>
                        <a:pt x="204" y="114"/>
                      </a:lnTo>
                      <a:lnTo>
                        <a:pt x="204" y="111"/>
                      </a:lnTo>
                      <a:lnTo>
                        <a:pt x="204" y="109"/>
                      </a:lnTo>
                      <a:lnTo>
                        <a:pt x="202" y="109"/>
                      </a:lnTo>
                      <a:lnTo>
                        <a:pt x="200" y="109"/>
                      </a:lnTo>
                      <a:lnTo>
                        <a:pt x="197" y="109"/>
                      </a:lnTo>
                      <a:lnTo>
                        <a:pt x="197" y="107"/>
                      </a:lnTo>
                      <a:lnTo>
                        <a:pt x="197" y="104"/>
                      </a:lnTo>
                      <a:lnTo>
                        <a:pt x="197" y="107"/>
                      </a:lnTo>
                      <a:lnTo>
                        <a:pt x="195" y="104"/>
                      </a:lnTo>
                      <a:lnTo>
                        <a:pt x="193" y="104"/>
                      </a:lnTo>
                      <a:lnTo>
                        <a:pt x="193" y="102"/>
                      </a:lnTo>
                      <a:lnTo>
                        <a:pt x="190" y="102"/>
                      </a:lnTo>
                      <a:lnTo>
                        <a:pt x="188" y="102"/>
                      </a:lnTo>
                      <a:lnTo>
                        <a:pt x="188" y="99"/>
                      </a:lnTo>
                      <a:lnTo>
                        <a:pt x="188" y="102"/>
                      </a:lnTo>
                      <a:lnTo>
                        <a:pt x="185" y="102"/>
                      </a:lnTo>
                      <a:lnTo>
                        <a:pt x="185" y="99"/>
                      </a:lnTo>
                      <a:lnTo>
                        <a:pt x="183" y="99"/>
                      </a:lnTo>
                      <a:lnTo>
                        <a:pt x="181" y="99"/>
                      </a:lnTo>
                      <a:lnTo>
                        <a:pt x="178" y="99"/>
                      </a:lnTo>
                      <a:lnTo>
                        <a:pt x="178" y="97"/>
                      </a:lnTo>
                      <a:lnTo>
                        <a:pt x="176" y="97"/>
                      </a:lnTo>
                      <a:lnTo>
                        <a:pt x="176" y="95"/>
                      </a:lnTo>
                      <a:lnTo>
                        <a:pt x="174" y="95"/>
                      </a:lnTo>
                      <a:lnTo>
                        <a:pt x="174" y="97"/>
                      </a:lnTo>
                      <a:lnTo>
                        <a:pt x="171" y="97"/>
                      </a:lnTo>
                      <a:lnTo>
                        <a:pt x="171" y="95"/>
                      </a:lnTo>
                      <a:lnTo>
                        <a:pt x="169" y="95"/>
                      </a:lnTo>
                      <a:lnTo>
                        <a:pt x="169" y="92"/>
                      </a:lnTo>
                      <a:lnTo>
                        <a:pt x="166" y="92"/>
                      </a:lnTo>
                      <a:lnTo>
                        <a:pt x="166" y="90"/>
                      </a:lnTo>
                      <a:lnTo>
                        <a:pt x="164" y="90"/>
                      </a:lnTo>
                      <a:lnTo>
                        <a:pt x="162" y="90"/>
                      </a:lnTo>
                      <a:lnTo>
                        <a:pt x="162" y="88"/>
                      </a:lnTo>
                      <a:lnTo>
                        <a:pt x="162" y="85"/>
                      </a:lnTo>
                      <a:lnTo>
                        <a:pt x="159" y="85"/>
                      </a:lnTo>
                      <a:lnTo>
                        <a:pt x="157" y="85"/>
                      </a:lnTo>
                      <a:lnTo>
                        <a:pt x="155" y="85"/>
                      </a:lnTo>
                      <a:lnTo>
                        <a:pt x="152" y="85"/>
                      </a:lnTo>
                      <a:lnTo>
                        <a:pt x="152" y="83"/>
                      </a:lnTo>
                      <a:lnTo>
                        <a:pt x="150" y="83"/>
                      </a:lnTo>
                      <a:lnTo>
                        <a:pt x="147" y="83"/>
                      </a:lnTo>
                      <a:lnTo>
                        <a:pt x="145" y="83"/>
                      </a:lnTo>
                      <a:lnTo>
                        <a:pt x="143" y="83"/>
                      </a:lnTo>
                      <a:lnTo>
                        <a:pt x="140" y="83"/>
                      </a:lnTo>
                      <a:lnTo>
                        <a:pt x="140" y="80"/>
                      </a:lnTo>
                      <a:lnTo>
                        <a:pt x="138" y="80"/>
                      </a:lnTo>
                      <a:lnTo>
                        <a:pt x="138" y="78"/>
                      </a:lnTo>
                      <a:lnTo>
                        <a:pt x="138" y="76"/>
                      </a:lnTo>
                      <a:lnTo>
                        <a:pt x="136" y="76"/>
                      </a:lnTo>
                      <a:lnTo>
                        <a:pt x="133" y="76"/>
                      </a:lnTo>
                      <a:lnTo>
                        <a:pt x="131" y="76"/>
                      </a:lnTo>
                      <a:lnTo>
                        <a:pt x="129" y="76"/>
                      </a:lnTo>
                      <a:lnTo>
                        <a:pt x="126" y="76"/>
                      </a:lnTo>
                      <a:lnTo>
                        <a:pt x="126" y="73"/>
                      </a:lnTo>
                      <a:lnTo>
                        <a:pt x="124" y="73"/>
                      </a:lnTo>
                      <a:lnTo>
                        <a:pt x="121" y="73"/>
                      </a:lnTo>
                      <a:lnTo>
                        <a:pt x="121" y="71"/>
                      </a:lnTo>
                      <a:lnTo>
                        <a:pt x="121" y="69"/>
                      </a:lnTo>
                      <a:lnTo>
                        <a:pt x="119" y="66"/>
                      </a:lnTo>
                      <a:lnTo>
                        <a:pt x="117" y="66"/>
                      </a:lnTo>
                      <a:lnTo>
                        <a:pt x="117" y="64"/>
                      </a:lnTo>
                      <a:lnTo>
                        <a:pt x="117" y="61"/>
                      </a:lnTo>
                      <a:lnTo>
                        <a:pt x="114" y="61"/>
                      </a:lnTo>
                      <a:lnTo>
                        <a:pt x="114" y="59"/>
                      </a:lnTo>
                      <a:lnTo>
                        <a:pt x="112" y="59"/>
                      </a:lnTo>
                      <a:lnTo>
                        <a:pt x="110" y="59"/>
                      </a:lnTo>
                      <a:lnTo>
                        <a:pt x="107" y="59"/>
                      </a:lnTo>
                      <a:lnTo>
                        <a:pt x="110" y="59"/>
                      </a:lnTo>
                      <a:lnTo>
                        <a:pt x="110" y="57"/>
                      </a:lnTo>
                      <a:lnTo>
                        <a:pt x="112" y="57"/>
                      </a:lnTo>
                      <a:lnTo>
                        <a:pt x="112" y="54"/>
                      </a:lnTo>
                      <a:lnTo>
                        <a:pt x="114" y="54"/>
                      </a:lnTo>
                      <a:lnTo>
                        <a:pt x="114" y="50"/>
                      </a:lnTo>
                      <a:lnTo>
                        <a:pt x="114" y="47"/>
                      </a:lnTo>
                      <a:lnTo>
                        <a:pt x="114" y="45"/>
                      </a:lnTo>
                      <a:lnTo>
                        <a:pt x="117" y="45"/>
                      </a:lnTo>
                      <a:lnTo>
                        <a:pt x="119" y="45"/>
                      </a:lnTo>
                      <a:lnTo>
                        <a:pt x="121" y="42"/>
                      </a:lnTo>
                      <a:lnTo>
                        <a:pt x="124" y="42"/>
                      </a:lnTo>
                      <a:lnTo>
                        <a:pt x="124" y="40"/>
                      </a:lnTo>
                      <a:lnTo>
                        <a:pt x="126" y="40"/>
                      </a:lnTo>
                      <a:lnTo>
                        <a:pt x="126" y="38"/>
                      </a:lnTo>
                      <a:lnTo>
                        <a:pt x="129" y="38"/>
                      </a:lnTo>
                      <a:lnTo>
                        <a:pt x="129" y="35"/>
                      </a:lnTo>
                      <a:lnTo>
                        <a:pt x="131" y="35"/>
                      </a:lnTo>
                      <a:lnTo>
                        <a:pt x="133" y="35"/>
                      </a:lnTo>
                      <a:lnTo>
                        <a:pt x="136" y="35"/>
                      </a:lnTo>
                      <a:lnTo>
                        <a:pt x="136" y="38"/>
                      </a:lnTo>
                      <a:lnTo>
                        <a:pt x="136" y="35"/>
                      </a:lnTo>
                      <a:lnTo>
                        <a:pt x="138" y="35"/>
                      </a:lnTo>
                      <a:lnTo>
                        <a:pt x="140" y="35"/>
                      </a:lnTo>
                      <a:lnTo>
                        <a:pt x="143" y="35"/>
                      </a:lnTo>
                      <a:lnTo>
                        <a:pt x="140" y="35"/>
                      </a:lnTo>
                      <a:lnTo>
                        <a:pt x="143" y="35"/>
                      </a:lnTo>
                      <a:lnTo>
                        <a:pt x="140" y="35"/>
                      </a:lnTo>
                      <a:lnTo>
                        <a:pt x="143" y="35"/>
                      </a:lnTo>
                      <a:lnTo>
                        <a:pt x="140" y="38"/>
                      </a:lnTo>
                      <a:lnTo>
                        <a:pt x="143" y="38"/>
                      </a:lnTo>
                      <a:lnTo>
                        <a:pt x="143" y="35"/>
                      </a:lnTo>
                      <a:lnTo>
                        <a:pt x="143" y="33"/>
                      </a:lnTo>
                      <a:lnTo>
                        <a:pt x="145" y="33"/>
                      </a:lnTo>
                      <a:lnTo>
                        <a:pt x="147" y="33"/>
                      </a:lnTo>
                      <a:lnTo>
                        <a:pt x="145" y="33"/>
                      </a:lnTo>
                      <a:lnTo>
                        <a:pt x="147" y="31"/>
                      </a:lnTo>
                      <a:lnTo>
                        <a:pt x="150" y="33"/>
                      </a:lnTo>
                      <a:lnTo>
                        <a:pt x="152" y="33"/>
                      </a:lnTo>
                      <a:lnTo>
                        <a:pt x="155" y="33"/>
                      </a:lnTo>
                      <a:lnTo>
                        <a:pt x="155" y="35"/>
                      </a:lnTo>
                      <a:lnTo>
                        <a:pt x="157" y="35"/>
                      </a:lnTo>
                      <a:lnTo>
                        <a:pt x="157" y="38"/>
                      </a:lnTo>
                      <a:lnTo>
                        <a:pt x="159" y="38"/>
                      </a:lnTo>
                      <a:lnTo>
                        <a:pt x="162" y="38"/>
                      </a:lnTo>
                      <a:lnTo>
                        <a:pt x="164" y="38"/>
                      </a:lnTo>
                      <a:lnTo>
                        <a:pt x="164" y="35"/>
                      </a:lnTo>
                      <a:lnTo>
                        <a:pt x="166" y="35"/>
                      </a:lnTo>
                      <a:lnTo>
                        <a:pt x="169" y="33"/>
                      </a:lnTo>
                      <a:lnTo>
                        <a:pt x="169" y="35"/>
                      </a:lnTo>
                      <a:lnTo>
                        <a:pt x="171" y="35"/>
                      </a:lnTo>
                      <a:lnTo>
                        <a:pt x="169" y="35"/>
                      </a:lnTo>
                      <a:lnTo>
                        <a:pt x="171" y="35"/>
                      </a:lnTo>
                      <a:lnTo>
                        <a:pt x="171" y="33"/>
                      </a:lnTo>
                      <a:lnTo>
                        <a:pt x="174" y="33"/>
                      </a:lnTo>
                      <a:lnTo>
                        <a:pt x="174" y="35"/>
                      </a:lnTo>
                      <a:lnTo>
                        <a:pt x="171" y="35"/>
                      </a:lnTo>
                      <a:lnTo>
                        <a:pt x="171" y="38"/>
                      </a:lnTo>
                      <a:lnTo>
                        <a:pt x="171" y="40"/>
                      </a:lnTo>
                      <a:lnTo>
                        <a:pt x="174" y="42"/>
                      </a:lnTo>
                      <a:lnTo>
                        <a:pt x="171" y="42"/>
                      </a:lnTo>
                      <a:lnTo>
                        <a:pt x="171" y="45"/>
                      </a:lnTo>
                      <a:lnTo>
                        <a:pt x="169" y="45"/>
                      </a:lnTo>
                      <a:lnTo>
                        <a:pt x="169" y="47"/>
                      </a:lnTo>
                      <a:lnTo>
                        <a:pt x="166" y="47"/>
                      </a:lnTo>
                      <a:lnTo>
                        <a:pt x="166" y="50"/>
                      </a:lnTo>
                      <a:lnTo>
                        <a:pt x="164" y="50"/>
                      </a:lnTo>
                      <a:lnTo>
                        <a:pt x="162" y="50"/>
                      </a:lnTo>
                      <a:lnTo>
                        <a:pt x="162" y="52"/>
                      </a:lnTo>
                      <a:lnTo>
                        <a:pt x="162" y="54"/>
                      </a:lnTo>
                      <a:lnTo>
                        <a:pt x="164" y="54"/>
                      </a:lnTo>
                      <a:lnTo>
                        <a:pt x="166" y="54"/>
                      </a:lnTo>
                      <a:lnTo>
                        <a:pt x="164" y="57"/>
                      </a:lnTo>
                      <a:lnTo>
                        <a:pt x="164" y="59"/>
                      </a:lnTo>
                      <a:lnTo>
                        <a:pt x="162" y="59"/>
                      </a:lnTo>
                      <a:lnTo>
                        <a:pt x="162" y="57"/>
                      </a:lnTo>
                      <a:lnTo>
                        <a:pt x="162" y="59"/>
                      </a:lnTo>
                      <a:lnTo>
                        <a:pt x="159" y="59"/>
                      </a:lnTo>
                      <a:lnTo>
                        <a:pt x="162" y="59"/>
                      </a:lnTo>
                      <a:lnTo>
                        <a:pt x="164" y="59"/>
                      </a:lnTo>
                      <a:lnTo>
                        <a:pt x="166" y="57"/>
                      </a:lnTo>
                      <a:lnTo>
                        <a:pt x="166" y="59"/>
                      </a:lnTo>
                      <a:lnTo>
                        <a:pt x="169" y="59"/>
                      </a:lnTo>
                      <a:lnTo>
                        <a:pt x="169" y="57"/>
                      </a:lnTo>
                      <a:lnTo>
                        <a:pt x="169" y="59"/>
                      </a:lnTo>
                      <a:lnTo>
                        <a:pt x="169" y="57"/>
                      </a:lnTo>
                      <a:lnTo>
                        <a:pt x="166" y="57"/>
                      </a:lnTo>
                      <a:lnTo>
                        <a:pt x="164" y="57"/>
                      </a:lnTo>
                      <a:lnTo>
                        <a:pt x="166" y="57"/>
                      </a:lnTo>
                      <a:lnTo>
                        <a:pt x="166" y="54"/>
                      </a:lnTo>
                      <a:lnTo>
                        <a:pt x="166" y="57"/>
                      </a:lnTo>
                      <a:lnTo>
                        <a:pt x="166" y="54"/>
                      </a:lnTo>
                      <a:lnTo>
                        <a:pt x="169" y="54"/>
                      </a:lnTo>
                      <a:lnTo>
                        <a:pt x="171" y="54"/>
                      </a:lnTo>
                      <a:lnTo>
                        <a:pt x="171" y="52"/>
                      </a:lnTo>
                      <a:lnTo>
                        <a:pt x="174" y="52"/>
                      </a:lnTo>
                      <a:lnTo>
                        <a:pt x="176" y="52"/>
                      </a:lnTo>
                      <a:lnTo>
                        <a:pt x="176" y="54"/>
                      </a:lnTo>
                      <a:lnTo>
                        <a:pt x="178" y="54"/>
                      </a:lnTo>
                      <a:lnTo>
                        <a:pt x="178" y="57"/>
                      </a:lnTo>
                      <a:lnTo>
                        <a:pt x="181" y="57"/>
                      </a:lnTo>
                      <a:lnTo>
                        <a:pt x="181" y="54"/>
                      </a:lnTo>
                      <a:lnTo>
                        <a:pt x="181" y="57"/>
                      </a:lnTo>
                      <a:lnTo>
                        <a:pt x="183" y="57"/>
                      </a:lnTo>
                      <a:lnTo>
                        <a:pt x="183" y="59"/>
                      </a:lnTo>
                      <a:lnTo>
                        <a:pt x="185" y="59"/>
                      </a:lnTo>
                      <a:lnTo>
                        <a:pt x="183" y="59"/>
                      </a:lnTo>
                      <a:lnTo>
                        <a:pt x="185" y="59"/>
                      </a:lnTo>
                      <a:lnTo>
                        <a:pt x="183" y="57"/>
                      </a:lnTo>
                      <a:lnTo>
                        <a:pt x="185" y="57"/>
                      </a:lnTo>
                      <a:lnTo>
                        <a:pt x="185" y="54"/>
                      </a:lnTo>
                      <a:lnTo>
                        <a:pt x="183" y="54"/>
                      </a:lnTo>
                      <a:lnTo>
                        <a:pt x="185" y="54"/>
                      </a:lnTo>
                      <a:lnTo>
                        <a:pt x="183" y="54"/>
                      </a:lnTo>
                      <a:lnTo>
                        <a:pt x="183" y="52"/>
                      </a:lnTo>
                      <a:lnTo>
                        <a:pt x="185" y="52"/>
                      </a:lnTo>
                      <a:lnTo>
                        <a:pt x="185" y="54"/>
                      </a:lnTo>
                      <a:lnTo>
                        <a:pt x="185" y="52"/>
                      </a:lnTo>
                      <a:lnTo>
                        <a:pt x="188" y="52"/>
                      </a:lnTo>
                      <a:lnTo>
                        <a:pt x="185" y="52"/>
                      </a:lnTo>
                      <a:lnTo>
                        <a:pt x="188" y="52"/>
                      </a:lnTo>
                      <a:lnTo>
                        <a:pt x="188" y="50"/>
                      </a:lnTo>
                      <a:lnTo>
                        <a:pt x="190" y="50"/>
                      </a:lnTo>
                      <a:lnTo>
                        <a:pt x="190" y="47"/>
                      </a:lnTo>
                      <a:lnTo>
                        <a:pt x="190" y="50"/>
                      </a:lnTo>
                      <a:lnTo>
                        <a:pt x="188" y="50"/>
                      </a:lnTo>
                      <a:lnTo>
                        <a:pt x="188" y="52"/>
                      </a:lnTo>
                      <a:lnTo>
                        <a:pt x="188" y="50"/>
                      </a:lnTo>
                      <a:lnTo>
                        <a:pt x="188" y="47"/>
                      </a:lnTo>
                      <a:lnTo>
                        <a:pt x="190" y="47"/>
                      </a:lnTo>
                      <a:lnTo>
                        <a:pt x="193" y="47"/>
                      </a:lnTo>
                      <a:lnTo>
                        <a:pt x="193" y="45"/>
                      </a:lnTo>
                      <a:lnTo>
                        <a:pt x="195" y="45"/>
                      </a:lnTo>
                      <a:lnTo>
                        <a:pt x="197" y="47"/>
                      </a:lnTo>
                      <a:lnTo>
                        <a:pt x="200" y="45"/>
                      </a:lnTo>
                      <a:lnTo>
                        <a:pt x="202" y="45"/>
                      </a:lnTo>
                      <a:lnTo>
                        <a:pt x="204" y="45"/>
                      </a:lnTo>
                      <a:lnTo>
                        <a:pt x="207" y="45"/>
                      </a:lnTo>
                      <a:lnTo>
                        <a:pt x="204" y="45"/>
                      </a:lnTo>
                      <a:lnTo>
                        <a:pt x="204" y="47"/>
                      </a:lnTo>
                      <a:lnTo>
                        <a:pt x="207" y="47"/>
                      </a:lnTo>
                      <a:lnTo>
                        <a:pt x="204" y="47"/>
                      </a:lnTo>
                      <a:lnTo>
                        <a:pt x="207" y="47"/>
                      </a:lnTo>
                      <a:lnTo>
                        <a:pt x="207" y="50"/>
                      </a:lnTo>
                      <a:lnTo>
                        <a:pt x="207" y="47"/>
                      </a:lnTo>
                      <a:lnTo>
                        <a:pt x="207" y="50"/>
                      </a:lnTo>
                      <a:lnTo>
                        <a:pt x="207" y="47"/>
                      </a:lnTo>
                      <a:lnTo>
                        <a:pt x="207" y="45"/>
                      </a:lnTo>
                      <a:lnTo>
                        <a:pt x="207" y="42"/>
                      </a:lnTo>
                      <a:lnTo>
                        <a:pt x="209" y="42"/>
                      </a:lnTo>
                      <a:lnTo>
                        <a:pt x="209" y="40"/>
                      </a:lnTo>
                      <a:lnTo>
                        <a:pt x="212" y="40"/>
                      </a:lnTo>
                      <a:lnTo>
                        <a:pt x="214" y="40"/>
                      </a:lnTo>
                      <a:lnTo>
                        <a:pt x="214" y="38"/>
                      </a:lnTo>
                      <a:lnTo>
                        <a:pt x="214" y="35"/>
                      </a:lnTo>
                      <a:lnTo>
                        <a:pt x="216" y="35"/>
                      </a:lnTo>
                      <a:lnTo>
                        <a:pt x="216" y="33"/>
                      </a:lnTo>
                      <a:lnTo>
                        <a:pt x="219" y="33"/>
                      </a:lnTo>
                      <a:lnTo>
                        <a:pt x="219" y="31"/>
                      </a:lnTo>
                      <a:lnTo>
                        <a:pt x="219" y="28"/>
                      </a:lnTo>
                      <a:lnTo>
                        <a:pt x="221" y="28"/>
                      </a:lnTo>
                      <a:lnTo>
                        <a:pt x="221" y="31"/>
                      </a:lnTo>
                      <a:lnTo>
                        <a:pt x="223" y="31"/>
                      </a:lnTo>
                      <a:close/>
                      <a:moveTo>
                        <a:pt x="98" y="99"/>
                      </a:moveTo>
                      <a:lnTo>
                        <a:pt x="100" y="99"/>
                      </a:lnTo>
                      <a:lnTo>
                        <a:pt x="100" y="102"/>
                      </a:lnTo>
                      <a:lnTo>
                        <a:pt x="100" y="99"/>
                      </a:lnTo>
                      <a:lnTo>
                        <a:pt x="98" y="99"/>
                      </a:lnTo>
                      <a:close/>
                      <a:moveTo>
                        <a:pt x="86" y="0"/>
                      </a:moveTo>
                      <a:lnTo>
                        <a:pt x="83" y="0"/>
                      </a:lnTo>
                      <a:lnTo>
                        <a:pt x="83" y="2"/>
                      </a:lnTo>
                      <a:lnTo>
                        <a:pt x="86" y="2"/>
                      </a:lnTo>
                      <a:lnTo>
                        <a:pt x="83" y="2"/>
                      </a:lnTo>
                      <a:lnTo>
                        <a:pt x="83" y="4"/>
                      </a:lnTo>
                      <a:lnTo>
                        <a:pt x="83" y="7"/>
                      </a:lnTo>
                      <a:lnTo>
                        <a:pt x="83" y="9"/>
                      </a:lnTo>
                      <a:lnTo>
                        <a:pt x="86" y="9"/>
                      </a:lnTo>
                      <a:lnTo>
                        <a:pt x="88" y="9"/>
                      </a:lnTo>
                      <a:lnTo>
                        <a:pt x="91" y="9"/>
                      </a:lnTo>
                      <a:lnTo>
                        <a:pt x="91" y="7"/>
                      </a:lnTo>
                      <a:lnTo>
                        <a:pt x="93" y="7"/>
                      </a:lnTo>
                      <a:lnTo>
                        <a:pt x="95" y="9"/>
                      </a:lnTo>
                      <a:lnTo>
                        <a:pt x="98" y="7"/>
                      </a:lnTo>
                      <a:lnTo>
                        <a:pt x="98" y="9"/>
                      </a:lnTo>
                      <a:lnTo>
                        <a:pt x="100" y="9"/>
                      </a:lnTo>
                      <a:lnTo>
                        <a:pt x="100" y="7"/>
                      </a:lnTo>
                      <a:lnTo>
                        <a:pt x="102" y="7"/>
                      </a:lnTo>
                      <a:lnTo>
                        <a:pt x="102" y="9"/>
                      </a:lnTo>
                      <a:lnTo>
                        <a:pt x="105" y="9"/>
                      </a:lnTo>
                      <a:lnTo>
                        <a:pt x="107" y="9"/>
                      </a:lnTo>
                      <a:lnTo>
                        <a:pt x="110" y="9"/>
                      </a:lnTo>
                      <a:lnTo>
                        <a:pt x="112" y="12"/>
                      </a:lnTo>
                      <a:lnTo>
                        <a:pt x="114" y="14"/>
                      </a:lnTo>
                      <a:lnTo>
                        <a:pt x="114" y="12"/>
                      </a:lnTo>
                      <a:lnTo>
                        <a:pt x="114" y="14"/>
                      </a:lnTo>
                      <a:lnTo>
                        <a:pt x="114" y="12"/>
                      </a:lnTo>
                      <a:lnTo>
                        <a:pt x="117" y="12"/>
                      </a:lnTo>
                      <a:lnTo>
                        <a:pt x="119" y="12"/>
                      </a:lnTo>
                      <a:lnTo>
                        <a:pt x="119" y="14"/>
                      </a:lnTo>
                      <a:lnTo>
                        <a:pt x="117" y="14"/>
                      </a:lnTo>
                      <a:lnTo>
                        <a:pt x="119" y="14"/>
                      </a:lnTo>
                      <a:lnTo>
                        <a:pt x="119" y="12"/>
                      </a:lnTo>
                      <a:lnTo>
                        <a:pt x="121" y="12"/>
                      </a:lnTo>
                      <a:lnTo>
                        <a:pt x="121" y="9"/>
                      </a:lnTo>
                      <a:lnTo>
                        <a:pt x="124" y="9"/>
                      </a:lnTo>
                      <a:lnTo>
                        <a:pt x="124" y="12"/>
                      </a:lnTo>
                      <a:lnTo>
                        <a:pt x="126" y="12"/>
                      </a:lnTo>
                      <a:lnTo>
                        <a:pt x="129" y="14"/>
                      </a:lnTo>
                      <a:lnTo>
                        <a:pt x="131" y="14"/>
                      </a:lnTo>
                      <a:lnTo>
                        <a:pt x="131" y="16"/>
                      </a:lnTo>
                      <a:lnTo>
                        <a:pt x="133" y="16"/>
                      </a:lnTo>
                      <a:lnTo>
                        <a:pt x="133" y="14"/>
                      </a:lnTo>
                      <a:lnTo>
                        <a:pt x="136" y="14"/>
                      </a:lnTo>
                      <a:lnTo>
                        <a:pt x="136" y="16"/>
                      </a:lnTo>
                      <a:lnTo>
                        <a:pt x="136" y="19"/>
                      </a:lnTo>
                      <a:lnTo>
                        <a:pt x="138" y="19"/>
                      </a:lnTo>
                      <a:lnTo>
                        <a:pt x="136" y="19"/>
                      </a:lnTo>
                      <a:lnTo>
                        <a:pt x="136" y="21"/>
                      </a:lnTo>
                      <a:lnTo>
                        <a:pt x="133" y="21"/>
                      </a:lnTo>
                      <a:lnTo>
                        <a:pt x="136" y="21"/>
                      </a:lnTo>
                      <a:lnTo>
                        <a:pt x="133" y="21"/>
                      </a:lnTo>
                      <a:lnTo>
                        <a:pt x="133" y="23"/>
                      </a:lnTo>
                      <a:lnTo>
                        <a:pt x="131" y="23"/>
                      </a:lnTo>
                      <a:lnTo>
                        <a:pt x="129" y="23"/>
                      </a:lnTo>
                      <a:lnTo>
                        <a:pt x="129" y="26"/>
                      </a:lnTo>
                      <a:lnTo>
                        <a:pt x="126" y="26"/>
                      </a:lnTo>
                      <a:lnTo>
                        <a:pt x="129" y="26"/>
                      </a:lnTo>
                      <a:lnTo>
                        <a:pt x="126" y="28"/>
                      </a:lnTo>
                      <a:lnTo>
                        <a:pt x="126" y="26"/>
                      </a:lnTo>
                      <a:lnTo>
                        <a:pt x="126" y="28"/>
                      </a:lnTo>
                      <a:lnTo>
                        <a:pt x="126" y="26"/>
                      </a:lnTo>
                      <a:lnTo>
                        <a:pt x="126" y="28"/>
                      </a:lnTo>
                      <a:lnTo>
                        <a:pt x="124" y="28"/>
                      </a:lnTo>
                      <a:lnTo>
                        <a:pt x="124" y="26"/>
                      </a:lnTo>
                      <a:lnTo>
                        <a:pt x="124" y="28"/>
                      </a:lnTo>
                      <a:lnTo>
                        <a:pt x="121" y="28"/>
                      </a:lnTo>
                      <a:lnTo>
                        <a:pt x="124" y="28"/>
                      </a:lnTo>
                      <a:lnTo>
                        <a:pt x="121" y="28"/>
                      </a:lnTo>
                      <a:lnTo>
                        <a:pt x="124" y="28"/>
                      </a:lnTo>
                      <a:lnTo>
                        <a:pt x="121" y="28"/>
                      </a:lnTo>
                      <a:lnTo>
                        <a:pt x="121" y="31"/>
                      </a:lnTo>
                      <a:lnTo>
                        <a:pt x="124" y="31"/>
                      </a:lnTo>
                      <a:lnTo>
                        <a:pt x="124" y="28"/>
                      </a:lnTo>
                      <a:lnTo>
                        <a:pt x="126" y="28"/>
                      </a:lnTo>
                      <a:lnTo>
                        <a:pt x="129" y="26"/>
                      </a:lnTo>
                      <a:lnTo>
                        <a:pt x="129" y="28"/>
                      </a:lnTo>
                      <a:lnTo>
                        <a:pt x="129" y="26"/>
                      </a:lnTo>
                      <a:lnTo>
                        <a:pt x="131" y="26"/>
                      </a:lnTo>
                      <a:lnTo>
                        <a:pt x="131" y="23"/>
                      </a:lnTo>
                      <a:lnTo>
                        <a:pt x="133" y="23"/>
                      </a:lnTo>
                      <a:lnTo>
                        <a:pt x="133" y="21"/>
                      </a:lnTo>
                      <a:lnTo>
                        <a:pt x="136" y="21"/>
                      </a:lnTo>
                      <a:lnTo>
                        <a:pt x="136" y="19"/>
                      </a:lnTo>
                      <a:lnTo>
                        <a:pt x="138" y="21"/>
                      </a:lnTo>
                      <a:lnTo>
                        <a:pt x="138" y="19"/>
                      </a:lnTo>
                      <a:lnTo>
                        <a:pt x="138" y="21"/>
                      </a:lnTo>
                      <a:lnTo>
                        <a:pt x="138" y="23"/>
                      </a:lnTo>
                      <a:lnTo>
                        <a:pt x="138" y="26"/>
                      </a:lnTo>
                      <a:lnTo>
                        <a:pt x="136" y="28"/>
                      </a:lnTo>
                      <a:lnTo>
                        <a:pt x="133" y="28"/>
                      </a:lnTo>
                      <a:lnTo>
                        <a:pt x="133" y="31"/>
                      </a:lnTo>
                      <a:lnTo>
                        <a:pt x="131" y="31"/>
                      </a:lnTo>
                      <a:lnTo>
                        <a:pt x="131" y="28"/>
                      </a:lnTo>
                      <a:lnTo>
                        <a:pt x="131" y="31"/>
                      </a:lnTo>
                      <a:lnTo>
                        <a:pt x="133" y="31"/>
                      </a:lnTo>
                      <a:lnTo>
                        <a:pt x="136" y="31"/>
                      </a:lnTo>
                      <a:lnTo>
                        <a:pt x="133" y="31"/>
                      </a:lnTo>
                      <a:lnTo>
                        <a:pt x="136" y="31"/>
                      </a:lnTo>
                      <a:lnTo>
                        <a:pt x="138" y="31"/>
                      </a:lnTo>
                      <a:lnTo>
                        <a:pt x="138" y="28"/>
                      </a:lnTo>
                      <a:lnTo>
                        <a:pt x="140" y="28"/>
                      </a:lnTo>
                      <a:lnTo>
                        <a:pt x="143" y="31"/>
                      </a:lnTo>
                      <a:lnTo>
                        <a:pt x="143" y="33"/>
                      </a:lnTo>
                      <a:lnTo>
                        <a:pt x="143" y="35"/>
                      </a:lnTo>
                      <a:lnTo>
                        <a:pt x="140" y="35"/>
                      </a:lnTo>
                      <a:lnTo>
                        <a:pt x="138" y="35"/>
                      </a:lnTo>
                      <a:lnTo>
                        <a:pt x="136" y="35"/>
                      </a:lnTo>
                      <a:lnTo>
                        <a:pt x="133" y="35"/>
                      </a:lnTo>
                      <a:lnTo>
                        <a:pt x="131" y="35"/>
                      </a:lnTo>
                      <a:lnTo>
                        <a:pt x="129" y="35"/>
                      </a:lnTo>
                      <a:lnTo>
                        <a:pt x="126" y="35"/>
                      </a:lnTo>
                      <a:lnTo>
                        <a:pt x="126" y="38"/>
                      </a:lnTo>
                      <a:lnTo>
                        <a:pt x="124" y="40"/>
                      </a:lnTo>
                      <a:lnTo>
                        <a:pt x="124" y="42"/>
                      </a:lnTo>
                      <a:lnTo>
                        <a:pt x="121" y="42"/>
                      </a:lnTo>
                      <a:lnTo>
                        <a:pt x="119" y="45"/>
                      </a:lnTo>
                      <a:lnTo>
                        <a:pt x="117" y="45"/>
                      </a:lnTo>
                      <a:lnTo>
                        <a:pt x="114" y="47"/>
                      </a:lnTo>
                      <a:lnTo>
                        <a:pt x="114" y="50"/>
                      </a:lnTo>
                      <a:lnTo>
                        <a:pt x="114" y="52"/>
                      </a:lnTo>
                      <a:lnTo>
                        <a:pt x="114" y="54"/>
                      </a:lnTo>
                      <a:lnTo>
                        <a:pt x="112" y="54"/>
                      </a:lnTo>
                      <a:lnTo>
                        <a:pt x="112" y="57"/>
                      </a:lnTo>
                      <a:lnTo>
                        <a:pt x="110" y="57"/>
                      </a:lnTo>
                      <a:lnTo>
                        <a:pt x="110" y="59"/>
                      </a:lnTo>
                      <a:lnTo>
                        <a:pt x="107" y="59"/>
                      </a:lnTo>
                      <a:lnTo>
                        <a:pt x="105" y="59"/>
                      </a:lnTo>
                      <a:lnTo>
                        <a:pt x="102" y="59"/>
                      </a:lnTo>
                      <a:lnTo>
                        <a:pt x="100" y="57"/>
                      </a:lnTo>
                      <a:lnTo>
                        <a:pt x="100" y="54"/>
                      </a:lnTo>
                      <a:lnTo>
                        <a:pt x="98" y="54"/>
                      </a:lnTo>
                      <a:lnTo>
                        <a:pt x="98" y="52"/>
                      </a:lnTo>
                      <a:lnTo>
                        <a:pt x="100" y="52"/>
                      </a:lnTo>
                      <a:lnTo>
                        <a:pt x="102" y="52"/>
                      </a:lnTo>
                      <a:lnTo>
                        <a:pt x="102" y="50"/>
                      </a:lnTo>
                      <a:lnTo>
                        <a:pt x="102" y="47"/>
                      </a:lnTo>
                      <a:lnTo>
                        <a:pt x="100" y="47"/>
                      </a:lnTo>
                      <a:lnTo>
                        <a:pt x="98" y="47"/>
                      </a:lnTo>
                      <a:lnTo>
                        <a:pt x="98" y="45"/>
                      </a:lnTo>
                      <a:lnTo>
                        <a:pt x="98" y="42"/>
                      </a:lnTo>
                      <a:lnTo>
                        <a:pt x="98" y="40"/>
                      </a:lnTo>
                      <a:lnTo>
                        <a:pt x="100" y="40"/>
                      </a:lnTo>
                      <a:lnTo>
                        <a:pt x="102" y="40"/>
                      </a:lnTo>
                      <a:lnTo>
                        <a:pt x="102" y="38"/>
                      </a:lnTo>
                      <a:lnTo>
                        <a:pt x="102" y="35"/>
                      </a:lnTo>
                      <a:lnTo>
                        <a:pt x="105" y="35"/>
                      </a:lnTo>
                      <a:lnTo>
                        <a:pt x="107" y="35"/>
                      </a:lnTo>
                      <a:lnTo>
                        <a:pt x="110" y="35"/>
                      </a:lnTo>
                      <a:lnTo>
                        <a:pt x="110" y="38"/>
                      </a:lnTo>
                      <a:lnTo>
                        <a:pt x="112" y="38"/>
                      </a:lnTo>
                      <a:lnTo>
                        <a:pt x="112" y="35"/>
                      </a:lnTo>
                      <a:lnTo>
                        <a:pt x="112" y="38"/>
                      </a:lnTo>
                      <a:lnTo>
                        <a:pt x="110" y="38"/>
                      </a:lnTo>
                      <a:lnTo>
                        <a:pt x="110" y="35"/>
                      </a:lnTo>
                      <a:lnTo>
                        <a:pt x="110" y="38"/>
                      </a:lnTo>
                      <a:lnTo>
                        <a:pt x="110" y="35"/>
                      </a:lnTo>
                      <a:lnTo>
                        <a:pt x="107" y="35"/>
                      </a:lnTo>
                      <a:lnTo>
                        <a:pt x="105" y="35"/>
                      </a:lnTo>
                      <a:lnTo>
                        <a:pt x="102" y="35"/>
                      </a:lnTo>
                      <a:lnTo>
                        <a:pt x="102" y="38"/>
                      </a:lnTo>
                      <a:lnTo>
                        <a:pt x="100" y="38"/>
                      </a:lnTo>
                      <a:lnTo>
                        <a:pt x="100" y="40"/>
                      </a:lnTo>
                      <a:lnTo>
                        <a:pt x="98" y="40"/>
                      </a:lnTo>
                      <a:lnTo>
                        <a:pt x="98" y="38"/>
                      </a:lnTo>
                      <a:lnTo>
                        <a:pt x="98" y="40"/>
                      </a:lnTo>
                      <a:lnTo>
                        <a:pt x="100" y="40"/>
                      </a:lnTo>
                      <a:lnTo>
                        <a:pt x="98" y="40"/>
                      </a:lnTo>
                      <a:lnTo>
                        <a:pt x="98" y="38"/>
                      </a:lnTo>
                      <a:lnTo>
                        <a:pt x="98" y="40"/>
                      </a:lnTo>
                      <a:lnTo>
                        <a:pt x="95" y="40"/>
                      </a:lnTo>
                      <a:lnTo>
                        <a:pt x="95" y="38"/>
                      </a:lnTo>
                      <a:lnTo>
                        <a:pt x="95" y="40"/>
                      </a:lnTo>
                      <a:lnTo>
                        <a:pt x="93" y="40"/>
                      </a:lnTo>
                      <a:lnTo>
                        <a:pt x="91" y="40"/>
                      </a:lnTo>
                      <a:lnTo>
                        <a:pt x="91" y="38"/>
                      </a:lnTo>
                      <a:lnTo>
                        <a:pt x="91" y="40"/>
                      </a:lnTo>
                      <a:lnTo>
                        <a:pt x="91" y="38"/>
                      </a:lnTo>
                      <a:lnTo>
                        <a:pt x="91" y="35"/>
                      </a:lnTo>
                      <a:lnTo>
                        <a:pt x="93" y="35"/>
                      </a:lnTo>
                      <a:lnTo>
                        <a:pt x="91" y="35"/>
                      </a:lnTo>
                      <a:lnTo>
                        <a:pt x="93" y="35"/>
                      </a:lnTo>
                      <a:lnTo>
                        <a:pt x="91" y="35"/>
                      </a:lnTo>
                      <a:lnTo>
                        <a:pt x="91" y="33"/>
                      </a:lnTo>
                      <a:lnTo>
                        <a:pt x="93" y="33"/>
                      </a:lnTo>
                      <a:lnTo>
                        <a:pt x="95" y="33"/>
                      </a:lnTo>
                      <a:lnTo>
                        <a:pt x="98" y="33"/>
                      </a:lnTo>
                      <a:lnTo>
                        <a:pt x="100" y="33"/>
                      </a:lnTo>
                      <a:lnTo>
                        <a:pt x="100" y="31"/>
                      </a:lnTo>
                      <a:lnTo>
                        <a:pt x="102" y="31"/>
                      </a:lnTo>
                      <a:lnTo>
                        <a:pt x="105" y="31"/>
                      </a:lnTo>
                      <a:lnTo>
                        <a:pt x="105" y="28"/>
                      </a:lnTo>
                      <a:lnTo>
                        <a:pt x="102" y="28"/>
                      </a:lnTo>
                      <a:lnTo>
                        <a:pt x="102" y="31"/>
                      </a:lnTo>
                      <a:lnTo>
                        <a:pt x="100" y="31"/>
                      </a:lnTo>
                      <a:lnTo>
                        <a:pt x="98" y="31"/>
                      </a:lnTo>
                      <a:lnTo>
                        <a:pt x="98" y="28"/>
                      </a:lnTo>
                      <a:lnTo>
                        <a:pt x="100" y="26"/>
                      </a:lnTo>
                      <a:lnTo>
                        <a:pt x="100" y="23"/>
                      </a:lnTo>
                      <a:lnTo>
                        <a:pt x="98" y="23"/>
                      </a:lnTo>
                      <a:lnTo>
                        <a:pt x="98" y="21"/>
                      </a:lnTo>
                      <a:lnTo>
                        <a:pt x="95" y="19"/>
                      </a:lnTo>
                      <a:lnTo>
                        <a:pt x="95" y="16"/>
                      </a:lnTo>
                      <a:lnTo>
                        <a:pt x="93" y="16"/>
                      </a:lnTo>
                      <a:lnTo>
                        <a:pt x="93" y="14"/>
                      </a:lnTo>
                      <a:lnTo>
                        <a:pt x="93" y="12"/>
                      </a:lnTo>
                      <a:lnTo>
                        <a:pt x="91" y="12"/>
                      </a:lnTo>
                      <a:lnTo>
                        <a:pt x="91" y="9"/>
                      </a:lnTo>
                      <a:lnTo>
                        <a:pt x="88" y="9"/>
                      </a:lnTo>
                      <a:lnTo>
                        <a:pt x="86" y="9"/>
                      </a:lnTo>
                      <a:lnTo>
                        <a:pt x="86" y="12"/>
                      </a:lnTo>
                      <a:lnTo>
                        <a:pt x="83" y="12"/>
                      </a:lnTo>
                      <a:lnTo>
                        <a:pt x="83" y="9"/>
                      </a:lnTo>
                      <a:lnTo>
                        <a:pt x="81" y="9"/>
                      </a:lnTo>
                      <a:lnTo>
                        <a:pt x="81" y="12"/>
                      </a:lnTo>
                      <a:lnTo>
                        <a:pt x="81" y="14"/>
                      </a:lnTo>
                      <a:lnTo>
                        <a:pt x="81" y="16"/>
                      </a:lnTo>
                      <a:lnTo>
                        <a:pt x="81" y="12"/>
                      </a:lnTo>
                      <a:lnTo>
                        <a:pt x="81" y="9"/>
                      </a:lnTo>
                      <a:lnTo>
                        <a:pt x="81" y="7"/>
                      </a:lnTo>
                      <a:lnTo>
                        <a:pt x="81" y="4"/>
                      </a:lnTo>
                      <a:lnTo>
                        <a:pt x="83" y="2"/>
                      </a:lnTo>
                      <a:lnTo>
                        <a:pt x="83" y="0"/>
                      </a:lnTo>
                      <a:lnTo>
                        <a:pt x="86" y="0"/>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8" name="Freeform 52270"/>
                <p:cNvSpPr>
                  <a:spLocks noEditPoints="1"/>
                </p:cNvSpPr>
                <p:nvPr/>
              </p:nvSpPr>
              <p:spPr bwMode="auto">
                <a:xfrm>
                  <a:off x="4163187" y="2795201"/>
                  <a:ext cx="894656" cy="188904"/>
                </a:xfrm>
                <a:custGeom>
                  <a:avLst/>
                  <a:gdLst>
                    <a:gd name="T0" fmla="*/ 112 w 252"/>
                    <a:gd name="T1" fmla="*/ 64 h 64"/>
                    <a:gd name="T2" fmla="*/ 110 w 252"/>
                    <a:gd name="T3" fmla="*/ 62 h 64"/>
                    <a:gd name="T4" fmla="*/ 100 w 252"/>
                    <a:gd name="T5" fmla="*/ 60 h 64"/>
                    <a:gd name="T6" fmla="*/ 5 w 252"/>
                    <a:gd name="T7" fmla="*/ 57 h 64"/>
                    <a:gd name="T8" fmla="*/ 0 w 252"/>
                    <a:gd name="T9" fmla="*/ 57 h 64"/>
                    <a:gd name="T10" fmla="*/ 8 w 252"/>
                    <a:gd name="T11" fmla="*/ 55 h 64"/>
                    <a:gd name="T12" fmla="*/ 15 w 252"/>
                    <a:gd name="T13" fmla="*/ 53 h 64"/>
                    <a:gd name="T14" fmla="*/ 10 w 252"/>
                    <a:gd name="T15" fmla="*/ 55 h 64"/>
                    <a:gd name="T16" fmla="*/ 15 w 252"/>
                    <a:gd name="T17" fmla="*/ 53 h 64"/>
                    <a:gd name="T18" fmla="*/ 95 w 252"/>
                    <a:gd name="T19" fmla="*/ 55 h 64"/>
                    <a:gd name="T20" fmla="*/ 95 w 252"/>
                    <a:gd name="T21" fmla="*/ 55 h 64"/>
                    <a:gd name="T22" fmla="*/ 22 w 252"/>
                    <a:gd name="T23" fmla="*/ 50 h 64"/>
                    <a:gd name="T24" fmla="*/ 17 w 252"/>
                    <a:gd name="T25" fmla="*/ 50 h 64"/>
                    <a:gd name="T26" fmla="*/ 22 w 252"/>
                    <a:gd name="T27" fmla="*/ 50 h 64"/>
                    <a:gd name="T28" fmla="*/ 48 w 252"/>
                    <a:gd name="T29" fmla="*/ 50 h 64"/>
                    <a:gd name="T30" fmla="*/ 27 w 252"/>
                    <a:gd name="T31" fmla="*/ 50 h 64"/>
                    <a:gd name="T32" fmla="*/ 29 w 252"/>
                    <a:gd name="T33" fmla="*/ 50 h 64"/>
                    <a:gd name="T34" fmla="*/ 38 w 252"/>
                    <a:gd name="T35" fmla="*/ 50 h 64"/>
                    <a:gd name="T36" fmla="*/ 36 w 252"/>
                    <a:gd name="T37" fmla="*/ 48 h 64"/>
                    <a:gd name="T38" fmla="*/ 46 w 252"/>
                    <a:gd name="T39" fmla="*/ 50 h 64"/>
                    <a:gd name="T40" fmla="*/ 41 w 252"/>
                    <a:gd name="T41" fmla="*/ 48 h 64"/>
                    <a:gd name="T42" fmla="*/ 91 w 252"/>
                    <a:gd name="T43" fmla="*/ 48 h 64"/>
                    <a:gd name="T44" fmla="*/ 67 w 252"/>
                    <a:gd name="T45" fmla="*/ 36 h 64"/>
                    <a:gd name="T46" fmla="*/ 159 w 252"/>
                    <a:gd name="T47" fmla="*/ 34 h 64"/>
                    <a:gd name="T48" fmla="*/ 159 w 252"/>
                    <a:gd name="T49" fmla="*/ 36 h 64"/>
                    <a:gd name="T50" fmla="*/ 41 w 252"/>
                    <a:gd name="T51" fmla="*/ 29 h 64"/>
                    <a:gd name="T52" fmla="*/ 228 w 252"/>
                    <a:gd name="T53" fmla="*/ 22 h 64"/>
                    <a:gd name="T54" fmla="*/ 103 w 252"/>
                    <a:gd name="T55" fmla="*/ 22 h 64"/>
                    <a:gd name="T56" fmla="*/ 212 w 252"/>
                    <a:gd name="T57" fmla="*/ 15 h 64"/>
                    <a:gd name="T58" fmla="*/ 62 w 252"/>
                    <a:gd name="T59" fmla="*/ 17 h 64"/>
                    <a:gd name="T60" fmla="*/ 60 w 252"/>
                    <a:gd name="T61" fmla="*/ 15 h 64"/>
                    <a:gd name="T62" fmla="*/ 214 w 252"/>
                    <a:gd name="T63" fmla="*/ 15 h 64"/>
                    <a:gd name="T64" fmla="*/ 152 w 252"/>
                    <a:gd name="T65" fmla="*/ 12 h 64"/>
                    <a:gd name="T66" fmla="*/ 150 w 252"/>
                    <a:gd name="T67" fmla="*/ 17 h 64"/>
                    <a:gd name="T68" fmla="*/ 145 w 252"/>
                    <a:gd name="T69" fmla="*/ 17 h 64"/>
                    <a:gd name="T70" fmla="*/ 145 w 252"/>
                    <a:gd name="T71" fmla="*/ 10 h 64"/>
                    <a:gd name="T72" fmla="*/ 60 w 252"/>
                    <a:gd name="T73" fmla="*/ 10 h 64"/>
                    <a:gd name="T74" fmla="*/ 62 w 252"/>
                    <a:gd name="T75" fmla="*/ 12 h 64"/>
                    <a:gd name="T76" fmla="*/ 65 w 252"/>
                    <a:gd name="T77" fmla="*/ 12 h 64"/>
                    <a:gd name="T78" fmla="*/ 62 w 252"/>
                    <a:gd name="T79" fmla="*/ 10 h 64"/>
                    <a:gd name="T80" fmla="*/ 60 w 252"/>
                    <a:gd name="T81" fmla="*/ 7 h 64"/>
                    <a:gd name="T82" fmla="*/ 214 w 252"/>
                    <a:gd name="T83" fmla="*/ 7 h 64"/>
                    <a:gd name="T84" fmla="*/ 212 w 252"/>
                    <a:gd name="T85" fmla="*/ 15 h 64"/>
                    <a:gd name="T86" fmla="*/ 212 w 252"/>
                    <a:gd name="T87" fmla="*/ 7 h 64"/>
                    <a:gd name="T88" fmla="*/ 69 w 252"/>
                    <a:gd name="T89" fmla="*/ 5 h 64"/>
                    <a:gd name="T90" fmla="*/ 62 w 252"/>
                    <a:gd name="T91" fmla="*/ 7 h 64"/>
                    <a:gd name="T92" fmla="*/ 69 w 252"/>
                    <a:gd name="T93" fmla="*/ 3 h 64"/>
                    <a:gd name="T94" fmla="*/ 57 w 252"/>
                    <a:gd name="T95" fmla="*/ 7 h 64"/>
                    <a:gd name="T96" fmla="*/ 55 w 252"/>
                    <a:gd name="T97" fmla="*/ 3 h 64"/>
                    <a:gd name="T98" fmla="*/ 57 w 252"/>
                    <a:gd name="T99" fmla="*/ 5 h 64"/>
                    <a:gd name="T100" fmla="*/ 60 w 252"/>
                    <a:gd name="T101" fmla="*/ 3 h 64"/>
                    <a:gd name="T102" fmla="*/ 62 w 252"/>
                    <a:gd name="T10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2" h="64">
                      <a:moveTo>
                        <a:pt x="110" y="60"/>
                      </a:moveTo>
                      <a:lnTo>
                        <a:pt x="112" y="60"/>
                      </a:lnTo>
                      <a:lnTo>
                        <a:pt x="112" y="62"/>
                      </a:lnTo>
                      <a:lnTo>
                        <a:pt x="112" y="64"/>
                      </a:lnTo>
                      <a:lnTo>
                        <a:pt x="110" y="64"/>
                      </a:lnTo>
                      <a:lnTo>
                        <a:pt x="110" y="62"/>
                      </a:lnTo>
                      <a:lnTo>
                        <a:pt x="110" y="60"/>
                      </a:lnTo>
                      <a:lnTo>
                        <a:pt x="110" y="62"/>
                      </a:lnTo>
                      <a:lnTo>
                        <a:pt x="110" y="60"/>
                      </a:lnTo>
                      <a:close/>
                      <a:moveTo>
                        <a:pt x="100" y="60"/>
                      </a:moveTo>
                      <a:lnTo>
                        <a:pt x="103" y="60"/>
                      </a:lnTo>
                      <a:lnTo>
                        <a:pt x="100" y="60"/>
                      </a:lnTo>
                      <a:close/>
                      <a:moveTo>
                        <a:pt x="98" y="57"/>
                      </a:moveTo>
                      <a:lnTo>
                        <a:pt x="95" y="57"/>
                      </a:lnTo>
                      <a:lnTo>
                        <a:pt x="98" y="57"/>
                      </a:lnTo>
                      <a:close/>
                      <a:moveTo>
                        <a:pt x="5" y="57"/>
                      </a:moveTo>
                      <a:lnTo>
                        <a:pt x="3" y="57"/>
                      </a:lnTo>
                      <a:lnTo>
                        <a:pt x="3" y="60"/>
                      </a:lnTo>
                      <a:lnTo>
                        <a:pt x="0" y="60"/>
                      </a:lnTo>
                      <a:lnTo>
                        <a:pt x="0" y="57"/>
                      </a:lnTo>
                      <a:lnTo>
                        <a:pt x="3" y="57"/>
                      </a:lnTo>
                      <a:lnTo>
                        <a:pt x="5" y="57"/>
                      </a:lnTo>
                      <a:close/>
                      <a:moveTo>
                        <a:pt x="5" y="55"/>
                      </a:moveTo>
                      <a:lnTo>
                        <a:pt x="8" y="55"/>
                      </a:lnTo>
                      <a:lnTo>
                        <a:pt x="5" y="55"/>
                      </a:lnTo>
                      <a:lnTo>
                        <a:pt x="8" y="55"/>
                      </a:lnTo>
                      <a:lnTo>
                        <a:pt x="5" y="55"/>
                      </a:lnTo>
                      <a:close/>
                      <a:moveTo>
                        <a:pt x="15" y="53"/>
                      </a:moveTo>
                      <a:lnTo>
                        <a:pt x="12" y="53"/>
                      </a:lnTo>
                      <a:lnTo>
                        <a:pt x="12" y="55"/>
                      </a:lnTo>
                      <a:lnTo>
                        <a:pt x="12" y="53"/>
                      </a:lnTo>
                      <a:lnTo>
                        <a:pt x="10" y="55"/>
                      </a:lnTo>
                      <a:lnTo>
                        <a:pt x="8" y="55"/>
                      </a:lnTo>
                      <a:lnTo>
                        <a:pt x="10" y="53"/>
                      </a:lnTo>
                      <a:lnTo>
                        <a:pt x="12" y="53"/>
                      </a:lnTo>
                      <a:lnTo>
                        <a:pt x="15" y="53"/>
                      </a:lnTo>
                      <a:close/>
                      <a:moveTo>
                        <a:pt x="252" y="53"/>
                      </a:moveTo>
                      <a:lnTo>
                        <a:pt x="250" y="53"/>
                      </a:lnTo>
                      <a:lnTo>
                        <a:pt x="252" y="53"/>
                      </a:lnTo>
                      <a:close/>
                      <a:moveTo>
                        <a:pt x="95" y="55"/>
                      </a:moveTo>
                      <a:lnTo>
                        <a:pt x="95" y="53"/>
                      </a:lnTo>
                      <a:lnTo>
                        <a:pt x="93" y="53"/>
                      </a:lnTo>
                      <a:lnTo>
                        <a:pt x="95" y="53"/>
                      </a:lnTo>
                      <a:lnTo>
                        <a:pt x="95" y="55"/>
                      </a:lnTo>
                      <a:close/>
                      <a:moveTo>
                        <a:pt x="93" y="53"/>
                      </a:moveTo>
                      <a:lnTo>
                        <a:pt x="93" y="50"/>
                      </a:lnTo>
                      <a:lnTo>
                        <a:pt x="93" y="53"/>
                      </a:lnTo>
                      <a:close/>
                      <a:moveTo>
                        <a:pt x="22" y="50"/>
                      </a:moveTo>
                      <a:lnTo>
                        <a:pt x="22" y="53"/>
                      </a:lnTo>
                      <a:lnTo>
                        <a:pt x="19" y="53"/>
                      </a:lnTo>
                      <a:lnTo>
                        <a:pt x="17" y="53"/>
                      </a:lnTo>
                      <a:lnTo>
                        <a:pt x="17" y="50"/>
                      </a:lnTo>
                      <a:lnTo>
                        <a:pt x="19" y="50"/>
                      </a:lnTo>
                      <a:lnTo>
                        <a:pt x="19" y="53"/>
                      </a:lnTo>
                      <a:lnTo>
                        <a:pt x="22" y="53"/>
                      </a:lnTo>
                      <a:lnTo>
                        <a:pt x="22" y="50"/>
                      </a:lnTo>
                      <a:close/>
                      <a:moveTo>
                        <a:pt x="50" y="50"/>
                      </a:moveTo>
                      <a:lnTo>
                        <a:pt x="50" y="53"/>
                      </a:lnTo>
                      <a:lnTo>
                        <a:pt x="48" y="53"/>
                      </a:lnTo>
                      <a:lnTo>
                        <a:pt x="48" y="50"/>
                      </a:lnTo>
                      <a:lnTo>
                        <a:pt x="50" y="50"/>
                      </a:lnTo>
                      <a:close/>
                      <a:moveTo>
                        <a:pt x="27" y="50"/>
                      </a:moveTo>
                      <a:lnTo>
                        <a:pt x="24" y="50"/>
                      </a:lnTo>
                      <a:lnTo>
                        <a:pt x="27" y="50"/>
                      </a:lnTo>
                      <a:close/>
                      <a:moveTo>
                        <a:pt x="31" y="50"/>
                      </a:moveTo>
                      <a:lnTo>
                        <a:pt x="29" y="50"/>
                      </a:lnTo>
                      <a:lnTo>
                        <a:pt x="27" y="50"/>
                      </a:lnTo>
                      <a:lnTo>
                        <a:pt x="29" y="50"/>
                      </a:lnTo>
                      <a:lnTo>
                        <a:pt x="31" y="50"/>
                      </a:lnTo>
                      <a:close/>
                      <a:moveTo>
                        <a:pt x="36" y="48"/>
                      </a:moveTo>
                      <a:lnTo>
                        <a:pt x="38" y="48"/>
                      </a:lnTo>
                      <a:lnTo>
                        <a:pt x="38" y="50"/>
                      </a:lnTo>
                      <a:lnTo>
                        <a:pt x="36" y="50"/>
                      </a:lnTo>
                      <a:lnTo>
                        <a:pt x="34" y="50"/>
                      </a:lnTo>
                      <a:lnTo>
                        <a:pt x="34" y="48"/>
                      </a:lnTo>
                      <a:lnTo>
                        <a:pt x="36" y="48"/>
                      </a:lnTo>
                      <a:close/>
                      <a:moveTo>
                        <a:pt x="46" y="50"/>
                      </a:moveTo>
                      <a:lnTo>
                        <a:pt x="43" y="48"/>
                      </a:lnTo>
                      <a:lnTo>
                        <a:pt x="46" y="48"/>
                      </a:lnTo>
                      <a:lnTo>
                        <a:pt x="46" y="50"/>
                      </a:lnTo>
                      <a:close/>
                      <a:moveTo>
                        <a:pt x="43" y="48"/>
                      </a:moveTo>
                      <a:lnTo>
                        <a:pt x="41" y="48"/>
                      </a:lnTo>
                      <a:lnTo>
                        <a:pt x="38" y="48"/>
                      </a:lnTo>
                      <a:lnTo>
                        <a:pt x="41" y="48"/>
                      </a:lnTo>
                      <a:lnTo>
                        <a:pt x="43" y="48"/>
                      </a:lnTo>
                      <a:close/>
                      <a:moveTo>
                        <a:pt x="91" y="48"/>
                      </a:moveTo>
                      <a:lnTo>
                        <a:pt x="91" y="50"/>
                      </a:lnTo>
                      <a:lnTo>
                        <a:pt x="91" y="48"/>
                      </a:lnTo>
                      <a:close/>
                      <a:moveTo>
                        <a:pt x="62" y="41"/>
                      </a:moveTo>
                      <a:lnTo>
                        <a:pt x="60" y="41"/>
                      </a:lnTo>
                      <a:lnTo>
                        <a:pt x="62" y="41"/>
                      </a:lnTo>
                      <a:close/>
                      <a:moveTo>
                        <a:pt x="67" y="36"/>
                      </a:moveTo>
                      <a:lnTo>
                        <a:pt x="67" y="34"/>
                      </a:lnTo>
                      <a:lnTo>
                        <a:pt x="67" y="36"/>
                      </a:lnTo>
                      <a:close/>
                      <a:moveTo>
                        <a:pt x="159" y="36"/>
                      </a:moveTo>
                      <a:lnTo>
                        <a:pt x="159" y="34"/>
                      </a:lnTo>
                      <a:lnTo>
                        <a:pt x="162" y="34"/>
                      </a:lnTo>
                      <a:lnTo>
                        <a:pt x="159" y="34"/>
                      </a:lnTo>
                      <a:lnTo>
                        <a:pt x="162" y="36"/>
                      </a:lnTo>
                      <a:lnTo>
                        <a:pt x="159" y="36"/>
                      </a:lnTo>
                      <a:close/>
                      <a:moveTo>
                        <a:pt x="41" y="29"/>
                      </a:moveTo>
                      <a:lnTo>
                        <a:pt x="43" y="29"/>
                      </a:lnTo>
                      <a:lnTo>
                        <a:pt x="41" y="29"/>
                      </a:lnTo>
                      <a:close/>
                      <a:moveTo>
                        <a:pt x="41" y="29"/>
                      </a:moveTo>
                      <a:lnTo>
                        <a:pt x="41" y="26"/>
                      </a:lnTo>
                      <a:lnTo>
                        <a:pt x="41" y="29"/>
                      </a:lnTo>
                      <a:close/>
                      <a:moveTo>
                        <a:pt x="226" y="22"/>
                      </a:moveTo>
                      <a:lnTo>
                        <a:pt x="228" y="22"/>
                      </a:lnTo>
                      <a:lnTo>
                        <a:pt x="226" y="22"/>
                      </a:lnTo>
                      <a:lnTo>
                        <a:pt x="228" y="22"/>
                      </a:lnTo>
                      <a:lnTo>
                        <a:pt x="226" y="22"/>
                      </a:lnTo>
                      <a:close/>
                      <a:moveTo>
                        <a:pt x="103" y="22"/>
                      </a:moveTo>
                      <a:lnTo>
                        <a:pt x="100" y="22"/>
                      </a:lnTo>
                      <a:lnTo>
                        <a:pt x="103" y="19"/>
                      </a:lnTo>
                      <a:lnTo>
                        <a:pt x="103" y="22"/>
                      </a:lnTo>
                      <a:close/>
                      <a:moveTo>
                        <a:pt x="212" y="15"/>
                      </a:moveTo>
                      <a:lnTo>
                        <a:pt x="209" y="15"/>
                      </a:lnTo>
                      <a:lnTo>
                        <a:pt x="212" y="15"/>
                      </a:lnTo>
                      <a:close/>
                      <a:moveTo>
                        <a:pt x="62" y="15"/>
                      </a:moveTo>
                      <a:lnTo>
                        <a:pt x="62" y="17"/>
                      </a:lnTo>
                      <a:lnTo>
                        <a:pt x="60" y="17"/>
                      </a:lnTo>
                      <a:lnTo>
                        <a:pt x="60" y="15"/>
                      </a:lnTo>
                      <a:lnTo>
                        <a:pt x="60" y="12"/>
                      </a:lnTo>
                      <a:lnTo>
                        <a:pt x="60" y="15"/>
                      </a:lnTo>
                      <a:lnTo>
                        <a:pt x="62" y="15"/>
                      </a:lnTo>
                      <a:close/>
                      <a:moveTo>
                        <a:pt x="216" y="12"/>
                      </a:moveTo>
                      <a:lnTo>
                        <a:pt x="216" y="15"/>
                      </a:lnTo>
                      <a:lnTo>
                        <a:pt x="214" y="15"/>
                      </a:lnTo>
                      <a:lnTo>
                        <a:pt x="214" y="12"/>
                      </a:lnTo>
                      <a:lnTo>
                        <a:pt x="216" y="12"/>
                      </a:lnTo>
                      <a:close/>
                      <a:moveTo>
                        <a:pt x="150" y="12"/>
                      </a:moveTo>
                      <a:lnTo>
                        <a:pt x="152" y="12"/>
                      </a:lnTo>
                      <a:lnTo>
                        <a:pt x="152" y="15"/>
                      </a:lnTo>
                      <a:lnTo>
                        <a:pt x="155" y="17"/>
                      </a:lnTo>
                      <a:lnTo>
                        <a:pt x="152" y="17"/>
                      </a:lnTo>
                      <a:lnTo>
                        <a:pt x="150" y="17"/>
                      </a:lnTo>
                      <a:lnTo>
                        <a:pt x="148" y="17"/>
                      </a:lnTo>
                      <a:lnTo>
                        <a:pt x="148" y="15"/>
                      </a:lnTo>
                      <a:lnTo>
                        <a:pt x="145" y="15"/>
                      </a:lnTo>
                      <a:lnTo>
                        <a:pt x="145" y="17"/>
                      </a:lnTo>
                      <a:lnTo>
                        <a:pt x="143" y="15"/>
                      </a:lnTo>
                      <a:lnTo>
                        <a:pt x="143" y="12"/>
                      </a:lnTo>
                      <a:lnTo>
                        <a:pt x="145" y="12"/>
                      </a:lnTo>
                      <a:lnTo>
                        <a:pt x="145" y="10"/>
                      </a:lnTo>
                      <a:lnTo>
                        <a:pt x="148" y="10"/>
                      </a:lnTo>
                      <a:lnTo>
                        <a:pt x="150" y="12"/>
                      </a:lnTo>
                      <a:close/>
                      <a:moveTo>
                        <a:pt x="60" y="12"/>
                      </a:moveTo>
                      <a:lnTo>
                        <a:pt x="60" y="10"/>
                      </a:lnTo>
                      <a:lnTo>
                        <a:pt x="62" y="10"/>
                      </a:lnTo>
                      <a:lnTo>
                        <a:pt x="60" y="10"/>
                      </a:lnTo>
                      <a:lnTo>
                        <a:pt x="60" y="12"/>
                      </a:lnTo>
                      <a:lnTo>
                        <a:pt x="62" y="12"/>
                      </a:lnTo>
                      <a:lnTo>
                        <a:pt x="60" y="12"/>
                      </a:lnTo>
                      <a:close/>
                      <a:moveTo>
                        <a:pt x="67" y="10"/>
                      </a:moveTo>
                      <a:lnTo>
                        <a:pt x="67" y="12"/>
                      </a:lnTo>
                      <a:lnTo>
                        <a:pt x="65" y="12"/>
                      </a:lnTo>
                      <a:lnTo>
                        <a:pt x="65" y="10"/>
                      </a:lnTo>
                      <a:lnTo>
                        <a:pt x="67" y="10"/>
                      </a:lnTo>
                      <a:close/>
                      <a:moveTo>
                        <a:pt x="62" y="7"/>
                      </a:moveTo>
                      <a:lnTo>
                        <a:pt x="62" y="10"/>
                      </a:lnTo>
                      <a:lnTo>
                        <a:pt x="65" y="10"/>
                      </a:lnTo>
                      <a:lnTo>
                        <a:pt x="62" y="10"/>
                      </a:lnTo>
                      <a:lnTo>
                        <a:pt x="62" y="7"/>
                      </a:lnTo>
                      <a:close/>
                      <a:moveTo>
                        <a:pt x="60" y="7"/>
                      </a:moveTo>
                      <a:lnTo>
                        <a:pt x="62" y="10"/>
                      </a:lnTo>
                      <a:lnTo>
                        <a:pt x="60" y="10"/>
                      </a:lnTo>
                      <a:lnTo>
                        <a:pt x="60" y="7"/>
                      </a:lnTo>
                      <a:close/>
                      <a:moveTo>
                        <a:pt x="214" y="7"/>
                      </a:moveTo>
                      <a:lnTo>
                        <a:pt x="214" y="10"/>
                      </a:lnTo>
                      <a:lnTo>
                        <a:pt x="212" y="10"/>
                      </a:lnTo>
                      <a:lnTo>
                        <a:pt x="212" y="12"/>
                      </a:lnTo>
                      <a:lnTo>
                        <a:pt x="212" y="15"/>
                      </a:lnTo>
                      <a:lnTo>
                        <a:pt x="212" y="12"/>
                      </a:lnTo>
                      <a:lnTo>
                        <a:pt x="212" y="10"/>
                      </a:lnTo>
                      <a:lnTo>
                        <a:pt x="214" y="7"/>
                      </a:lnTo>
                      <a:lnTo>
                        <a:pt x="212" y="7"/>
                      </a:lnTo>
                      <a:lnTo>
                        <a:pt x="214" y="7"/>
                      </a:lnTo>
                      <a:close/>
                      <a:moveTo>
                        <a:pt x="69" y="5"/>
                      </a:moveTo>
                      <a:lnTo>
                        <a:pt x="67" y="5"/>
                      </a:lnTo>
                      <a:lnTo>
                        <a:pt x="69" y="5"/>
                      </a:lnTo>
                      <a:close/>
                      <a:moveTo>
                        <a:pt x="67" y="5"/>
                      </a:moveTo>
                      <a:lnTo>
                        <a:pt x="65" y="5"/>
                      </a:lnTo>
                      <a:lnTo>
                        <a:pt x="62" y="5"/>
                      </a:lnTo>
                      <a:lnTo>
                        <a:pt x="62" y="7"/>
                      </a:lnTo>
                      <a:lnTo>
                        <a:pt x="62" y="5"/>
                      </a:lnTo>
                      <a:lnTo>
                        <a:pt x="65" y="5"/>
                      </a:lnTo>
                      <a:lnTo>
                        <a:pt x="67" y="5"/>
                      </a:lnTo>
                      <a:close/>
                      <a:moveTo>
                        <a:pt x="69" y="3"/>
                      </a:moveTo>
                      <a:lnTo>
                        <a:pt x="67" y="3"/>
                      </a:lnTo>
                      <a:lnTo>
                        <a:pt x="69" y="3"/>
                      </a:lnTo>
                      <a:close/>
                      <a:moveTo>
                        <a:pt x="57" y="5"/>
                      </a:moveTo>
                      <a:lnTo>
                        <a:pt x="57" y="7"/>
                      </a:lnTo>
                      <a:lnTo>
                        <a:pt x="57" y="5"/>
                      </a:lnTo>
                      <a:lnTo>
                        <a:pt x="57" y="7"/>
                      </a:lnTo>
                      <a:lnTo>
                        <a:pt x="55" y="5"/>
                      </a:lnTo>
                      <a:lnTo>
                        <a:pt x="55" y="3"/>
                      </a:lnTo>
                      <a:lnTo>
                        <a:pt x="57" y="3"/>
                      </a:lnTo>
                      <a:lnTo>
                        <a:pt x="55" y="3"/>
                      </a:lnTo>
                      <a:lnTo>
                        <a:pt x="57" y="3"/>
                      </a:lnTo>
                      <a:lnTo>
                        <a:pt x="57" y="5"/>
                      </a:lnTo>
                      <a:close/>
                      <a:moveTo>
                        <a:pt x="65" y="0"/>
                      </a:moveTo>
                      <a:lnTo>
                        <a:pt x="65" y="3"/>
                      </a:lnTo>
                      <a:lnTo>
                        <a:pt x="62" y="3"/>
                      </a:lnTo>
                      <a:lnTo>
                        <a:pt x="60" y="3"/>
                      </a:lnTo>
                      <a:lnTo>
                        <a:pt x="57" y="3"/>
                      </a:lnTo>
                      <a:lnTo>
                        <a:pt x="57" y="0"/>
                      </a:lnTo>
                      <a:lnTo>
                        <a:pt x="60" y="0"/>
                      </a:lnTo>
                      <a:lnTo>
                        <a:pt x="62" y="0"/>
                      </a:lnTo>
                      <a:lnTo>
                        <a:pt x="65"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59" name="Freeform 52271"/>
                <p:cNvSpPr>
                  <a:spLocks noEditPoints="1"/>
                </p:cNvSpPr>
                <p:nvPr/>
              </p:nvSpPr>
              <p:spPr bwMode="auto">
                <a:xfrm>
                  <a:off x="4191588" y="2753877"/>
                  <a:ext cx="841403" cy="280407"/>
                </a:xfrm>
                <a:custGeom>
                  <a:avLst/>
                  <a:gdLst>
                    <a:gd name="T0" fmla="*/ 61 w 237"/>
                    <a:gd name="T1" fmla="*/ 95 h 95"/>
                    <a:gd name="T2" fmla="*/ 16 w 237"/>
                    <a:gd name="T3" fmla="*/ 86 h 95"/>
                    <a:gd name="T4" fmla="*/ 16 w 237"/>
                    <a:gd name="T5" fmla="*/ 86 h 95"/>
                    <a:gd name="T6" fmla="*/ 102 w 237"/>
                    <a:gd name="T7" fmla="*/ 74 h 95"/>
                    <a:gd name="T8" fmla="*/ 102 w 237"/>
                    <a:gd name="T9" fmla="*/ 74 h 95"/>
                    <a:gd name="T10" fmla="*/ 95 w 237"/>
                    <a:gd name="T11" fmla="*/ 74 h 95"/>
                    <a:gd name="T12" fmla="*/ 95 w 237"/>
                    <a:gd name="T13" fmla="*/ 74 h 95"/>
                    <a:gd name="T14" fmla="*/ 95 w 237"/>
                    <a:gd name="T15" fmla="*/ 74 h 95"/>
                    <a:gd name="T16" fmla="*/ 90 w 237"/>
                    <a:gd name="T17" fmla="*/ 71 h 95"/>
                    <a:gd name="T18" fmla="*/ 0 w 237"/>
                    <a:gd name="T19" fmla="*/ 71 h 95"/>
                    <a:gd name="T20" fmla="*/ 87 w 237"/>
                    <a:gd name="T21" fmla="*/ 69 h 95"/>
                    <a:gd name="T22" fmla="*/ 87 w 237"/>
                    <a:gd name="T23" fmla="*/ 69 h 95"/>
                    <a:gd name="T24" fmla="*/ 132 w 237"/>
                    <a:gd name="T25" fmla="*/ 57 h 95"/>
                    <a:gd name="T26" fmla="*/ 149 w 237"/>
                    <a:gd name="T27" fmla="*/ 55 h 95"/>
                    <a:gd name="T28" fmla="*/ 232 w 237"/>
                    <a:gd name="T29" fmla="*/ 55 h 95"/>
                    <a:gd name="T30" fmla="*/ 232 w 237"/>
                    <a:gd name="T31" fmla="*/ 55 h 95"/>
                    <a:gd name="T32" fmla="*/ 237 w 237"/>
                    <a:gd name="T33" fmla="*/ 55 h 95"/>
                    <a:gd name="T34" fmla="*/ 52 w 237"/>
                    <a:gd name="T35" fmla="*/ 55 h 95"/>
                    <a:gd name="T36" fmla="*/ 235 w 237"/>
                    <a:gd name="T37" fmla="*/ 55 h 95"/>
                    <a:gd name="T38" fmla="*/ 52 w 237"/>
                    <a:gd name="T39" fmla="*/ 52 h 95"/>
                    <a:gd name="T40" fmla="*/ 52 w 237"/>
                    <a:gd name="T41" fmla="*/ 52 h 95"/>
                    <a:gd name="T42" fmla="*/ 52 w 237"/>
                    <a:gd name="T43" fmla="*/ 52 h 95"/>
                    <a:gd name="T44" fmla="*/ 151 w 237"/>
                    <a:gd name="T45" fmla="*/ 52 h 95"/>
                    <a:gd name="T46" fmla="*/ 151 w 237"/>
                    <a:gd name="T47" fmla="*/ 52 h 95"/>
                    <a:gd name="T48" fmla="*/ 227 w 237"/>
                    <a:gd name="T49" fmla="*/ 45 h 95"/>
                    <a:gd name="T50" fmla="*/ 213 w 237"/>
                    <a:gd name="T51" fmla="*/ 43 h 95"/>
                    <a:gd name="T52" fmla="*/ 227 w 237"/>
                    <a:gd name="T53" fmla="*/ 40 h 95"/>
                    <a:gd name="T54" fmla="*/ 227 w 237"/>
                    <a:gd name="T55" fmla="*/ 40 h 95"/>
                    <a:gd name="T56" fmla="*/ 213 w 237"/>
                    <a:gd name="T57" fmla="*/ 38 h 95"/>
                    <a:gd name="T58" fmla="*/ 213 w 237"/>
                    <a:gd name="T59" fmla="*/ 38 h 95"/>
                    <a:gd name="T60" fmla="*/ 106 w 237"/>
                    <a:gd name="T61" fmla="*/ 33 h 95"/>
                    <a:gd name="T62" fmla="*/ 187 w 237"/>
                    <a:gd name="T63" fmla="*/ 33 h 95"/>
                    <a:gd name="T64" fmla="*/ 185 w 237"/>
                    <a:gd name="T65" fmla="*/ 33 h 95"/>
                    <a:gd name="T66" fmla="*/ 187 w 237"/>
                    <a:gd name="T67" fmla="*/ 33 h 95"/>
                    <a:gd name="T68" fmla="*/ 187 w 237"/>
                    <a:gd name="T69" fmla="*/ 33 h 95"/>
                    <a:gd name="T70" fmla="*/ 187 w 237"/>
                    <a:gd name="T71" fmla="*/ 33 h 95"/>
                    <a:gd name="T72" fmla="*/ 57 w 237"/>
                    <a:gd name="T73" fmla="*/ 31 h 95"/>
                    <a:gd name="T74" fmla="*/ 57 w 237"/>
                    <a:gd name="T75" fmla="*/ 31 h 95"/>
                    <a:gd name="T76" fmla="*/ 206 w 237"/>
                    <a:gd name="T77" fmla="*/ 29 h 95"/>
                    <a:gd name="T78" fmla="*/ 140 w 237"/>
                    <a:gd name="T79" fmla="*/ 29 h 95"/>
                    <a:gd name="T80" fmla="*/ 204 w 237"/>
                    <a:gd name="T81" fmla="*/ 29 h 95"/>
                    <a:gd name="T82" fmla="*/ 204 w 237"/>
                    <a:gd name="T83" fmla="*/ 26 h 95"/>
                    <a:gd name="T84" fmla="*/ 92 w 237"/>
                    <a:gd name="T85" fmla="*/ 26 h 95"/>
                    <a:gd name="T86" fmla="*/ 92 w 237"/>
                    <a:gd name="T87" fmla="*/ 26 h 95"/>
                    <a:gd name="T88" fmla="*/ 54 w 237"/>
                    <a:gd name="T89" fmla="*/ 24 h 95"/>
                    <a:gd name="T90" fmla="*/ 211 w 237"/>
                    <a:gd name="T91" fmla="*/ 24 h 95"/>
                    <a:gd name="T92" fmla="*/ 211 w 237"/>
                    <a:gd name="T93" fmla="*/ 24 h 95"/>
                    <a:gd name="T94" fmla="*/ 61 w 237"/>
                    <a:gd name="T95" fmla="*/ 19 h 95"/>
                    <a:gd name="T96" fmla="*/ 61 w 237"/>
                    <a:gd name="T97" fmla="*/ 19 h 95"/>
                    <a:gd name="T98" fmla="*/ 52 w 237"/>
                    <a:gd name="T9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7" h="95">
                      <a:moveTo>
                        <a:pt x="61" y="95"/>
                      </a:moveTo>
                      <a:lnTo>
                        <a:pt x="61" y="95"/>
                      </a:lnTo>
                      <a:lnTo>
                        <a:pt x="61" y="95"/>
                      </a:lnTo>
                      <a:lnTo>
                        <a:pt x="61" y="95"/>
                      </a:lnTo>
                      <a:lnTo>
                        <a:pt x="61" y="95"/>
                      </a:lnTo>
                      <a:lnTo>
                        <a:pt x="61" y="95"/>
                      </a:lnTo>
                      <a:close/>
                      <a:moveTo>
                        <a:pt x="16" y="86"/>
                      </a:moveTo>
                      <a:lnTo>
                        <a:pt x="16" y="86"/>
                      </a:lnTo>
                      <a:lnTo>
                        <a:pt x="16" y="86"/>
                      </a:lnTo>
                      <a:lnTo>
                        <a:pt x="16" y="86"/>
                      </a:lnTo>
                      <a:lnTo>
                        <a:pt x="16" y="86"/>
                      </a:lnTo>
                      <a:lnTo>
                        <a:pt x="16" y="86"/>
                      </a:lnTo>
                      <a:lnTo>
                        <a:pt x="16" y="86"/>
                      </a:lnTo>
                      <a:lnTo>
                        <a:pt x="16" y="86"/>
                      </a:lnTo>
                      <a:lnTo>
                        <a:pt x="16" y="86"/>
                      </a:lnTo>
                      <a:close/>
                      <a:moveTo>
                        <a:pt x="102" y="74"/>
                      </a:moveTo>
                      <a:lnTo>
                        <a:pt x="102" y="74"/>
                      </a:lnTo>
                      <a:lnTo>
                        <a:pt x="102" y="74"/>
                      </a:lnTo>
                      <a:lnTo>
                        <a:pt x="102" y="74"/>
                      </a:lnTo>
                      <a:lnTo>
                        <a:pt x="102" y="74"/>
                      </a:lnTo>
                      <a:lnTo>
                        <a:pt x="102" y="74"/>
                      </a:lnTo>
                      <a:lnTo>
                        <a:pt x="102" y="74"/>
                      </a:lnTo>
                      <a:lnTo>
                        <a:pt x="102" y="74"/>
                      </a:lnTo>
                      <a:close/>
                      <a:moveTo>
                        <a:pt x="95" y="74"/>
                      </a:moveTo>
                      <a:lnTo>
                        <a:pt x="95" y="74"/>
                      </a:lnTo>
                      <a:lnTo>
                        <a:pt x="95" y="74"/>
                      </a:lnTo>
                      <a:lnTo>
                        <a:pt x="95" y="74"/>
                      </a:lnTo>
                      <a:lnTo>
                        <a:pt x="95" y="74"/>
                      </a:lnTo>
                      <a:lnTo>
                        <a:pt x="95" y="74"/>
                      </a:lnTo>
                      <a:lnTo>
                        <a:pt x="95" y="74"/>
                      </a:lnTo>
                      <a:lnTo>
                        <a:pt x="95" y="74"/>
                      </a:lnTo>
                      <a:lnTo>
                        <a:pt x="95" y="74"/>
                      </a:lnTo>
                      <a:close/>
                      <a:moveTo>
                        <a:pt x="90" y="71"/>
                      </a:moveTo>
                      <a:lnTo>
                        <a:pt x="90" y="71"/>
                      </a:lnTo>
                      <a:lnTo>
                        <a:pt x="90" y="71"/>
                      </a:lnTo>
                      <a:lnTo>
                        <a:pt x="90" y="71"/>
                      </a:lnTo>
                      <a:lnTo>
                        <a:pt x="90" y="71"/>
                      </a:lnTo>
                      <a:close/>
                      <a:moveTo>
                        <a:pt x="0" y="71"/>
                      </a:moveTo>
                      <a:lnTo>
                        <a:pt x="0" y="71"/>
                      </a:lnTo>
                      <a:lnTo>
                        <a:pt x="0" y="71"/>
                      </a:lnTo>
                      <a:lnTo>
                        <a:pt x="0" y="71"/>
                      </a:lnTo>
                      <a:lnTo>
                        <a:pt x="0" y="71"/>
                      </a:lnTo>
                      <a:lnTo>
                        <a:pt x="0" y="71"/>
                      </a:lnTo>
                      <a:close/>
                      <a:moveTo>
                        <a:pt x="87" y="69"/>
                      </a:moveTo>
                      <a:lnTo>
                        <a:pt x="87" y="69"/>
                      </a:lnTo>
                      <a:lnTo>
                        <a:pt x="87" y="69"/>
                      </a:lnTo>
                      <a:lnTo>
                        <a:pt x="87" y="69"/>
                      </a:lnTo>
                      <a:lnTo>
                        <a:pt x="87" y="69"/>
                      </a:lnTo>
                      <a:close/>
                      <a:moveTo>
                        <a:pt x="132" y="57"/>
                      </a:moveTo>
                      <a:lnTo>
                        <a:pt x="132" y="57"/>
                      </a:lnTo>
                      <a:lnTo>
                        <a:pt x="132" y="57"/>
                      </a:lnTo>
                      <a:lnTo>
                        <a:pt x="132" y="57"/>
                      </a:lnTo>
                      <a:lnTo>
                        <a:pt x="132" y="57"/>
                      </a:lnTo>
                      <a:lnTo>
                        <a:pt x="132" y="57"/>
                      </a:lnTo>
                      <a:close/>
                      <a:moveTo>
                        <a:pt x="149" y="55"/>
                      </a:moveTo>
                      <a:lnTo>
                        <a:pt x="149" y="55"/>
                      </a:lnTo>
                      <a:lnTo>
                        <a:pt x="149" y="55"/>
                      </a:lnTo>
                      <a:lnTo>
                        <a:pt x="149" y="55"/>
                      </a:lnTo>
                      <a:lnTo>
                        <a:pt x="149" y="55"/>
                      </a:lnTo>
                      <a:close/>
                      <a:moveTo>
                        <a:pt x="232" y="55"/>
                      </a:moveTo>
                      <a:lnTo>
                        <a:pt x="232" y="55"/>
                      </a:lnTo>
                      <a:lnTo>
                        <a:pt x="232" y="55"/>
                      </a:lnTo>
                      <a:lnTo>
                        <a:pt x="232" y="55"/>
                      </a:lnTo>
                      <a:lnTo>
                        <a:pt x="232" y="55"/>
                      </a:lnTo>
                      <a:close/>
                      <a:moveTo>
                        <a:pt x="237" y="55"/>
                      </a:moveTo>
                      <a:lnTo>
                        <a:pt x="235" y="55"/>
                      </a:lnTo>
                      <a:lnTo>
                        <a:pt x="235" y="55"/>
                      </a:lnTo>
                      <a:lnTo>
                        <a:pt x="237" y="55"/>
                      </a:lnTo>
                      <a:close/>
                      <a:moveTo>
                        <a:pt x="52" y="55"/>
                      </a:moveTo>
                      <a:lnTo>
                        <a:pt x="52" y="55"/>
                      </a:lnTo>
                      <a:lnTo>
                        <a:pt x="52" y="55"/>
                      </a:lnTo>
                      <a:lnTo>
                        <a:pt x="52" y="55"/>
                      </a:lnTo>
                      <a:lnTo>
                        <a:pt x="52" y="55"/>
                      </a:lnTo>
                      <a:lnTo>
                        <a:pt x="52" y="55"/>
                      </a:lnTo>
                      <a:close/>
                      <a:moveTo>
                        <a:pt x="235" y="55"/>
                      </a:moveTo>
                      <a:lnTo>
                        <a:pt x="235" y="55"/>
                      </a:lnTo>
                      <a:lnTo>
                        <a:pt x="235" y="55"/>
                      </a:lnTo>
                      <a:lnTo>
                        <a:pt x="235" y="55"/>
                      </a:lnTo>
                      <a:lnTo>
                        <a:pt x="235" y="55"/>
                      </a:lnTo>
                      <a:close/>
                      <a:moveTo>
                        <a:pt x="52" y="52"/>
                      </a:moveTo>
                      <a:lnTo>
                        <a:pt x="52" y="52"/>
                      </a:lnTo>
                      <a:lnTo>
                        <a:pt x="52" y="52"/>
                      </a:lnTo>
                      <a:lnTo>
                        <a:pt x="52" y="52"/>
                      </a:lnTo>
                      <a:lnTo>
                        <a:pt x="52" y="52"/>
                      </a:lnTo>
                      <a:lnTo>
                        <a:pt x="52" y="52"/>
                      </a:lnTo>
                      <a:lnTo>
                        <a:pt x="52" y="52"/>
                      </a:lnTo>
                      <a:lnTo>
                        <a:pt x="52" y="52"/>
                      </a:lnTo>
                      <a:lnTo>
                        <a:pt x="52" y="52"/>
                      </a:lnTo>
                      <a:close/>
                      <a:moveTo>
                        <a:pt x="151" y="52"/>
                      </a:moveTo>
                      <a:lnTo>
                        <a:pt x="151" y="52"/>
                      </a:lnTo>
                      <a:lnTo>
                        <a:pt x="151" y="52"/>
                      </a:lnTo>
                      <a:lnTo>
                        <a:pt x="151" y="52"/>
                      </a:lnTo>
                      <a:lnTo>
                        <a:pt x="151" y="52"/>
                      </a:lnTo>
                      <a:lnTo>
                        <a:pt x="151" y="52"/>
                      </a:lnTo>
                      <a:lnTo>
                        <a:pt x="151" y="52"/>
                      </a:lnTo>
                      <a:lnTo>
                        <a:pt x="151" y="52"/>
                      </a:lnTo>
                      <a:close/>
                      <a:moveTo>
                        <a:pt x="227" y="45"/>
                      </a:moveTo>
                      <a:lnTo>
                        <a:pt x="227" y="45"/>
                      </a:lnTo>
                      <a:lnTo>
                        <a:pt x="227" y="45"/>
                      </a:lnTo>
                      <a:lnTo>
                        <a:pt x="227" y="45"/>
                      </a:lnTo>
                      <a:lnTo>
                        <a:pt x="227" y="45"/>
                      </a:lnTo>
                      <a:close/>
                      <a:moveTo>
                        <a:pt x="213" y="43"/>
                      </a:moveTo>
                      <a:lnTo>
                        <a:pt x="213" y="43"/>
                      </a:lnTo>
                      <a:lnTo>
                        <a:pt x="213" y="43"/>
                      </a:lnTo>
                      <a:lnTo>
                        <a:pt x="213" y="43"/>
                      </a:lnTo>
                      <a:lnTo>
                        <a:pt x="213" y="43"/>
                      </a:lnTo>
                      <a:lnTo>
                        <a:pt x="213" y="43"/>
                      </a:lnTo>
                      <a:close/>
                      <a:moveTo>
                        <a:pt x="227" y="40"/>
                      </a:moveTo>
                      <a:lnTo>
                        <a:pt x="227" y="40"/>
                      </a:lnTo>
                      <a:lnTo>
                        <a:pt x="227" y="40"/>
                      </a:lnTo>
                      <a:lnTo>
                        <a:pt x="227" y="40"/>
                      </a:lnTo>
                      <a:lnTo>
                        <a:pt x="227" y="40"/>
                      </a:lnTo>
                      <a:lnTo>
                        <a:pt x="227" y="40"/>
                      </a:lnTo>
                      <a:lnTo>
                        <a:pt x="227" y="40"/>
                      </a:lnTo>
                      <a:lnTo>
                        <a:pt x="227" y="40"/>
                      </a:lnTo>
                      <a:close/>
                      <a:moveTo>
                        <a:pt x="213" y="38"/>
                      </a:moveTo>
                      <a:lnTo>
                        <a:pt x="213" y="38"/>
                      </a:lnTo>
                      <a:lnTo>
                        <a:pt x="213" y="38"/>
                      </a:lnTo>
                      <a:lnTo>
                        <a:pt x="213" y="38"/>
                      </a:lnTo>
                      <a:lnTo>
                        <a:pt x="213" y="38"/>
                      </a:lnTo>
                      <a:close/>
                      <a:moveTo>
                        <a:pt x="106" y="33"/>
                      </a:moveTo>
                      <a:lnTo>
                        <a:pt x="106" y="33"/>
                      </a:lnTo>
                      <a:lnTo>
                        <a:pt x="106" y="33"/>
                      </a:lnTo>
                      <a:lnTo>
                        <a:pt x="106" y="33"/>
                      </a:lnTo>
                      <a:lnTo>
                        <a:pt x="106" y="33"/>
                      </a:lnTo>
                      <a:lnTo>
                        <a:pt x="106" y="33"/>
                      </a:lnTo>
                      <a:lnTo>
                        <a:pt x="106" y="33"/>
                      </a:lnTo>
                      <a:close/>
                      <a:moveTo>
                        <a:pt x="187" y="33"/>
                      </a:moveTo>
                      <a:lnTo>
                        <a:pt x="187" y="33"/>
                      </a:lnTo>
                      <a:lnTo>
                        <a:pt x="187" y="33"/>
                      </a:lnTo>
                      <a:lnTo>
                        <a:pt x="187" y="33"/>
                      </a:lnTo>
                      <a:lnTo>
                        <a:pt x="185" y="33"/>
                      </a:lnTo>
                      <a:lnTo>
                        <a:pt x="185" y="33"/>
                      </a:lnTo>
                      <a:lnTo>
                        <a:pt x="187" y="33"/>
                      </a:lnTo>
                      <a:lnTo>
                        <a:pt x="187" y="33"/>
                      </a:lnTo>
                      <a:lnTo>
                        <a:pt x="187" y="33"/>
                      </a:lnTo>
                      <a:lnTo>
                        <a:pt x="187" y="33"/>
                      </a:lnTo>
                      <a:close/>
                      <a:moveTo>
                        <a:pt x="187" y="33"/>
                      </a:moveTo>
                      <a:lnTo>
                        <a:pt x="187" y="33"/>
                      </a:lnTo>
                      <a:lnTo>
                        <a:pt x="187" y="33"/>
                      </a:lnTo>
                      <a:lnTo>
                        <a:pt x="187" y="33"/>
                      </a:lnTo>
                      <a:lnTo>
                        <a:pt x="187" y="33"/>
                      </a:lnTo>
                      <a:lnTo>
                        <a:pt x="187" y="33"/>
                      </a:lnTo>
                      <a:lnTo>
                        <a:pt x="187" y="33"/>
                      </a:lnTo>
                      <a:lnTo>
                        <a:pt x="187" y="33"/>
                      </a:lnTo>
                      <a:close/>
                      <a:moveTo>
                        <a:pt x="57" y="31"/>
                      </a:moveTo>
                      <a:lnTo>
                        <a:pt x="57" y="31"/>
                      </a:lnTo>
                      <a:lnTo>
                        <a:pt x="57" y="31"/>
                      </a:lnTo>
                      <a:lnTo>
                        <a:pt x="57" y="31"/>
                      </a:lnTo>
                      <a:lnTo>
                        <a:pt x="57" y="31"/>
                      </a:lnTo>
                      <a:lnTo>
                        <a:pt x="57" y="31"/>
                      </a:lnTo>
                      <a:lnTo>
                        <a:pt x="57" y="31"/>
                      </a:lnTo>
                      <a:close/>
                      <a:moveTo>
                        <a:pt x="206" y="31"/>
                      </a:moveTo>
                      <a:lnTo>
                        <a:pt x="206" y="31"/>
                      </a:lnTo>
                      <a:lnTo>
                        <a:pt x="206" y="31"/>
                      </a:lnTo>
                      <a:lnTo>
                        <a:pt x="206" y="29"/>
                      </a:lnTo>
                      <a:lnTo>
                        <a:pt x="206" y="29"/>
                      </a:lnTo>
                      <a:lnTo>
                        <a:pt x="206" y="31"/>
                      </a:lnTo>
                      <a:close/>
                      <a:moveTo>
                        <a:pt x="140" y="29"/>
                      </a:moveTo>
                      <a:lnTo>
                        <a:pt x="140" y="29"/>
                      </a:lnTo>
                      <a:lnTo>
                        <a:pt x="137" y="29"/>
                      </a:lnTo>
                      <a:lnTo>
                        <a:pt x="140" y="29"/>
                      </a:lnTo>
                      <a:lnTo>
                        <a:pt x="140" y="29"/>
                      </a:lnTo>
                      <a:close/>
                      <a:moveTo>
                        <a:pt x="204" y="29"/>
                      </a:moveTo>
                      <a:lnTo>
                        <a:pt x="204" y="29"/>
                      </a:lnTo>
                      <a:lnTo>
                        <a:pt x="204" y="26"/>
                      </a:lnTo>
                      <a:lnTo>
                        <a:pt x="204" y="26"/>
                      </a:lnTo>
                      <a:lnTo>
                        <a:pt x="204" y="26"/>
                      </a:lnTo>
                      <a:lnTo>
                        <a:pt x="204" y="29"/>
                      </a:lnTo>
                      <a:lnTo>
                        <a:pt x="204" y="29"/>
                      </a:lnTo>
                      <a:close/>
                      <a:moveTo>
                        <a:pt x="92" y="26"/>
                      </a:moveTo>
                      <a:lnTo>
                        <a:pt x="92" y="26"/>
                      </a:lnTo>
                      <a:lnTo>
                        <a:pt x="92" y="26"/>
                      </a:lnTo>
                      <a:lnTo>
                        <a:pt x="92" y="26"/>
                      </a:lnTo>
                      <a:lnTo>
                        <a:pt x="92" y="26"/>
                      </a:lnTo>
                      <a:lnTo>
                        <a:pt x="92" y="26"/>
                      </a:lnTo>
                      <a:close/>
                      <a:moveTo>
                        <a:pt x="54" y="24"/>
                      </a:moveTo>
                      <a:lnTo>
                        <a:pt x="54" y="24"/>
                      </a:lnTo>
                      <a:lnTo>
                        <a:pt x="54" y="24"/>
                      </a:lnTo>
                      <a:lnTo>
                        <a:pt x="54" y="24"/>
                      </a:lnTo>
                      <a:lnTo>
                        <a:pt x="54" y="24"/>
                      </a:lnTo>
                      <a:lnTo>
                        <a:pt x="54" y="24"/>
                      </a:lnTo>
                      <a:lnTo>
                        <a:pt x="54" y="24"/>
                      </a:lnTo>
                      <a:close/>
                      <a:moveTo>
                        <a:pt x="211" y="24"/>
                      </a:moveTo>
                      <a:lnTo>
                        <a:pt x="211" y="24"/>
                      </a:lnTo>
                      <a:lnTo>
                        <a:pt x="211" y="24"/>
                      </a:lnTo>
                      <a:lnTo>
                        <a:pt x="211" y="24"/>
                      </a:lnTo>
                      <a:lnTo>
                        <a:pt x="211" y="24"/>
                      </a:lnTo>
                      <a:lnTo>
                        <a:pt x="211" y="24"/>
                      </a:lnTo>
                      <a:close/>
                      <a:moveTo>
                        <a:pt x="61" y="19"/>
                      </a:moveTo>
                      <a:lnTo>
                        <a:pt x="61" y="19"/>
                      </a:lnTo>
                      <a:lnTo>
                        <a:pt x="61" y="19"/>
                      </a:lnTo>
                      <a:lnTo>
                        <a:pt x="61" y="19"/>
                      </a:lnTo>
                      <a:lnTo>
                        <a:pt x="61" y="19"/>
                      </a:lnTo>
                      <a:lnTo>
                        <a:pt x="61" y="19"/>
                      </a:lnTo>
                      <a:lnTo>
                        <a:pt x="61" y="19"/>
                      </a:lnTo>
                      <a:close/>
                      <a:moveTo>
                        <a:pt x="52" y="0"/>
                      </a:moveTo>
                      <a:lnTo>
                        <a:pt x="52" y="0"/>
                      </a:lnTo>
                      <a:lnTo>
                        <a:pt x="52" y="0"/>
                      </a:lnTo>
                      <a:lnTo>
                        <a:pt x="5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0" name="Freeform 52272"/>
                <p:cNvSpPr>
                  <a:spLocks/>
                </p:cNvSpPr>
                <p:nvPr/>
              </p:nvSpPr>
              <p:spPr bwMode="auto">
                <a:xfrm>
                  <a:off x="2757299" y="5377886"/>
                  <a:ext cx="0" cy="5903"/>
                </a:xfrm>
                <a:custGeom>
                  <a:avLst/>
                  <a:gdLst>
                    <a:gd name="T0" fmla="*/ 0 h 2"/>
                    <a:gd name="T1" fmla="*/ 0 h 2"/>
                    <a:gd name="T2" fmla="*/ 0 h 2"/>
                    <a:gd name="T3" fmla="*/ 0 h 2"/>
                    <a:gd name="T4" fmla="*/ 0 h 2"/>
                    <a:gd name="T5" fmla="*/ 0 h 2"/>
                    <a:gd name="T6" fmla="*/ 0 h 2"/>
                    <a:gd name="T7" fmla="*/ 0 h 2"/>
                    <a:gd name="T8" fmla="*/ 0 h 2"/>
                    <a:gd name="T9" fmla="*/ 0 h 2"/>
                    <a:gd name="T10" fmla="*/ 2 h 2"/>
                    <a:gd name="T11" fmla="*/ 2 h 2"/>
                    <a:gd name="T12" fmla="*/ 0 h 2"/>
                    <a:gd name="T13" fmla="*/ 0 h 2"/>
                    <a:gd name="T14" fmla="*/ 0 h 2"/>
                    <a:gd name="T15" fmla="*/ 0 h 2"/>
                    <a:gd name="T16" fmla="*/ 0 h 2"/>
                    <a:gd name="T17" fmla="*/ 0 h 2"/>
                    <a:gd name="T18" fmla="*/ 0 h 2"/>
                    <a:gd name="T19" fmla="*/ 0 h 2"/>
                    <a:gd name="T20" fmla="*/ 0 h 2"/>
                    <a:gd name="T21" fmla="*/ 0 h 2"/>
                    <a:gd name="T22" fmla="*/ 0 h 2"/>
                    <a:gd name="T23" fmla="*/ 0 h 2"/>
                    <a:gd name="T24" fmla="*/ 0 h 2"/>
                    <a:gd name="T25" fmla="*/ 0 h 2"/>
                    <a:gd name="T26" fmla="*/ 0 h 2"/>
                    <a:gd name="T27" fmla="*/ 0 h 2"/>
                    <a:gd name="T28" fmla="*/ 0 h 2"/>
                    <a:gd name="T29" fmla="*/ 0 h 2"/>
                    <a:gd name="T30" fmla="*/ 0 h 2"/>
                    <a:gd name="T31" fmla="*/ 0 h 2"/>
                    <a:gd name="T32" fmla="*/ 0 h 2"/>
                    <a:gd name="T33" fmla="*/ 0 h 2"/>
                    <a:gd name="T34" fmla="*/ 0 h 2"/>
                    <a:gd name="T35" fmla="*/ 0 h 2"/>
                    <a:gd name="T36" fmla="*/ 0 h 2"/>
                    <a:gd name="T37" fmla="*/ 0 h 2"/>
                    <a:gd name="T38"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Lst>
                  <a:rect l="0" t="0" r="r" b="b"/>
                  <a:pathLst>
                    <a:path h="2">
                      <a:moveTo>
                        <a:pt x="0" y="0"/>
                      </a:moveTo>
                      <a:lnTo>
                        <a:pt x="0" y="0"/>
                      </a:lnTo>
                      <a:lnTo>
                        <a:pt x="0" y="0"/>
                      </a:lnTo>
                      <a:lnTo>
                        <a:pt x="0" y="0"/>
                      </a:lnTo>
                      <a:lnTo>
                        <a:pt x="0" y="0"/>
                      </a:lnTo>
                      <a:lnTo>
                        <a:pt x="0" y="0"/>
                      </a:lnTo>
                      <a:lnTo>
                        <a:pt x="0" y="0"/>
                      </a:lnTo>
                      <a:lnTo>
                        <a:pt x="0" y="0"/>
                      </a:lnTo>
                      <a:lnTo>
                        <a:pt x="0" y="0"/>
                      </a:lnTo>
                      <a:lnTo>
                        <a:pt x="0" y="0"/>
                      </a:lnTo>
                      <a:lnTo>
                        <a:pt x="0" y="2"/>
                      </a:lnTo>
                      <a:lnTo>
                        <a:pt x="0" y="2"/>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1" name="Freeform 52273"/>
                <p:cNvSpPr>
                  <a:spLocks noEditPoints="1"/>
                </p:cNvSpPr>
                <p:nvPr/>
              </p:nvSpPr>
              <p:spPr bwMode="auto">
                <a:xfrm>
                  <a:off x="2757299" y="537788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moveTo>
                        <a:pt x="0" y="0"/>
                      </a:moveTo>
                      <a:lnTo>
                        <a:pt x="0" y="0"/>
                      </a:lnTo>
                      <a:lnTo>
                        <a:pt x="0" y="0"/>
                      </a:lnTo>
                      <a:lnTo>
                        <a:pt x="0" y="0"/>
                      </a:lnTo>
                      <a:lnTo>
                        <a:pt x="0" y="0"/>
                      </a:lnTo>
                      <a:close/>
                      <a:moveTo>
                        <a:pt x="0" y="0"/>
                      </a:moveTo>
                      <a:lnTo>
                        <a:pt x="0" y="0"/>
                      </a:lnTo>
                      <a:lnTo>
                        <a:pt x="0" y="0"/>
                      </a:lnTo>
                      <a:lnTo>
                        <a:pt x="0" y="0"/>
                      </a:lnTo>
                      <a:close/>
                      <a:moveTo>
                        <a:pt x="0" y="0"/>
                      </a:move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2" name="Freeform 52275"/>
                <p:cNvSpPr>
                  <a:spLocks noEditPoints="1"/>
                </p:cNvSpPr>
                <p:nvPr/>
              </p:nvSpPr>
              <p:spPr bwMode="auto">
                <a:xfrm>
                  <a:off x="5682681" y="4864301"/>
                  <a:ext cx="1008263" cy="546056"/>
                </a:xfrm>
                <a:custGeom>
                  <a:avLst/>
                  <a:gdLst>
                    <a:gd name="T0" fmla="*/ 282 w 284"/>
                    <a:gd name="T1" fmla="*/ 166 h 185"/>
                    <a:gd name="T2" fmla="*/ 280 w 284"/>
                    <a:gd name="T3" fmla="*/ 176 h 185"/>
                    <a:gd name="T4" fmla="*/ 270 w 284"/>
                    <a:gd name="T5" fmla="*/ 183 h 185"/>
                    <a:gd name="T6" fmla="*/ 268 w 284"/>
                    <a:gd name="T7" fmla="*/ 174 h 185"/>
                    <a:gd name="T8" fmla="*/ 270 w 284"/>
                    <a:gd name="T9" fmla="*/ 166 h 185"/>
                    <a:gd name="T10" fmla="*/ 282 w 284"/>
                    <a:gd name="T11" fmla="*/ 162 h 185"/>
                    <a:gd name="T12" fmla="*/ 33 w 284"/>
                    <a:gd name="T13" fmla="*/ 71 h 185"/>
                    <a:gd name="T14" fmla="*/ 35 w 284"/>
                    <a:gd name="T15" fmla="*/ 81 h 185"/>
                    <a:gd name="T16" fmla="*/ 35 w 284"/>
                    <a:gd name="T17" fmla="*/ 88 h 185"/>
                    <a:gd name="T18" fmla="*/ 28 w 284"/>
                    <a:gd name="T19" fmla="*/ 83 h 185"/>
                    <a:gd name="T20" fmla="*/ 28 w 284"/>
                    <a:gd name="T21" fmla="*/ 81 h 185"/>
                    <a:gd name="T22" fmla="*/ 26 w 284"/>
                    <a:gd name="T23" fmla="*/ 76 h 185"/>
                    <a:gd name="T24" fmla="*/ 213 w 284"/>
                    <a:gd name="T25" fmla="*/ 64 h 185"/>
                    <a:gd name="T26" fmla="*/ 215 w 284"/>
                    <a:gd name="T27" fmla="*/ 69 h 185"/>
                    <a:gd name="T28" fmla="*/ 211 w 284"/>
                    <a:gd name="T29" fmla="*/ 81 h 185"/>
                    <a:gd name="T30" fmla="*/ 208 w 284"/>
                    <a:gd name="T31" fmla="*/ 76 h 185"/>
                    <a:gd name="T32" fmla="*/ 206 w 284"/>
                    <a:gd name="T33" fmla="*/ 67 h 185"/>
                    <a:gd name="T34" fmla="*/ 123 w 284"/>
                    <a:gd name="T35" fmla="*/ 45 h 185"/>
                    <a:gd name="T36" fmla="*/ 130 w 284"/>
                    <a:gd name="T37" fmla="*/ 55 h 185"/>
                    <a:gd name="T38" fmla="*/ 137 w 284"/>
                    <a:gd name="T39" fmla="*/ 60 h 185"/>
                    <a:gd name="T40" fmla="*/ 144 w 284"/>
                    <a:gd name="T41" fmla="*/ 60 h 185"/>
                    <a:gd name="T42" fmla="*/ 149 w 284"/>
                    <a:gd name="T43" fmla="*/ 62 h 185"/>
                    <a:gd name="T44" fmla="*/ 151 w 284"/>
                    <a:gd name="T45" fmla="*/ 76 h 185"/>
                    <a:gd name="T46" fmla="*/ 154 w 284"/>
                    <a:gd name="T47" fmla="*/ 81 h 185"/>
                    <a:gd name="T48" fmla="*/ 161 w 284"/>
                    <a:gd name="T49" fmla="*/ 86 h 185"/>
                    <a:gd name="T50" fmla="*/ 163 w 284"/>
                    <a:gd name="T51" fmla="*/ 90 h 185"/>
                    <a:gd name="T52" fmla="*/ 156 w 284"/>
                    <a:gd name="T53" fmla="*/ 90 h 185"/>
                    <a:gd name="T54" fmla="*/ 154 w 284"/>
                    <a:gd name="T55" fmla="*/ 90 h 185"/>
                    <a:gd name="T56" fmla="*/ 151 w 284"/>
                    <a:gd name="T57" fmla="*/ 83 h 185"/>
                    <a:gd name="T58" fmla="*/ 149 w 284"/>
                    <a:gd name="T59" fmla="*/ 79 h 185"/>
                    <a:gd name="T60" fmla="*/ 144 w 284"/>
                    <a:gd name="T61" fmla="*/ 76 h 185"/>
                    <a:gd name="T62" fmla="*/ 135 w 284"/>
                    <a:gd name="T63" fmla="*/ 74 h 185"/>
                    <a:gd name="T64" fmla="*/ 130 w 284"/>
                    <a:gd name="T65" fmla="*/ 71 h 185"/>
                    <a:gd name="T66" fmla="*/ 125 w 284"/>
                    <a:gd name="T67" fmla="*/ 62 h 185"/>
                    <a:gd name="T68" fmla="*/ 118 w 284"/>
                    <a:gd name="T69" fmla="*/ 52 h 185"/>
                    <a:gd name="T70" fmla="*/ 111 w 284"/>
                    <a:gd name="T71" fmla="*/ 52 h 185"/>
                    <a:gd name="T72" fmla="*/ 106 w 284"/>
                    <a:gd name="T73" fmla="*/ 55 h 185"/>
                    <a:gd name="T74" fmla="*/ 113 w 284"/>
                    <a:gd name="T75" fmla="*/ 50 h 185"/>
                    <a:gd name="T76" fmla="*/ 225 w 284"/>
                    <a:gd name="T77" fmla="*/ 31 h 185"/>
                    <a:gd name="T78" fmla="*/ 227 w 284"/>
                    <a:gd name="T79" fmla="*/ 41 h 185"/>
                    <a:gd name="T80" fmla="*/ 225 w 284"/>
                    <a:gd name="T81" fmla="*/ 41 h 185"/>
                    <a:gd name="T82" fmla="*/ 220 w 284"/>
                    <a:gd name="T83" fmla="*/ 48 h 185"/>
                    <a:gd name="T84" fmla="*/ 215 w 284"/>
                    <a:gd name="T85" fmla="*/ 41 h 185"/>
                    <a:gd name="T86" fmla="*/ 218 w 284"/>
                    <a:gd name="T87" fmla="*/ 36 h 185"/>
                    <a:gd name="T88" fmla="*/ 211 w 284"/>
                    <a:gd name="T89" fmla="*/ 41 h 185"/>
                    <a:gd name="T90" fmla="*/ 206 w 284"/>
                    <a:gd name="T91" fmla="*/ 33 h 185"/>
                    <a:gd name="T92" fmla="*/ 208 w 284"/>
                    <a:gd name="T93" fmla="*/ 33 h 185"/>
                    <a:gd name="T94" fmla="*/ 215 w 284"/>
                    <a:gd name="T95" fmla="*/ 33 h 185"/>
                    <a:gd name="T96" fmla="*/ 9 w 284"/>
                    <a:gd name="T97" fmla="*/ 10 h 185"/>
                    <a:gd name="T98" fmla="*/ 7 w 284"/>
                    <a:gd name="T99" fmla="*/ 14 h 185"/>
                    <a:gd name="T100" fmla="*/ 9 w 284"/>
                    <a:gd name="T101" fmla="*/ 19 h 185"/>
                    <a:gd name="T102" fmla="*/ 14 w 284"/>
                    <a:gd name="T103" fmla="*/ 26 h 185"/>
                    <a:gd name="T104" fmla="*/ 14 w 284"/>
                    <a:gd name="T105" fmla="*/ 29 h 185"/>
                    <a:gd name="T106" fmla="*/ 7 w 284"/>
                    <a:gd name="T107" fmla="*/ 19 h 185"/>
                    <a:gd name="T108" fmla="*/ 2 w 284"/>
                    <a:gd name="T109" fmla="*/ 10 h 185"/>
                    <a:gd name="T110" fmla="*/ 189 w 284"/>
                    <a:gd name="T111" fmla="*/ 7 h 185"/>
                    <a:gd name="T112" fmla="*/ 187 w 284"/>
                    <a:gd name="T113" fmla="*/ 5 h 185"/>
                    <a:gd name="T114" fmla="*/ 185 w 284"/>
                    <a:gd name="T115" fmla="*/ 10 h 185"/>
                    <a:gd name="T116" fmla="*/ 180 w 284"/>
                    <a:gd name="T117" fmla="*/ 7 h 185"/>
                    <a:gd name="T118" fmla="*/ 180 w 284"/>
                    <a:gd name="T119" fmla="*/ 5 h 185"/>
                    <a:gd name="T120" fmla="*/ 185 w 284"/>
                    <a:gd name="T121" fmla="*/ 0 h 185"/>
                    <a:gd name="T122" fmla="*/ 187 w 284"/>
                    <a:gd name="T123" fmla="*/ 5 h 185"/>
                    <a:gd name="T124" fmla="*/ 189 w 284"/>
                    <a:gd name="T12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4" h="185">
                      <a:moveTo>
                        <a:pt x="284" y="159"/>
                      </a:moveTo>
                      <a:lnTo>
                        <a:pt x="284" y="162"/>
                      </a:lnTo>
                      <a:lnTo>
                        <a:pt x="284" y="164"/>
                      </a:lnTo>
                      <a:lnTo>
                        <a:pt x="282" y="164"/>
                      </a:lnTo>
                      <a:lnTo>
                        <a:pt x="284" y="164"/>
                      </a:lnTo>
                      <a:lnTo>
                        <a:pt x="284" y="166"/>
                      </a:lnTo>
                      <a:lnTo>
                        <a:pt x="282" y="166"/>
                      </a:lnTo>
                      <a:lnTo>
                        <a:pt x="282" y="169"/>
                      </a:lnTo>
                      <a:lnTo>
                        <a:pt x="282" y="171"/>
                      </a:lnTo>
                      <a:lnTo>
                        <a:pt x="280" y="171"/>
                      </a:lnTo>
                      <a:lnTo>
                        <a:pt x="280" y="174"/>
                      </a:lnTo>
                      <a:lnTo>
                        <a:pt x="280" y="176"/>
                      </a:lnTo>
                      <a:lnTo>
                        <a:pt x="280" y="178"/>
                      </a:lnTo>
                      <a:lnTo>
                        <a:pt x="280" y="176"/>
                      </a:lnTo>
                      <a:lnTo>
                        <a:pt x="277" y="176"/>
                      </a:lnTo>
                      <a:lnTo>
                        <a:pt x="275" y="176"/>
                      </a:lnTo>
                      <a:lnTo>
                        <a:pt x="275" y="178"/>
                      </a:lnTo>
                      <a:lnTo>
                        <a:pt x="272" y="178"/>
                      </a:lnTo>
                      <a:lnTo>
                        <a:pt x="272" y="181"/>
                      </a:lnTo>
                      <a:lnTo>
                        <a:pt x="272" y="183"/>
                      </a:lnTo>
                      <a:lnTo>
                        <a:pt x="270" y="183"/>
                      </a:lnTo>
                      <a:lnTo>
                        <a:pt x="270" y="185"/>
                      </a:lnTo>
                      <a:lnTo>
                        <a:pt x="268" y="185"/>
                      </a:lnTo>
                      <a:lnTo>
                        <a:pt x="268" y="183"/>
                      </a:lnTo>
                      <a:lnTo>
                        <a:pt x="268" y="181"/>
                      </a:lnTo>
                      <a:lnTo>
                        <a:pt x="268" y="178"/>
                      </a:lnTo>
                      <a:lnTo>
                        <a:pt x="268" y="176"/>
                      </a:lnTo>
                      <a:lnTo>
                        <a:pt x="268" y="174"/>
                      </a:lnTo>
                      <a:lnTo>
                        <a:pt x="265" y="174"/>
                      </a:lnTo>
                      <a:lnTo>
                        <a:pt x="268" y="171"/>
                      </a:lnTo>
                      <a:lnTo>
                        <a:pt x="268" y="174"/>
                      </a:lnTo>
                      <a:lnTo>
                        <a:pt x="268" y="171"/>
                      </a:lnTo>
                      <a:lnTo>
                        <a:pt x="270" y="171"/>
                      </a:lnTo>
                      <a:lnTo>
                        <a:pt x="270" y="169"/>
                      </a:lnTo>
                      <a:lnTo>
                        <a:pt x="270" y="166"/>
                      </a:lnTo>
                      <a:lnTo>
                        <a:pt x="272" y="166"/>
                      </a:lnTo>
                      <a:lnTo>
                        <a:pt x="272" y="164"/>
                      </a:lnTo>
                      <a:lnTo>
                        <a:pt x="275" y="164"/>
                      </a:lnTo>
                      <a:lnTo>
                        <a:pt x="277" y="164"/>
                      </a:lnTo>
                      <a:lnTo>
                        <a:pt x="277" y="162"/>
                      </a:lnTo>
                      <a:lnTo>
                        <a:pt x="280" y="162"/>
                      </a:lnTo>
                      <a:lnTo>
                        <a:pt x="282" y="162"/>
                      </a:lnTo>
                      <a:lnTo>
                        <a:pt x="284" y="159"/>
                      </a:lnTo>
                      <a:close/>
                      <a:moveTo>
                        <a:pt x="30" y="69"/>
                      </a:moveTo>
                      <a:lnTo>
                        <a:pt x="33" y="71"/>
                      </a:lnTo>
                      <a:lnTo>
                        <a:pt x="30" y="71"/>
                      </a:lnTo>
                      <a:lnTo>
                        <a:pt x="33" y="71"/>
                      </a:lnTo>
                      <a:lnTo>
                        <a:pt x="30" y="71"/>
                      </a:lnTo>
                      <a:lnTo>
                        <a:pt x="33" y="71"/>
                      </a:lnTo>
                      <a:lnTo>
                        <a:pt x="33" y="74"/>
                      </a:lnTo>
                      <a:lnTo>
                        <a:pt x="33" y="76"/>
                      </a:lnTo>
                      <a:lnTo>
                        <a:pt x="33" y="79"/>
                      </a:lnTo>
                      <a:lnTo>
                        <a:pt x="33" y="81"/>
                      </a:lnTo>
                      <a:lnTo>
                        <a:pt x="33" y="79"/>
                      </a:lnTo>
                      <a:lnTo>
                        <a:pt x="35" y="79"/>
                      </a:lnTo>
                      <a:lnTo>
                        <a:pt x="35" y="81"/>
                      </a:lnTo>
                      <a:lnTo>
                        <a:pt x="38" y="81"/>
                      </a:lnTo>
                      <a:lnTo>
                        <a:pt x="38" y="83"/>
                      </a:lnTo>
                      <a:lnTo>
                        <a:pt x="38" y="86"/>
                      </a:lnTo>
                      <a:lnTo>
                        <a:pt x="40" y="86"/>
                      </a:lnTo>
                      <a:lnTo>
                        <a:pt x="40" y="88"/>
                      </a:lnTo>
                      <a:lnTo>
                        <a:pt x="38" y="88"/>
                      </a:lnTo>
                      <a:lnTo>
                        <a:pt x="35" y="88"/>
                      </a:lnTo>
                      <a:lnTo>
                        <a:pt x="35" y="86"/>
                      </a:lnTo>
                      <a:lnTo>
                        <a:pt x="33" y="86"/>
                      </a:lnTo>
                      <a:lnTo>
                        <a:pt x="30" y="86"/>
                      </a:lnTo>
                      <a:lnTo>
                        <a:pt x="30" y="88"/>
                      </a:lnTo>
                      <a:lnTo>
                        <a:pt x="30" y="86"/>
                      </a:lnTo>
                      <a:lnTo>
                        <a:pt x="28" y="86"/>
                      </a:lnTo>
                      <a:lnTo>
                        <a:pt x="28" y="83"/>
                      </a:lnTo>
                      <a:lnTo>
                        <a:pt x="30" y="83"/>
                      </a:lnTo>
                      <a:lnTo>
                        <a:pt x="28" y="83"/>
                      </a:lnTo>
                      <a:lnTo>
                        <a:pt x="28" y="81"/>
                      </a:lnTo>
                      <a:lnTo>
                        <a:pt x="28" y="79"/>
                      </a:lnTo>
                      <a:lnTo>
                        <a:pt x="26" y="79"/>
                      </a:lnTo>
                      <a:lnTo>
                        <a:pt x="26" y="81"/>
                      </a:lnTo>
                      <a:lnTo>
                        <a:pt x="28" y="81"/>
                      </a:lnTo>
                      <a:lnTo>
                        <a:pt x="28" y="83"/>
                      </a:lnTo>
                      <a:lnTo>
                        <a:pt x="26" y="83"/>
                      </a:lnTo>
                      <a:lnTo>
                        <a:pt x="23" y="83"/>
                      </a:lnTo>
                      <a:lnTo>
                        <a:pt x="23" y="81"/>
                      </a:lnTo>
                      <a:lnTo>
                        <a:pt x="23" y="79"/>
                      </a:lnTo>
                      <a:lnTo>
                        <a:pt x="26" y="79"/>
                      </a:lnTo>
                      <a:lnTo>
                        <a:pt x="26" y="76"/>
                      </a:lnTo>
                      <a:lnTo>
                        <a:pt x="28" y="76"/>
                      </a:lnTo>
                      <a:lnTo>
                        <a:pt x="30" y="76"/>
                      </a:lnTo>
                      <a:lnTo>
                        <a:pt x="30" y="74"/>
                      </a:lnTo>
                      <a:lnTo>
                        <a:pt x="30" y="71"/>
                      </a:lnTo>
                      <a:lnTo>
                        <a:pt x="30" y="69"/>
                      </a:lnTo>
                      <a:close/>
                      <a:moveTo>
                        <a:pt x="211" y="64"/>
                      </a:moveTo>
                      <a:lnTo>
                        <a:pt x="213" y="64"/>
                      </a:lnTo>
                      <a:lnTo>
                        <a:pt x="213" y="67"/>
                      </a:lnTo>
                      <a:lnTo>
                        <a:pt x="215" y="67"/>
                      </a:lnTo>
                      <a:lnTo>
                        <a:pt x="215" y="69"/>
                      </a:lnTo>
                      <a:lnTo>
                        <a:pt x="215" y="71"/>
                      </a:lnTo>
                      <a:lnTo>
                        <a:pt x="215" y="69"/>
                      </a:lnTo>
                      <a:lnTo>
                        <a:pt x="215" y="71"/>
                      </a:lnTo>
                      <a:lnTo>
                        <a:pt x="215" y="69"/>
                      </a:lnTo>
                      <a:lnTo>
                        <a:pt x="215" y="71"/>
                      </a:lnTo>
                      <a:lnTo>
                        <a:pt x="215" y="74"/>
                      </a:lnTo>
                      <a:lnTo>
                        <a:pt x="215" y="76"/>
                      </a:lnTo>
                      <a:lnTo>
                        <a:pt x="215" y="79"/>
                      </a:lnTo>
                      <a:lnTo>
                        <a:pt x="213" y="79"/>
                      </a:lnTo>
                      <a:lnTo>
                        <a:pt x="213" y="81"/>
                      </a:lnTo>
                      <a:lnTo>
                        <a:pt x="211" y="81"/>
                      </a:lnTo>
                      <a:lnTo>
                        <a:pt x="211" y="83"/>
                      </a:lnTo>
                      <a:lnTo>
                        <a:pt x="208" y="83"/>
                      </a:lnTo>
                      <a:lnTo>
                        <a:pt x="208" y="81"/>
                      </a:lnTo>
                      <a:lnTo>
                        <a:pt x="206" y="81"/>
                      </a:lnTo>
                      <a:lnTo>
                        <a:pt x="206" y="79"/>
                      </a:lnTo>
                      <a:lnTo>
                        <a:pt x="208" y="79"/>
                      </a:lnTo>
                      <a:lnTo>
                        <a:pt x="208" y="76"/>
                      </a:lnTo>
                      <a:lnTo>
                        <a:pt x="211" y="76"/>
                      </a:lnTo>
                      <a:lnTo>
                        <a:pt x="211" y="74"/>
                      </a:lnTo>
                      <a:lnTo>
                        <a:pt x="208" y="74"/>
                      </a:lnTo>
                      <a:lnTo>
                        <a:pt x="208" y="71"/>
                      </a:lnTo>
                      <a:lnTo>
                        <a:pt x="208" y="69"/>
                      </a:lnTo>
                      <a:lnTo>
                        <a:pt x="206" y="69"/>
                      </a:lnTo>
                      <a:lnTo>
                        <a:pt x="206" y="67"/>
                      </a:lnTo>
                      <a:lnTo>
                        <a:pt x="204" y="67"/>
                      </a:lnTo>
                      <a:lnTo>
                        <a:pt x="206" y="67"/>
                      </a:lnTo>
                      <a:lnTo>
                        <a:pt x="206" y="64"/>
                      </a:lnTo>
                      <a:lnTo>
                        <a:pt x="208" y="64"/>
                      </a:lnTo>
                      <a:lnTo>
                        <a:pt x="211" y="64"/>
                      </a:lnTo>
                      <a:close/>
                      <a:moveTo>
                        <a:pt x="121" y="45"/>
                      </a:moveTo>
                      <a:lnTo>
                        <a:pt x="123" y="45"/>
                      </a:lnTo>
                      <a:lnTo>
                        <a:pt x="123" y="48"/>
                      </a:lnTo>
                      <a:lnTo>
                        <a:pt x="125" y="48"/>
                      </a:lnTo>
                      <a:lnTo>
                        <a:pt x="125" y="50"/>
                      </a:lnTo>
                      <a:lnTo>
                        <a:pt x="125" y="52"/>
                      </a:lnTo>
                      <a:lnTo>
                        <a:pt x="128" y="52"/>
                      </a:lnTo>
                      <a:lnTo>
                        <a:pt x="128" y="55"/>
                      </a:lnTo>
                      <a:lnTo>
                        <a:pt x="130" y="55"/>
                      </a:lnTo>
                      <a:lnTo>
                        <a:pt x="130" y="57"/>
                      </a:lnTo>
                      <a:lnTo>
                        <a:pt x="130" y="55"/>
                      </a:lnTo>
                      <a:lnTo>
                        <a:pt x="130" y="57"/>
                      </a:lnTo>
                      <a:lnTo>
                        <a:pt x="132" y="57"/>
                      </a:lnTo>
                      <a:lnTo>
                        <a:pt x="135" y="57"/>
                      </a:lnTo>
                      <a:lnTo>
                        <a:pt x="135" y="60"/>
                      </a:lnTo>
                      <a:lnTo>
                        <a:pt x="137" y="60"/>
                      </a:lnTo>
                      <a:lnTo>
                        <a:pt x="140" y="60"/>
                      </a:lnTo>
                      <a:lnTo>
                        <a:pt x="140" y="62"/>
                      </a:lnTo>
                      <a:lnTo>
                        <a:pt x="140" y="60"/>
                      </a:lnTo>
                      <a:lnTo>
                        <a:pt x="142" y="60"/>
                      </a:lnTo>
                      <a:lnTo>
                        <a:pt x="142" y="62"/>
                      </a:lnTo>
                      <a:lnTo>
                        <a:pt x="144" y="62"/>
                      </a:lnTo>
                      <a:lnTo>
                        <a:pt x="144" y="60"/>
                      </a:lnTo>
                      <a:lnTo>
                        <a:pt x="144" y="62"/>
                      </a:lnTo>
                      <a:lnTo>
                        <a:pt x="144" y="60"/>
                      </a:lnTo>
                      <a:lnTo>
                        <a:pt x="147" y="60"/>
                      </a:lnTo>
                      <a:lnTo>
                        <a:pt x="147" y="62"/>
                      </a:lnTo>
                      <a:lnTo>
                        <a:pt x="149" y="62"/>
                      </a:lnTo>
                      <a:lnTo>
                        <a:pt x="149" y="64"/>
                      </a:lnTo>
                      <a:lnTo>
                        <a:pt x="149" y="62"/>
                      </a:lnTo>
                      <a:lnTo>
                        <a:pt x="149" y="64"/>
                      </a:lnTo>
                      <a:lnTo>
                        <a:pt x="149" y="67"/>
                      </a:lnTo>
                      <a:lnTo>
                        <a:pt x="151" y="67"/>
                      </a:lnTo>
                      <a:lnTo>
                        <a:pt x="151" y="69"/>
                      </a:lnTo>
                      <a:lnTo>
                        <a:pt x="151" y="71"/>
                      </a:lnTo>
                      <a:lnTo>
                        <a:pt x="151" y="74"/>
                      </a:lnTo>
                      <a:lnTo>
                        <a:pt x="151" y="76"/>
                      </a:lnTo>
                      <a:lnTo>
                        <a:pt x="151" y="79"/>
                      </a:lnTo>
                      <a:lnTo>
                        <a:pt x="154" y="79"/>
                      </a:lnTo>
                      <a:lnTo>
                        <a:pt x="154" y="81"/>
                      </a:lnTo>
                      <a:lnTo>
                        <a:pt x="151" y="81"/>
                      </a:lnTo>
                      <a:lnTo>
                        <a:pt x="154" y="81"/>
                      </a:lnTo>
                      <a:lnTo>
                        <a:pt x="154" y="83"/>
                      </a:lnTo>
                      <a:lnTo>
                        <a:pt x="154" y="81"/>
                      </a:lnTo>
                      <a:lnTo>
                        <a:pt x="154" y="83"/>
                      </a:lnTo>
                      <a:lnTo>
                        <a:pt x="156" y="83"/>
                      </a:lnTo>
                      <a:lnTo>
                        <a:pt x="159" y="83"/>
                      </a:lnTo>
                      <a:lnTo>
                        <a:pt x="159" y="86"/>
                      </a:lnTo>
                      <a:lnTo>
                        <a:pt x="159" y="83"/>
                      </a:lnTo>
                      <a:lnTo>
                        <a:pt x="159" y="86"/>
                      </a:lnTo>
                      <a:lnTo>
                        <a:pt x="161" y="86"/>
                      </a:lnTo>
                      <a:lnTo>
                        <a:pt x="161" y="83"/>
                      </a:lnTo>
                      <a:lnTo>
                        <a:pt x="161" y="86"/>
                      </a:lnTo>
                      <a:lnTo>
                        <a:pt x="163" y="86"/>
                      </a:lnTo>
                      <a:lnTo>
                        <a:pt x="163" y="83"/>
                      </a:lnTo>
                      <a:lnTo>
                        <a:pt x="163" y="86"/>
                      </a:lnTo>
                      <a:lnTo>
                        <a:pt x="163" y="88"/>
                      </a:lnTo>
                      <a:lnTo>
                        <a:pt x="163" y="90"/>
                      </a:lnTo>
                      <a:lnTo>
                        <a:pt x="163" y="93"/>
                      </a:lnTo>
                      <a:lnTo>
                        <a:pt x="161" y="93"/>
                      </a:lnTo>
                      <a:lnTo>
                        <a:pt x="163" y="93"/>
                      </a:lnTo>
                      <a:lnTo>
                        <a:pt x="161" y="93"/>
                      </a:lnTo>
                      <a:lnTo>
                        <a:pt x="161" y="90"/>
                      </a:lnTo>
                      <a:lnTo>
                        <a:pt x="159" y="90"/>
                      </a:lnTo>
                      <a:lnTo>
                        <a:pt x="156" y="90"/>
                      </a:lnTo>
                      <a:lnTo>
                        <a:pt x="159" y="90"/>
                      </a:lnTo>
                      <a:lnTo>
                        <a:pt x="156" y="90"/>
                      </a:lnTo>
                      <a:lnTo>
                        <a:pt x="156" y="93"/>
                      </a:lnTo>
                      <a:lnTo>
                        <a:pt x="159" y="93"/>
                      </a:lnTo>
                      <a:lnTo>
                        <a:pt x="156" y="93"/>
                      </a:lnTo>
                      <a:lnTo>
                        <a:pt x="156" y="90"/>
                      </a:lnTo>
                      <a:lnTo>
                        <a:pt x="154" y="90"/>
                      </a:lnTo>
                      <a:lnTo>
                        <a:pt x="154" y="88"/>
                      </a:lnTo>
                      <a:lnTo>
                        <a:pt x="154" y="86"/>
                      </a:lnTo>
                      <a:lnTo>
                        <a:pt x="154" y="88"/>
                      </a:lnTo>
                      <a:lnTo>
                        <a:pt x="151" y="86"/>
                      </a:lnTo>
                      <a:lnTo>
                        <a:pt x="151" y="88"/>
                      </a:lnTo>
                      <a:lnTo>
                        <a:pt x="151" y="86"/>
                      </a:lnTo>
                      <a:lnTo>
                        <a:pt x="151" y="83"/>
                      </a:lnTo>
                      <a:lnTo>
                        <a:pt x="151" y="81"/>
                      </a:lnTo>
                      <a:lnTo>
                        <a:pt x="149" y="81"/>
                      </a:lnTo>
                      <a:lnTo>
                        <a:pt x="149" y="79"/>
                      </a:lnTo>
                      <a:lnTo>
                        <a:pt x="149" y="81"/>
                      </a:lnTo>
                      <a:lnTo>
                        <a:pt x="149" y="79"/>
                      </a:lnTo>
                      <a:lnTo>
                        <a:pt x="147" y="79"/>
                      </a:lnTo>
                      <a:lnTo>
                        <a:pt x="149" y="79"/>
                      </a:lnTo>
                      <a:lnTo>
                        <a:pt x="147" y="79"/>
                      </a:lnTo>
                      <a:lnTo>
                        <a:pt x="149" y="79"/>
                      </a:lnTo>
                      <a:lnTo>
                        <a:pt x="147" y="79"/>
                      </a:lnTo>
                      <a:lnTo>
                        <a:pt x="149" y="79"/>
                      </a:lnTo>
                      <a:lnTo>
                        <a:pt x="149" y="76"/>
                      </a:lnTo>
                      <a:lnTo>
                        <a:pt x="147" y="76"/>
                      </a:lnTo>
                      <a:lnTo>
                        <a:pt x="144" y="76"/>
                      </a:lnTo>
                      <a:lnTo>
                        <a:pt x="147" y="76"/>
                      </a:lnTo>
                      <a:lnTo>
                        <a:pt x="147" y="74"/>
                      </a:lnTo>
                      <a:lnTo>
                        <a:pt x="144" y="74"/>
                      </a:lnTo>
                      <a:lnTo>
                        <a:pt x="142" y="74"/>
                      </a:lnTo>
                      <a:lnTo>
                        <a:pt x="140" y="74"/>
                      </a:lnTo>
                      <a:lnTo>
                        <a:pt x="137" y="74"/>
                      </a:lnTo>
                      <a:lnTo>
                        <a:pt x="135" y="74"/>
                      </a:lnTo>
                      <a:lnTo>
                        <a:pt x="135" y="71"/>
                      </a:lnTo>
                      <a:lnTo>
                        <a:pt x="135" y="74"/>
                      </a:lnTo>
                      <a:lnTo>
                        <a:pt x="135" y="71"/>
                      </a:lnTo>
                      <a:lnTo>
                        <a:pt x="135" y="74"/>
                      </a:lnTo>
                      <a:lnTo>
                        <a:pt x="132" y="74"/>
                      </a:lnTo>
                      <a:lnTo>
                        <a:pt x="132" y="71"/>
                      </a:lnTo>
                      <a:lnTo>
                        <a:pt x="130" y="71"/>
                      </a:lnTo>
                      <a:lnTo>
                        <a:pt x="130" y="69"/>
                      </a:lnTo>
                      <a:lnTo>
                        <a:pt x="132" y="69"/>
                      </a:lnTo>
                      <a:lnTo>
                        <a:pt x="132" y="67"/>
                      </a:lnTo>
                      <a:lnTo>
                        <a:pt x="130" y="64"/>
                      </a:lnTo>
                      <a:lnTo>
                        <a:pt x="128" y="64"/>
                      </a:lnTo>
                      <a:lnTo>
                        <a:pt x="128" y="62"/>
                      </a:lnTo>
                      <a:lnTo>
                        <a:pt x="125" y="62"/>
                      </a:lnTo>
                      <a:lnTo>
                        <a:pt x="125" y="60"/>
                      </a:lnTo>
                      <a:lnTo>
                        <a:pt x="123" y="60"/>
                      </a:lnTo>
                      <a:lnTo>
                        <a:pt x="123" y="57"/>
                      </a:lnTo>
                      <a:lnTo>
                        <a:pt x="121" y="57"/>
                      </a:lnTo>
                      <a:lnTo>
                        <a:pt x="121" y="55"/>
                      </a:lnTo>
                      <a:lnTo>
                        <a:pt x="118" y="55"/>
                      </a:lnTo>
                      <a:lnTo>
                        <a:pt x="118" y="52"/>
                      </a:lnTo>
                      <a:lnTo>
                        <a:pt x="116" y="52"/>
                      </a:lnTo>
                      <a:lnTo>
                        <a:pt x="113" y="52"/>
                      </a:lnTo>
                      <a:lnTo>
                        <a:pt x="111" y="52"/>
                      </a:lnTo>
                      <a:lnTo>
                        <a:pt x="111" y="50"/>
                      </a:lnTo>
                      <a:lnTo>
                        <a:pt x="111" y="52"/>
                      </a:lnTo>
                      <a:lnTo>
                        <a:pt x="109" y="52"/>
                      </a:lnTo>
                      <a:lnTo>
                        <a:pt x="111" y="52"/>
                      </a:lnTo>
                      <a:lnTo>
                        <a:pt x="111" y="55"/>
                      </a:lnTo>
                      <a:lnTo>
                        <a:pt x="109" y="55"/>
                      </a:lnTo>
                      <a:lnTo>
                        <a:pt x="109" y="52"/>
                      </a:lnTo>
                      <a:lnTo>
                        <a:pt x="109" y="55"/>
                      </a:lnTo>
                      <a:lnTo>
                        <a:pt x="109" y="52"/>
                      </a:lnTo>
                      <a:lnTo>
                        <a:pt x="106" y="52"/>
                      </a:lnTo>
                      <a:lnTo>
                        <a:pt x="106" y="55"/>
                      </a:lnTo>
                      <a:lnTo>
                        <a:pt x="106" y="52"/>
                      </a:lnTo>
                      <a:lnTo>
                        <a:pt x="109" y="52"/>
                      </a:lnTo>
                      <a:lnTo>
                        <a:pt x="109" y="50"/>
                      </a:lnTo>
                      <a:lnTo>
                        <a:pt x="111" y="50"/>
                      </a:lnTo>
                      <a:lnTo>
                        <a:pt x="113" y="50"/>
                      </a:lnTo>
                      <a:lnTo>
                        <a:pt x="113" y="48"/>
                      </a:lnTo>
                      <a:lnTo>
                        <a:pt x="113" y="50"/>
                      </a:lnTo>
                      <a:lnTo>
                        <a:pt x="113" y="48"/>
                      </a:lnTo>
                      <a:lnTo>
                        <a:pt x="116" y="45"/>
                      </a:lnTo>
                      <a:lnTo>
                        <a:pt x="118" y="45"/>
                      </a:lnTo>
                      <a:lnTo>
                        <a:pt x="121" y="45"/>
                      </a:lnTo>
                      <a:close/>
                      <a:moveTo>
                        <a:pt x="223" y="29"/>
                      </a:moveTo>
                      <a:lnTo>
                        <a:pt x="223" y="31"/>
                      </a:lnTo>
                      <a:lnTo>
                        <a:pt x="225" y="31"/>
                      </a:lnTo>
                      <a:lnTo>
                        <a:pt x="223" y="33"/>
                      </a:lnTo>
                      <a:lnTo>
                        <a:pt x="225" y="36"/>
                      </a:lnTo>
                      <a:lnTo>
                        <a:pt x="227" y="36"/>
                      </a:lnTo>
                      <a:lnTo>
                        <a:pt x="225" y="36"/>
                      </a:lnTo>
                      <a:lnTo>
                        <a:pt x="227" y="36"/>
                      </a:lnTo>
                      <a:lnTo>
                        <a:pt x="227" y="38"/>
                      </a:lnTo>
                      <a:lnTo>
                        <a:pt x="227" y="41"/>
                      </a:lnTo>
                      <a:lnTo>
                        <a:pt x="230" y="41"/>
                      </a:lnTo>
                      <a:lnTo>
                        <a:pt x="230" y="43"/>
                      </a:lnTo>
                      <a:lnTo>
                        <a:pt x="230" y="45"/>
                      </a:lnTo>
                      <a:lnTo>
                        <a:pt x="227" y="45"/>
                      </a:lnTo>
                      <a:lnTo>
                        <a:pt x="227" y="43"/>
                      </a:lnTo>
                      <a:lnTo>
                        <a:pt x="227" y="41"/>
                      </a:lnTo>
                      <a:lnTo>
                        <a:pt x="225" y="41"/>
                      </a:lnTo>
                      <a:lnTo>
                        <a:pt x="225" y="43"/>
                      </a:lnTo>
                      <a:lnTo>
                        <a:pt x="227" y="43"/>
                      </a:lnTo>
                      <a:lnTo>
                        <a:pt x="227" y="45"/>
                      </a:lnTo>
                      <a:lnTo>
                        <a:pt x="227" y="48"/>
                      </a:lnTo>
                      <a:lnTo>
                        <a:pt x="225" y="48"/>
                      </a:lnTo>
                      <a:lnTo>
                        <a:pt x="223" y="48"/>
                      </a:lnTo>
                      <a:lnTo>
                        <a:pt x="220" y="48"/>
                      </a:lnTo>
                      <a:lnTo>
                        <a:pt x="220" y="45"/>
                      </a:lnTo>
                      <a:lnTo>
                        <a:pt x="218" y="45"/>
                      </a:lnTo>
                      <a:lnTo>
                        <a:pt x="215" y="45"/>
                      </a:lnTo>
                      <a:lnTo>
                        <a:pt x="215" y="43"/>
                      </a:lnTo>
                      <a:lnTo>
                        <a:pt x="213" y="43"/>
                      </a:lnTo>
                      <a:lnTo>
                        <a:pt x="215" y="43"/>
                      </a:lnTo>
                      <a:lnTo>
                        <a:pt x="215" y="41"/>
                      </a:lnTo>
                      <a:lnTo>
                        <a:pt x="218" y="41"/>
                      </a:lnTo>
                      <a:lnTo>
                        <a:pt x="220" y="41"/>
                      </a:lnTo>
                      <a:lnTo>
                        <a:pt x="220" y="38"/>
                      </a:lnTo>
                      <a:lnTo>
                        <a:pt x="218" y="38"/>
                      </a:lnTo>
                      <a:lnTo>
                        <a:pt x="218" y="36"/>
                      </a:lnTo>
                      <a:lnTo>
                        <a:pt x="218" y="38"/>
                      </a:lnTo>
                      <a:lnTo>
                        <a:pt x="218" y="36"/>
                      </a:lnTo>
                      <a:lnTo>
                        <a:pt x="218" y="38"/>
                      </a:lnTo>
                      <a:lnTo>
                        <a:pt x="215" y="38"/>
                      </a:lnTo>
                      <a:lnTo>
                        <a:pt x="215" y="41"/>
                      </a:lnTo>
                      <a:lnTo>
                        <a:pt x="213" y="41"/>
                      </a:lnTo>
                      <a:lnTo>
                        <a:pt x="213" y="43"/>
                      </a:lnTo>
                      <a:lnTo>
                        <a:pt x="211" y="43"/>
                      </a:lnTo>
                      <a:lnTo>
                        <a:pt x="211" y="41"/>
                      </a:lnTo>
                      <a:lnTo>
                        <a:pt x="208" y="41"/>
                      </a:lnTo>
                      <a:lnTo>
                        <a:pt x="206" y="41"/>
                      </a:lnTo>
                      <a:lnTo>
                        <a:pt x="206" y="38"/>
                      </a:lnTo>
                      <a:lnTo>
                        <a:pt x="204" y="38"/>
                      </a:lnTo>
                      <a:lnTo>
                        <a:pt x="206" y="38"/>
                      </a:lnTo>
                      <a:lnTo>
                        <a:pt x="206" y="36"/>
                      </a:lnTo>
                      <a:lnTo>
                        <a:pt x="206" y="33"/>
                      </a:lnTo>
                      <a:lnTo>
                        <a:pt x="208" y="33"/>
                      </a:lnTo>
                      <a:lnTo>
                        <a:pt x="206" y="33"/>
                      </a:lnTo>
                      <a:lnTo>
                        <a:pt x="208" y="33"/>
                      </a:lnTo>
                      <a:lnTo>
                        <a:pt x="206" y="33"/>
                      </a:lnTo>
                      <a:lnTo>
                        <a:pt x="208" y="33"/>
                      </a:lnTo>
                      <a:lnTo>
                        <a:pt x="211" y="33"/>
                      </a:lnTo>
                      <a:lnTo>
                        <a:pt x="208" y="33"/>
                      </a:lnTo>
                      <a:lnTo>
                        <a:pt x="211" y="33"/>
                      </a:lnTo>
                      <a:lnTo>
                        <a:pt x="213" y="33"/>
                      </a:lnTo>
                      <a:lnTo>
                        <a:pt x="211" y="33"/>
                      </a:lnTo>
                      <a:lnTo>
                        <a:pt x="213" y="33"/>
                      </a:lnTo>
                      <a:lnTo>
                        <a:pt x="213" y="31"/>
                      </a:lnTo>
                      <a:lnTo>
                        <a:pt x="213" y="33"/>
                      </a:lnTo>
                      <a:lnTo>
                        <a:pt x="215" y="33"/>
                      </a:lnTo>
                      <a:lnTo>
                        <a:pt x="215" y="31"/>
                      </a:lnTo>
                      <a:lnTo>
                        <a:pt x="215" y="29"/>
                      </a:lnTo>
                      <a:lnTo>
                        <a:pt x="218" y="29"/>
                      </a:lnTo>
                      <a:lnTo>
                        <a:pt x="220" y="29"/>
                      </a:lnTo>
                      <a:lnTo>
                        <a:pt x="223" y="29"/>
                      </a:lnTo>
                      <a:close/>
                      <a:moveTo>
                        <a:pt x="7" y="10"/>
                      </a:moveTo>
                      <a:lnTo>
                        <a:pt x="9" y="10"/>
                      </a:lnTo>
                      <a:lnTo>
                        <a:pt x="9" y="12"/>
                      </a:lnTo>
                      <a:lnTo>
                        <a:pt x="11" y="12"/>
                      </a:lnTo>
                      <a:lnTo>
                        <a:pt x="11" y="10"/>
                      </a:lnTo>
                      <a:lnTo>
                        <a:pt x="11" y="12"/>
                      </a:lnTo>
                      <a:lnTo>
                        <a:pt x="9" y="12"/>
                      </a:lnTo>
                      <a:lnTo>
                        <a:pt x="9" y="14"/>
                      </a:lnTo>
                      <a:lnTo>
                        <a:pt x="7" y="14"/>
                      </a:lnTo>
                      <a:lnTo>
                        <a:pt x="7" y="17"/>
                      </a:lnTo>
                      <a:lnTo>
                        <a:pt x="9" y="17"/>
                      </a:lnTo>
                      <a:lnTo>
                        <a:pt x="7" y="17"/>
                      </a:lnTo>
                      <a:lnTo>
                        <a:pt x="9" y="17"/>
                      </a:lnTo>
                      <a:lnTo>
                        <a:pt x="7" y="17"/>
                      </a:lnTo>
                      <a:lnTo>
                        <a:pt x="9" y="17"/>
                      </a:lnTo>
                      <a:lnTo>
                        <a:pt x="9" y="19"/>
                      </a:lnTo>
                      <a:lnTo>
                        <a:pt x="9" y="17"/>
                      </a:lnTo>
                      <a:lnTo>
                        <a:pt x="9" y="19"/>
                      </a:lnTo>
                      <a:lnTo>
                        <a:pt x="9" y="22"/>
                      </a:lnTo>
                      <a:lnTo>
                        <a:pt x="9" y="24"/>
                      </a:lnTo>
                      <a:lnTo>
                        <a:pt x="11" y="24"/>
                      </a:lnTo>
                      <a:lnTo>
                        <a:pt x="11" y="26"/>
                      </a:lnTo>
                      <a:lnTo>
                        <a:pt x="14" y="26"/>
                      </a:lnTo>
                      <a:lnTo>
                        <a:pt x="16" y="26"/>
                      </a:lnTo>
                      <a:lnTo>
                        <a:pt x="16" y="29"/>
                      </a:lnTo>
                      <a:lnTo>
                        <a:pt x="16" y="31"/>
                      </a:lnTo>
                      <a:lnTo>
                        <a:pt x="16" y="29"/>
                      </a:lnTo>
                      <a:lnTo>
                        <a:pt x="16" y="31"/>
                      </a:lnTo>
                      <a:lnTo>
                        <a:pt x="16" y="29"/>
                      </a:lnTo>
                      <a:lnTo>
                        <a:pt x="14" y="29"/>
                      </a:lnTo>
                      <a:lnTo>
                        <a:pt x="11" y="29"/>
                      </a:lnTo>
                      <a:lnTo>
                        <a:pt x="11" y="26"/>
                      </a:lnTo>
                      <a:lnTo>
                        <a:pt x="9" y="26"/>
                      </a:lnTo>
                      <a:lnTo>
                        <a:pt x="9" y="24"/>
                      </a:lnTo>
                      <a:lnTo>
                        <a:pt x="7" y="24"/>
                      </a:lnTo>
                      <a:lnTo>
                        <a:pt x="7" y="22"/>
                      </a:lnTo>
                      <a:lnTo>
                        <a:pt x="7" y="19"/>
                      </a:lnTo>
                      <a:lnTo>
                        <a:pt x="4" y="19"/>
                      </a:lnTo>
                      <a:lnTo>
                        <a:pt x="4" y="17"/>
                      </a:lnTo>
                      <a:lnTo>
                        <a:pt x="2" y="17"/>
                      </a:lnTo>
                      <a:lnTo>
                        <a:pt x="2" y="14"/>
                      </a:lnTo>
                      <a:lnTo>
                        <a:pt x="0" y="12"/>
                      </a:lnTo>
                      <a:lnTo>
                        <a:pt x="2" y="12"/>
                      </a:lnTo>
                      <a:lnTo>
                        <a:pt x="2" y="10"/>
                      </a:lnTo>
                      <a:lnTo>
                        <a:pt x="4" y="10"/>
                      </a:lnTo>
                      <a:lnTo>
                        <a:pt x="7" y="10"/>
                      </a:lnTo>
                      <a:close/>
                      <a:moveTo>
                        <a:pt x="192" y="0"/>
                      </a:moveTo>
                      <a:lnTo>
                        <a:pt x="192" y="3"/>
                      </a:lnTo>
                      <a:lnTo>
                        <a:pt x="189" y="3"/>
                      </a:lnTo>
                      <a:lnTo>
                        <a:pt x="189" y="5"/>
                      </a:lnTo>
                      <a:lnTo>
                        <a:pt x="189" y="7"/>
                      </a:lnTo>
                      <a:lnTo>
                        <a:pt x="189" y="10"/>
                      </a:lnTo>
                      <a:lnTo>
                        <a:pt x="189" y="12"/>
                      </a:lnTo>
                      <a:lnTo>
                        <a:pt x="187" y="10"/>
                      </a:lnTo>
                      <a:lnTo>
                        <a:pt x="187" y="7"/>
                      </a:lnTo>
                      <a:lnTo>
                        <a:pt x="185" y="7"/>
                      </a:lnTo>
                      <a:lnTo>
                        <a:pt x="187" y="7"/>
                      </a:lnTo>
                      <a:lnTo>
                        <a:pt x="187" y="5"/>
                      </a:lnTo>
                      <a:lnTo>
                        <a:pt x="185" y="5"/>
                      </a:lnTo>
                      <a:lnTo>
                        <a:pt x="185" y="7"/>
                      </a:lnTo>
                      <a:lnTo>
                        <a:pt x="182" y="7"/>
                      </a:lnTo>
                      <a:lnTo>
                        <a:pt x="185" y="7"/>
                      </a:lnTo>
                      <a:lnTo>
                        <a:pt x="185" y="10"/>
                      </a:lnTo>
                      <a:lnTo>
                        <a:pt x="185" y="7"/>
                      </a:lnTo>
                      <a:lnTo>
                        <a:pt x="185" y="10"/>
                      </a:lnTo>
                      <a:lnTo>
                        <a:pt x="182" y="10"/>
                      </a:lnTo>
                      <a:lnTo>
                        <a:pt x="182" y="7"/>
                      </a:lnTo>
                      <a:lnTo>
                        <a:pt x="182" y="10"/>
                      </a:lnTo>
                      <a:lnTo>
                        <a:pt x="182" y="7"/>
                      </a:lnTo>
                      <a:lnTo>
                        <a:pt x="182" y="10"/>
                      </a:lnTo>
                      <a:lnTo>
                        <a:pt x="182" y="7"/>
                      </a:lnTo>
                      <a:lnTo>
                        <a:pt x="180" y="7"/>
                      </a:lnTo>
                      <a:lnTo>
                        <a:pt x="180" y="10"/>
                      </a:lnTo>
                      <a:lnTo>
                        <a:pt x="180" y="7"/>
                      </a:lnTo>
                      <a:lnTo>
                        <a:pt x="180" y="10"/>
                      </a:lnTo>
                      <a:lnTo>
                        <a:pt x="180" y="7"/>
                      </a:lnTo>
                      <a:lnTo>
                        <a:pt x="180" y="10"/>
                      </a:lnTo>
                      <a:lnTo>
                        <a:pt x="180" y="7"/>
                      </a:lnTo>
                      <a:lnTo>
                        <a:pt x="180" y="5"/>
                      </a:lnTo>
                      <a:lnTo>
                        <a:pt x="180" y="3"/>
                      </a:lnTo>
                      <a:lnTo>
                        <a:pt x="178" y="3"/>
                      </a:lnTo>
                      <a:lnTo>
                        <a:pt x="180" y="3"/>
                      </a:lnTo>
                      <a:lnTo>
                        <a:pt x="182" y="3"/>
                      </a:lnTo>
                      <a:lnTo>
                        <a:pt x="182" y="0"/>
                      </a:lnTo>
                      <a:lnTo>
                        <a:pt x="182" y="3"/>
                      </a:lnTo>
                      <a:lnTo>
                        <a:pt x="185" y="0"/>
                      </a:lnTo>
                      <a:lnTo>
                        <a:pt x="185" y="3"/>
                      </a:lnTo>
                      <a:lnTo>
                        <a:pt x="185" y="0"/>
                      </a:lnTo>
                      <a:lnTo>
                        <a:pt x="185" y="3"/>
                      </a:lnTo>
                      <a:lnTo>
                        <a:pt x="185" y="0"/>
                      </a:lnTo>
                      <a:lnTo>
                        <a:pt x="185" y="3"/>
                      </a:lnTo>
                      <a:lnTo>
                        <a:pt x="187" y="3"/>
                      </a:lnTo>
                      <a:lnTo>
                        <a:pt x="187" y="5"/>
                      </a:lnTo>
                      <a:lnTo>
                        <a:pt x="187" y="3"/>
                      </a:lnTo>
                      <a:lnTo>
                        <a:pt x="189" y="3"/>
                      </a:lnTo>
                      <a:lnTo>
                        <a:pt x="187" y="3"/>
                      </a:lnTo>
                      <a:lnTo>
                        <a:pt x="189" y="3"/>
                      </a:lnTo>
                      <a:lnTo>
                        <a:pt x="187" y="3"/>
                      </a:lnTo>
                      <a:lnTo>
                        <a:pt x="189" y="3"/>
                      </a:lnTo>
                      <a:lnTo>
                        <a:pt x="189" y="0"/>
                      </a:lnTo>
                      <a:lnTo>
                        <a:pt x="19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3" name="Freeform 52276"/>
                <p:cNvSpPr>
                  <a:spLocks noEditPoints="1"/>
                </p:cNvSpPr>
                <p:nvPr/>
              </p:nvSpPr>
              <p:spPr bwMode="auto">
                <a:xfrm>
                  <a:off x="5732384" y="4634074"/>
                  <a:ext cx="773948" cy="708393"/>
                </a:xfrm>
                <a:custGeom>
                  <a:avLst/>
                  <a:gdLst>
                    <a:gd name="T0" fmla="*/ 69 w 218"/>
                    <a:gd name="T1" fmla="*/ 159 h 240"/>
                    <a:gd name="T2" fmla="*/ 97 w 218"/>
                    <a:gd name="T3" fmla="*/ 173 h 240"/>
                    <a:gd name="T4" fmla="*/ 109 w 218"/>
                    <a:gd name="T5" fmla="*/ 187 h 240"/>
                    <a:gd name="T6" fmla="*/ 104 w 218"/>
                    <a:gd name="T7" fmla="*/ 197 h 240"/>
                    <a:gd name="T8" fmla="*/ 102 w 218"/>
                    <a:gd name="T9" fmla="*/ 197 h 240"/>
                    <a:gd name="T10" fmla="*/ 90 w 218"/>
                    <a:gd name="T11" fmla="*/ 197 h 240"/>
                    <a:gd name="T12" fmla="*/ 102 w 218"/>
                    <a:gd name="T13" fmla="*/ 223 h 240"/>
                    <a:gd name="T14" fmla="*/ 99 w 218"/>
                    <a:gd name="T15" fmla="*/ 237 h 240"/>
                    <a:gd name="T16" fmla="*/ 83 w 218"/>
                    <a:gd name="T17" fmla="*/ 225 h 240"/>
                    <a:gd name="T18" fmla="*/ 76 w 218"/>
                    <a:gd name="T19" fmla="*/ 233 h 240"/>
                    <a:gd name="T20" fmla="*/ 71 w 218"/>
                    <a:gd name="T21" fmla="*/ 218 h 240"/>
                    <a:gd name="T22" fmla="*/ 59 w 218"/>
                    <a:gd name="T23" fmla="*/ 225 h 240"/>
                    <a:gd name="T24" fmla="*/ 54 w 218"/>
                    <a:gd name="T25" fmla="*/ 202 h 240"/>
                    <a:gd name="T26" fmla="*/ 35 w 218"/>
                    <a:gd name="T27" fmla="*/ 173 h 240"/>
                    <a:gd name="T28" fmla="*/ 121 w 218"/>
                    <a:gd name="T29" fmla="*/ 173 h 240"/>
                    <a:gd name="T30" fmla="*/ 111 w 218"/>
                    <a:gd name="T31" fmla="*/ 168 h 240"/>
                    <a:gd name="T32" fmla="*/ 104 w 218"/>
                    <a:gd name="T33" fmla="*/ 166 h 240"/>
                    <a:gd name="T34" fmla="*/ 90 w 218"/>
                    <a:gd name="T35" fmla="*/ 159 h 240"/>
                    <a:gd name="T36" fmla="*/ 78 w 218"/>
                    <a:gd name="T37" fmla="*/ 149 h 240"/>
                    <a:gd name="T38" fmla="*/ 52 w 218"/>
                    <a:gd name="T39" fmla="*/ 154 h 240"/>
                    <a:gd name="T40" fmla="*/ 43 w 218"/>
                    <a:gd name="T41" fmla="*/ 152 h 240"/>
                    <a:gd name="T42" fmla="*/ 35 w 218"/>
                    <a:gd name="T43" fmla="*/ 149 h 240"/>
                    <a:gd name="T44" fmla="*/ 31 w 218"/>
                    <a:gd name="T45" fmla="*/ 140 h 240"/>
                    <a:gd name="T46" fmla="*/ 21 w 218"/>
                    <a:gd name="T47" fmla="*/ 135 h 240"/>
                    <a:gd name="T48" fmla="*/ 16 w 218"/>
                    <a:gd name="T49" fmla="*/ 142 h 240"/>
                    <a:gd name="T50" fmla="*/ 26 w 218"/>
                    <a:gd name="T51" fmla="*/ 128 h 240"/>
                    <a:gd name="T52" fmla="*/ 33 w 218"/>
                    <a:gd name="T53" fmla="*/ 123 h 240"/>
                    <a:gd name="T54" fmla="*/ 16 w 218"/>
                    <a:gd name="T55" fmla="*/ 116 h 240"/>
                    <a:gd name="T56" fmla="*/ 5 w 218"/>
                    <a:gd name="T57" fmla="*/ 100 h 240"/>
                    <a:gd name="T58" fmla="*/ 5 w 218"/>
                    <a:gd name="T59" fmla="*/ 95 h 240"/>
                    <a:gd name="T60" fmla="*/ 12 w 218"/>
                    <a:gd name="T61" fmla="*/ 76 h 240"/>
                    <a:gd name="T62" fmla="*/ 33 w 218"/>
                    <a:gd name="T63" fmla="*/ 54 h 240"/>
                    <a:gd name="T64" fmla="*/ 54 w 218"/>
                    <a:gd name="T65" fmla="*/ 38 h 240"/>
                    <a:gd name="T66" fmla="*/ 78 w 218"/>
                    <a:gd name="T67" fmla="*/ 28 h 240"/>
                    <a:gd name="T68" fmla="*/ 114 w 218"/>
                    <a:gd name="T69" fmla="*/ 16 h 240"/>
                    <a:gd name="T70" fmla="*/ 140 w 218"/>
                    <a:gd name="T71" fmla="*/ 9 h 240"/>
                    <a:gd name="T72" fmla="*/ 168 w 218"/>
                    <a:gd name="T73" fmla="*/ 21 h 240"/>
                    <a:gd name="T74" fmla="*/ 194 w 218"/>
                    <a:gd name="T75" fmla="*/ 19 h 240"/>
                    <a:gd name="T76" fmla="*/ 209 w 218"/>
                    <a:gd name="T77" fmla="*/ 2 h 240"/>
                    <a:gd name="T78" fmla="*/ 206 w 218"/>
                    <a:gd name="T79" fmla="*/ 23 h 240"/>
                    <a:gd name="T80" fmla="*/ 199 w 218"/>
                    <a:gd name="T81" fmla="*/ 45 h 240"/>
                    <a:gd name="T82" fmla="*/ 173 w 218"/>
                    <a:gd name="T83" fmla="*/ 35 h 240"/>
                    <a:gd name="T84" fmla="*/ 161 w 218"/>
                    <a:gd name="T85" fmla="*/ 38 h 240"/>
                    <a:gd name="T86" fmla="*/ 142 w 218"/>
                    <a:gd name="T87" fmla="*/ 38 h 240"/>
                    <a:gd name="T88" fmla="*/ 121 w 218"/>
                    <a:gd name="T89" fmla="*/ 45 h 240"/>
                    <a:gd name="T90" fmla="*/ 133 w 218"/>
                    <a:gd name="T91" fmla="*/ 61 h 240"/>
                    <a:gd name="T92" fmla="*/ 133 w 218"/>
                    <a:gd name="T93" fmla="*/ 66 h 240"/>
                    <a:gd name="T94" fmla="*/ 130 w 218"/>
                    <a:gd name="T95" fmla="*/ 73 h 240"/>
                    <a:gd name="T96" fmla="*/ 118 w 218"/>
                    <a:gd name="T97" fmla="*/ 69 h 240"/>
                    <a:gd name="T98" fmla="*/ 123 w 218"/>
                    <a:gd name="T99" fmla="*/ 83 h 240"/>
                    <a:gd name="T100" fmla="*/ 97 w 218"/>
                    <a:gd name="T101" fmla="*/ 64 h 240"/>
                    <a:gd name="T102" fmla="*/ 88 w 218"/>
                    <a:gd name="T103" fmla="*/ 54 h 240"/>
                    <a:gd name="T104" fmla="*/ 85 w 218"/>
                    <a:gd name="T105" fmla="*/ 66 h 240"/>
                    <a:gd name="T106" fmla="*/ 95 w 218"/>
                    <a:gd name="T107" fmla="*/ 100 h 240"/>
                    <a:gd name="T108" fmla="*/ 104 w 218"/>
                    <a:gd name="T109" fmla="*/ 119 h 240"/>
                    <a:gd name="T110" fmla="*/ 99 w 218"/>
                    <a:gd name="T111" fmla="*/ 111 h 240"/>
                    <a:gd name="T112" fmla="*/ 95 w 218"/>
                    <a:gd name="T113" fmla="*/ 128 h 240"/>
                    <a:gd name="T114" fmla="*/ 85 w 218"/>
                    <a:gd name="T115" fmla="*/ 130 h 240"/>
                    <a:gd name="T116" fmla="*/ 107 w 218"/>
                    <a:gd name="T117" fmla="*/ 140 h 240"/>
                    <a:gd name="T118" fmla="*/ 126 w 218"/>
                    <a:gd name="T119" fmla="*/ 154 h 240"/>
                    <a:gd name="T120" fmla="*/ 133 w 218"/>
                    <a:gd name="T121" fmla="*/ 18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0">
                      <a:moveTo>
                        <a:pt x="43" y="161"/>
                      </a:moveTo>
                      <a:lnTo>
                        <a:pt x="45" y="161"/>
                      </a:lnTo>
                      <a:lnTo>
                        <a:pt x="43" y="159"/>
                      </a:lnTo>
                      <a:lnTo>
                        <a:pt x="45" y="159"/>
                      </a:lnTo>
                      <a:lnTo>
                        <a:pt x="45" y="161"/>
                      </a:lnTo>
                      <a:lnTo>
                        <a:pt x="47" y="161"/>
                      </a:lnTo>
                      <a:lnTo>
                        <a:pt x="50" y="161"/>
                      </a:lnTo>
                      <a:lnTo>
                        <a:pt x="52" y="164"/>
                      </a:lnTo>
                      <a:lnTo>
                        <a:pt x="52" y="161"/>
                      </a:lnTo>
                      <a:lnTo>
                        <a:pt x="54" y="161"/>
                      </a:lnTo>
                      <a:lnTo>
                        <a:pt x="54" y="159"/>
                      </a:lnTo>
                      <a:lnTo>
                        <a:pt x="57" y="159"/>
                      </a:lnTo>
                      <a:lnTo>
                        <a:pt x="57" y="157"/>
                      </a:lnTo>
                      <a:lnTo>
                        <a:pt x="57" y="154"/>
                      </a:lnTo>
                      <a:lnTo>
                        <a:pt x="59" y="154"/>
                      </a:lnTo>
                      <a:lnTo>
                        <a:pt x="62" y="154"/>
                      </a:lnTo>
                      <a:lnTo>
                        <a:pt x="64" y="154"/>
                      </a:lnTo>
                      <a:lnTo>
                        <a:pt x="66" y="157"/>
                      </a:lnTo>
                      <a:lnTo>
                        <a:pt x="69" y="157"/>
                      </a:lnTo>
                      <a:lnTo>
                        <a:pt x="69" y="159"/>
                      </a:lnTo>
                      <a:lnTo>
                        <a:pt x="71" y="159"/>
                      </a:lnTo>
                      <a:lnTo>
                        <a:pt x="71" y="161"/>
                      </a:lnTo>
                      <a:lnTo>
                        <a:pt x="73" y="161"/>
                      </a:lnTo>
                      <a:lnTo>
                        <a:pt x="76" y="161"/>
                      </a:lnTo>
                      <a:lnTo>
                        <a:pt x="76" y="164"/>
                      </a:lnTo>
                      <a:lnTo>
                        <a:pt x="78" y="164"/>
                      </a:lnTo>
                      <a:lnTo>
                        <a:pt x="80" y="164"/>
                      </a:lnTo>
                      <a:lnTo>
                        <a:pt x="83" y="164"/>
                      </a:lnTo>
                      <a:lnTo>
                        <a:pt x="83" y="166"/>
                      </a:lnTo>
                      <a:lnTo>
                        <a:pt x="85" y="166"/>
                      </a:lnTo>
                      <a:lnTo>
                        <a:pt x="88" y="166"/>
                      </a:lnTo>
                      <a:lnTo>
                        <a:pt x="88" y="168"/>
                      </a:lnTo>
                      <a:lnTo>
                        <a:pt x="90" y="168"/>
                      </a:lnTo>
                      <a:lnTo>
                        <a:pt x="90" y="171"/>
                      </a:lnTo>
                      <a:lnTo>
                        <a:pt x="92" y="171"/>
                      </a:lnTo>
                      <a:lnTo>
                        <a:pt x="95" y="171"/>
                      </a:lnTo>
                      <a:lnTo>
                        <a:pt x="95" y="173"/>
                      </a:lnTo>
                      <a:lnTo>
                        <a:pt x="95" y="171"/>
                      </a:lnTo>
                      <a:lnTo>
                        <a:pt x="97" y="171"/>
                      </a:lnTo>
                      <a:lnTo>
                        <a:pt x="97" y="173"/>
                      </a:lnTo>
                      <a:lnTo>
                        <a:pt x="97" y="176"/>
                      </a:lnTo>
                      <a:lnTo>
                        <a:pt x="99" y="176"/>
                      </a:lnTo>
                      <a:lnTo>
                        <a:pt x="102" y="176"/>
                      </a:lnTo>
                      <a:lnTo>
                        <a:pt x="102" y="178"/>
                      </a:lnTo>
                      <a:lnTo>
                        <a:pt x="104" y="178"/>
                      </a:lnTo>
                      <a:lnTo>
                        <a:pt x="102" y="180"/>
                      </a:lnTo>
                      <a:lnTo>
                        <a:pt x="102" y="183"/>
                      </a:lnTo>
                      <a:lnTo>
                        <a:pt x="104" y="183"/>
                      </a:lnTo>
                      <a:lnTo>
                        <a:pt x="102" y="183"/>
                      </a:lnTo>
                      <a:lnTo>
                        <a:pt x="104" y="183"/>
                      </a:lnTo>
                      <a:lnTo>
                        <a:pt x="102" y="183"/>
                      </a:lnTo>
                      <a:lnTo>
                        <a:pt x="102" y="185"/>
                      </a:lnTo>
                      <a:lnTo>
                        <a:pt x="104" y="185"/>
                      </a:lnTo>
                      <a:lnTo>
                        <a:pt x="102" y="185"/>
                      </a:lnTo>
                      <a:lnTo>
                        <a:pt x="104" y="185"/>
                      </a:lnTo>
                      <a:lnTo>
                        <a:pt x="104" y="187"/>
                      </a:lnTo>
                      <a:lnTo>
                        <a:pt x="107" y="187"/>
                      </a:lnTo>
                      <a:lnTo>
                        <a:pt x="107" y="190"/>
                      </a:lnTo>
                      <a:lnTo>
                        <a:pt x="109" y="190"/>
                      </a:lnTo>
                      <a:lnTo>
                        <a:pt x="109" y="187"/>
                      </a:lnTo>
                      <a:lnTo>
                        <a:pt x="107" y="187"/>
                      </a:lnTo>
                      <a:lnTo>
                        <a:pt x="107" y="185"/>
                      </a:lnTo>
                      <a:lnTo>
                        <a:pt x="109" y="185"/>
                      </a:lnTo>
                      <a:lnTo>
                        <a:pt x="111" y="185"/>
                      </a:lnTo>
                      <a:lnTo>
                        <a:pt x="111" y="187"/>
                      </a:lnTo>
                      <a:lnTo>
                        <a:pt x="109" y="187"/>
                      </a:lnTo>
                      <a:lnTo>
                        <a:pt x="109" y="190"/>
                      </a:lnTo>
                      <a:lnTo>
                        <a:pt x="109" y="187"/>
                      </a:lnTo>
                      <a:lnTo>
                        <a:pt x="109" y="190"/>
                      </a:lnTo>
                      <a:lnTo>
                        <a:pt x="111" y="190"/>
                      </a:lnTo>
                      <a:lnTo>
                        <a:pt x="111" y="192"/>
                      </a:lnTo>
                      <a:lnTo>
                        <a:pt x="114" y="192"/>
                      </a:lnTo>
                      <a:lnTo>
                        <a:pt x="114" y="195"/>
                      </a:lnTo>
                      <a:lnTo>
                        <a:pt x="111" y="195"/>
                      </a:lnTo>
                      <a:lnTo>
                        <a:pt x="109" y="195"/>
                      </a:lnTo>
                      <a:lnTo>
                        <a:pt x="107" y="195"/>
                      </a:lnTo>
                      <a:lnTo>
                        <a:pt x="107" y="197"/>
                      </a:lnTo>
                      <a:lnTo>
                        <a:pt x="107" y="195"/>
                      </a:lnTo>
                      <a:lnTo>
                        <a:pt x="107" y="197"/>
                      </a:lnTo>
                      <a:lnTo>
                        <a:pt x="104" y="197"/>
                      </a:lnTo>
                      <a:lnTo>
                        <a:pt x="107" y="197"/>
                      </a:lnTo>
                      <a:lnTo>
                        <a:pt x="107" y="199"/>
                      </a:lnTo>
                      <a:lnTo>
                        <a:pt x="107" y="197"/>
                      </a:lnTo>
                      <a:lnTo>
                        <a:pt x="104" y="199"/>
                      </a:lnTo>
                      <a:lnTo>
                        <a:pt x="104" y="197"/>
                      </a:lnTo>
                      <a:lnTo>
                        <a:pt x="104" y="199"/>
                      </a:lnTo>
                      <a:lnTo>
                        <a:pt x="104" y="197"/>
                      </a:lnTo>
                      <a:lnTo>
                        <a:pt x="104" y="199"/>
                      </a:lnTo>
                      <a:lnTo>
                        <a:pt x="104" y="197"/>
                      </a:lnTo>
                      <a:lnTo>
                        <a:pt x="104" y="199"/>
                      </a:lnTo>
                      <a:lnTo>
                        <a:pt x="104" y="202"/>
                      </a:lnTo>
                      <a:lnTo>
                        <a:pt x="104" y="199"/>
                      </a:lnTo>
                      <a:lnTo>
                        <a:pt x="104" y="202"/>
                      </a:lnTo>
                      <a:lnTo>
                        <a:pt x="102" y="202"/>
                      </a:lnTo>
                      <a:lnTo>
                        <a:pt x="102" y="199"/>
                      </a:lnTo>
                      <a:lnTo>
                        <a:pt x="102" y="197"/>
                      </a:lnTo>
                      <a:lnTo>
                        <a:pt x="99" y="197"/>
                      </a:lnTo>
                      <a:lnTo>
                        <a:pt x="102" y="197"/>
                      </a:lnTo>
                      <a:lnTo>
                        <a:pt x="102" y="195"/>
                      </a:lnTo>
                      <a:lnTo>
                        <a:pt x="102" y="197"/>
                      </a:lnTo>
                      <a:lnTo>
                        <a:pt x="102" y="195"/>
                      </a:lnTo>
                      <a:lnTo>
                        <a:pt x="102" y="192"/>
                      </a:lnTo>
                      <a:lnTo>
                        <a:pt x="99" y="192"/>
                      </a:lnTo>
                      <a:lnTo>
                        <a:pt x="99" y="195"/>
                      </a:lnTo>
                      <a:lnTo>
                        <a:pt x="99" y="192"/>
                      </a:lnTo>
                      <a:lnTo>
                        <a:pt x="99" y="195"/>
                      </a:lnTo>
                      <a:lnTo>
                        <a:pt x="99" y="192"/>
                      </a:lnTo>
                      <a:lnTo>
                        <a:pt x="97" y="192"/>
                      </a:lnTo>
                      <a:lnTo>
                        <a:pt x="97" y="190"/>
                      </a:lnTo>
                      <a:lnTo>
                        <a:pt x="95" y="190"/>
                      </a:lnTo>
                      <a:lnTo>
                        <a:pt x="92" y="190"/>
                      </a:lnTo>
                      <a:lnTo>
                        <a:pt x="90" y="187"/>
                      </a:lnTo>
                      <a:lnTo>
                        <a:pt x="88" y="187"/>
                      </a:lnTo>
                      <a:lnTo>
                        <a:pt x="88" y="190"/>
                      </a:lnTo>
                      <a:lnTo>
                        <a:pt x="90" y="190"/>
                      </a:lnTo>
                      <a:lnTo>
                        <a:pt x="88" y="190"/>
                      </a:lnTo>
                      <a:lnTo>
                        <a:pt x="88" y="192"/>
                      </a:lnTo>
                      <a:lnTo>
                        <a:pt x="90" y="192"/>
                      </a:lnTo>
                      <a:lnTo>
                        <a:pt x="90" y="195"/>
                      </a:lnTo>
                      <a:lnTo>
                        <a:pt x="90" y="197"/>
                      </a:lnTo>
                      <a:lnTo>
                        <a:pt x="90" y="199"/>
                      </a:lnTo>
                      <a:lnTo>
                        <a:pt x="92" y="199"/>
                      </a:lnTo>
                      <a:lnTo>
                        <a:pt x="90" y="199"/>
                      </a:lnTo>
                      <a:lnTo>
                        <a:pt x="92" y="199"/>
                      </a:lnTo>
                      <a:lnTo>
                        <a:pt x="92" y="202"/>
                      </a:lnTo>
                      <a:lnTo>
                        <a:pt x="95" y="204"/>
                      </a:lnTo>
                      <a:lnTo>
                        <a:pt x="95" y="206"/>
                      </a:lnTo>
                      <a:lnTo>
                        <a:pt x="95" y="209"/>
                      </a:lnTo>
                      <a:lnTo>
                        <a:pt x="97" y="209"/>
                      </a:lnTo>
                      <a:lnTo>
                        <a:pt x="95" y="209"/>
                      </a:lnTo>
                      <a:lnTo>
                        <a:pt x="97" y="209"/>
                      </a:lnTo>
                      <a:lnTo>
                        <a:pt x="97" y="211"/>
                      </a:lnTo>
                      <a:lnTo>
                        <a:pt x="97" y="214"/>
                      </a:lnTo>
                      <a:lnTo>
                        <a:pt x="97" y="216"/>
                      </a:lnTo>
                      <a:lnTo>
                        <a:pt x="97" y="214"/>
                      </a:lnTo>
                      <a:lnTo>
                        <a:pt x="97" y="216"/>
                      </a:lnTo>
                      <a:lnTo>
                        <a:pt x="99" y="218"/>
                      </a:lnTo>
                      <a:lnTo>
                        <a:pt x="99" y="221"/>
                      </a:lnTo>
                      <a:lnTo>
                        <a:pt x="99" y="223"/>
                      </a:lnTo>
                      <a:lnTo>
                        <a:pt x="102" y="223"/>
                      </a:lnTo>
                      <a:lnTo>
                        <a:pt x="99" y="223"/>
                      </a:lnTo>
                      <a:lnTo>
                        <a:pt x="99" y="225"/>
                      </a:lnTo>
                      <a:lnTo>
                        <a:pt x="97" y="225"/>
                      </a:lnTo>
                      <a:lnTo>
                        <a:pt x="99" y="225"/>
                      </a:lnTo>
                      <a:lnTo>
                        <a:pt x="99" y="228"/>
                      </a:lnTo>
                      <a:lnTo>
                        <a:pt x="97" y="228"/>
                      </a:lnTo>
                      <a:lnTo>
                        <a:pt x="99" y="228"/>
                      </a:lnTo>
                      <a:lnTo>
                        <a:pt x="97" y="228"/>
                      </a:lnTo>
                      <a:lnTo>
                        <a:pt x="99" y="230"/>
                      </a:lnTo>
                      <a:lnTo>
                        <a:pt x="99" y="233"/>
                      </a:lnTo>
                      <a:lnTo>
                        <a:pt x="102" y="233"/>
                      </a:lnTo>
                      <a:lnTo>
                        <a:pt x="102" y="235"/>
                      </a:lnTo>
                      <a:lnTo>
                        <a:pt x="102" y="237"/>
                      </a:lnTo>
                      <a:lnTo>
                        <a:pt x="102" y="235"/>
                      </a:lnTo>
                      <a:lnTo>
                        <a:pt x="102" y="237"/>
                      </a:lnTo>
                      <a:lnTo>
                        <a:pt x="104" y="237"/>
                      </a:lnTo>
                      <a:lnTo>
                        <a:pt x="102" y="237"/>
                      </a:lnTo>
                      <a:lnTo>
                        <a:pt x="102" y="240"/>
                      </a:lnTo>
                      <a:lnTo>
                        <a:pt x="102" y="237"/>
                      </a:lnTo>
                      <a:lnTo>
                        <a:pt x="99" y="237"/>
                      </a:lnTo>
                      <a:lnTo>
                        <a:pt x="99" y="235"/>
                      </a:lnTo>
                      <a:lnTo>
                        <a:pt x="97" y="235"/>
                      </a:lnTo>
                      <a:lnTo>
                        <a:pt x="97" y="233"/>
                      </a:lnTo>
                      <a:lnTo>
                        <a:pt x="95" y="233"/>
                      </a:lnTo>
                      <a:lnTo>
                        <a:pt x="95" y="230"/>
                      </a:lnTo>
                      <a:lnTo>
                        <a:pt x="92" y="230"/>
                      </a:lnTo>
                      <a:lnTo>
                        <a:pt x="95" y="230"/>
                      </a:lnTo>
                      <a:lnTo>
                        <a:pt x="92" y="230"/>
                      </a:lnTo>
                      <a:lnTo>
                        <a:pt x="92" y="228"/>
                      </a:lnTo>
                      <a:lnTo>
                        <a:pt x="90" y="228"/>
                      </a:lnTo>
                      <a:lnTo>
                        <a:pt x="92" y="228"/>
                      </a:lnTo>
                      <a:lnTo>
                        <a:pt x="90" y="228"/>
                      </a:lnTo>
                      <a:lnTo>
                        <a:pt x="92" y="228"/>
                      </a:lnTo>
                      <a:lnTo>
                        <a:pt x="92" y="225"/>
                      </a:lnTo>
                      <a:lnTo>
                        <a:pt x="90" y="225"/>
                      </a:lnTo>
                      <a:lnTo>
                        <a:pt x="90" y="223"/>
                      </a:lnTo>
                      <a:lnTo>
                        <a:pt x="88" y="223"/>
                      </a:lnTo>
                      <a:lnTo>
                        <a:pt x="85" y="223"/>
                      </a:lnTo>
                      <a:lnTo>
                        <a:pt x="83" y="223"/>
                      </a:lnTo>
                      <a:lnTo>
                        <a:pt x="83" y="225"/>
                      </a:lnTo>
                      <a:lnTo>
                        <a:pt x="80" y="225"/>
                      </a:lnTo>
                      <a:lnTo>
                        <a:pt x="80" y="228"/>
                      </a:lnTo>
                      <a:lnTo>
                        <a:pt x="83" y="228"/>
                      </a:lnTo>
                      <a:lnTo>
                        <a:pt x="80" y="228"/>
                      </a:lnTo>
                      <a:lnTo>
                        <a:pt x="83" y="228"/>
                      </a:lnTo>
                      <a:lnTo>
                        <a:pt x="83" y="230"/>
                      </a:lnTo>
                      <a:lnTo>
                        <a:pt x="83" y="228"/>
                      </a:lnTo>
                      <a:lnTo>
                        <a:pt x="80" y="228"/>
                      </a:lnTo>
                      <a:lnTo>
                        <a:pt x="80" y="230"/>
                      </a:lnTo>
                      <a:lnTo>
                        <a:pt x="83" y="230"/>
                      </a:lnTo>
                      <a:lnTo>
                        <a:pt x="80" y="230"/>
                      </a:lnTo>
                      <a:lnTo>
                        <a:pt x="80" y="233"/>
                      </a:lnTo>
                      <a:lnTo>
                        <a:pt x="80" y="235"/>
                      </a:lnTo>
                      <a:lnTo>
                        <a:pt x="80" y="237"/>
                      </a:lnTo>
                      <a:lnTo>
                        <a:pt x="80" y="240"/>
                      </a:lnTo>
                      <a:lnTo>
                        <a:pt x="80" y="237"/>
                      </a:lnTo>
                      <a:lnTo>
                        <a:pt x="78" y="237"/>
                      </a:lnTo>
                      <a:lnTo>
                        <a:pt x="76" y="237"/>
                      </a:lnTo>
                      <a:lnTo>
                        <a:pt x="76" y="235"/>
                      </a:lnTo>
                      <a:lnTo>
                        <a:pt x="76" y="233"/>
                      </a:lnTo>
                      <a:lnTo>
                        <a:pt x="76" y="235"/>
                      </a:lnTo>
                      <a:lnTo>
                        <a:pt x="78" y="235"/>
                      </a:lnTo>
                      <a:lnTo>
                        <a:pt x="78" y="233"/>
                      </a:lnTo>
                      <a:lnTo>
                        <a:pt x="76" y="233"/>
                      </a:lnTo>
                      <a:lnTo>
                        <a:pt x="78" y="233"/>
                      </a:lnTo>
                      <a:lnTo>
                        <a:pt x="78" y="230"/>
                      </a:lnTo>
                      <a:lnTo>
                        <a:pt x="76" y="230"/>
                      </a:lnTo>
                      <a:lnTo>
                        <a:pt x="78" y="230"/>
                      </a:lnTo>
                      <a:lnTo>
                        <a:pt x="76" y="230"/>
                      </a:lnTo>
                      <a:lnTo>
                        <a:pt x="76" y="228"/>
                      </a:lnTo>
                      <a:lnTo>
                        <a:pt x="78" y="228"/>
                      </a:lnTo>
                      <a:lnTo>
                        <a:pt x="76" y="228"/>
                      </a:lnTo>
                      <a:lnTo>
                        <a:pt x="76" y="225"/>
                      </a:lnTo>
                      <a:lnTo>
                        <a:pt x="76" y="223"/>
                      </a:lnTo>
                      <a:lnTo>
                        <a:pt x="73" y="223"/>
                      </a:lnTo>
                      <a:lnTo>
                        <a:pt x="76" y="223"/>
                      </a:lnTo>
                      <a:lnTo>
                        <a:pt x="73" y="223"/>
                      </a:lnTo>
                      <a:lnTo>
                        <a:pt x="73" y="221"/>
                      </a:lnTo>
                      <a:lnTo>
                        <a:pt x="73" y="218"/>
                      </a:lnTo>
                      <a:lnTo>
                        <a:pt x="71" y="218"/>
                      </a:lnTo>
                      <a:lnTo>
                        <a:pt x="69" y="218"/>
                      </a:lnTo>
                      <a:lnTo>
                        <a:pt x="69" y="216"/>
                      </a:lnTo>
                      <a:lnTo>
                        <a:pt x="69" y="214"/>
                      </a:lnTo>
                      <a:lnTo>
                        <a:pt x="69" y="211"/>
                      </a:lnTo>
                      <a:lnTo>
                        <a:pt x="69" y="214"/>
                      </a:lnTo>
                      <a:lnTo>
                        <a:pt x="69" y="211"/>
                      </a:lnTo>
                      <a:lnTo>
                        <a:pt x="69" y="214"/>
                      </a:lnTo>
                      <a:lnTo>
                        <a:pt x="69" y="211"/>
                      </a:lnTo>
                      <a:lnTo>
                        <a:pt x="66" y="211"/>
                      </a:lnTo>
                      <a:lnTo>
                        <a:pt x="66" y="214"/>
                      </a:lnTo>
                      <a:lnTo>
                        <a:pt x="64" y="214"/>
                      </a:lnTo>
                      <a:lnTo>
                        <a:pt x="62" y="214"/>
                      </a:lnTo>
                      <a:lnTo>
                        <a:pt x="62" y="216"/>
                      </a:lnTo>
                      <a:lnTo>
                        <a:pt x="62" y="218"/>
                      </a:lnTo>
                      <a:lnTo>
                        <a:pt x="62" y="221"/>
                      </a:lnTo>
                      <a:lnTo>
                        <a:pt x="62" y="223"/>
                      </a:lnTo>
                      <a:lnTo>
                        <a:pt x="64" y="223"/>
                      </a:lnTo>
                      <a:lnTo>
                        <a:pt x="62" y="223"/>
                      </a:lnTo>
                      <a:lnTo>
                        <a:pt x="62" y="225"/>
                      </a:lnTo>
                      <a:lnTo>
                        <a:pt x="59" y="225"/>
                      </a:lnTo>
                      <a:lnTo>
                        <a:pt x="59" y="223"/>
                      </a:lnTo>
                      <a:lnTo>
                        <a:pt x="57" y="223"/>
                      </a:lnTo>
                      <a:lnTo>
                        <a:pt x="54" y="223"/>
                      </a:lnTo>
                      <a:lnTo>
                        <a:pt x="54" y="221"/>
                      </a:lnTo>
                      <a:lnTo>
                        <a:pt x="54" y="218"/>
                      </a:lnTo>
                      <a:lnTo>
                        <a:pt x="54" y="216"/>
                      </a:lnTo>
                      <a:lnTo>
                        <a:pt x="54" y="218"/>
                      </a:lnTo>
                      <a:lnTo>
                        <a:pt x="54" y="216"/>
                      </a:lnTo>
                      <a:lnTo>
                        <a:pt x="52" y="216"/>
                      </a:lnTo>
                      <a:lnTo>
                        <a:pt x="54" y="216"/>
                      </a:lnTo>
                      <a:lnTo>
                        <a:pt x="52" y="216"/>
                      </a:lnTo>
                      <a:lnTo>
                        <a:pt x="52" y="214"/>
                      </a:lnTo>
                      <a:lnTo>
                        <a:pt x="52" y="211"/>
                      </a:lnTo>
                      <a:lnTo>
                        <a:pt x="50" y="211"/>
                      </a:lnTo>
                      <a:lnTo>
                        <a:pt x="50" y="209"/>
                      </a:lnTo>
                      <a:lnTo>
                        <a:pt x="50" y="206"/>
                      </a:lnTo>
                      <a:lnTo>
                        <a:pt x="50" y="204"/>
                      </a:lnTo>
                      <a:lnTo>
                        <a:pt x="52" y="204"/>
                      </a:lnTo>
                      <a:lnTo>
                        <a:pt x="52" y="202"/>
                      </a:lnTo>
                      <a:lnTo>
                        <a:pt x="54" y="202"/>
                      </a:lnTo>
                      <a:lnTo>
                        <a:pt x="54" y="199"/>
                      </a:lnTo>
                      <a:lnTo>
                        <a:pt x="54" y="202"/>
                      </a:lnTo>
                      <a:lnTo>
                        <a:pt x="54" y="199"/>
                      </a:lnTo>
                      <a:lnTo>
                        <a:pt x="54" y="197"/>
                      </a:lnTo>
                      <a:lnTo>
                        <a:pt x="54" y="195"/>
                      </a:lnTo>
                      <a:lnTo>
                        <a:pt x="52" y="195"/>
                      </a:lnTo>
                      <a:lnTo>
                        <a:pt x="52" y="192"/>
                      </a:lnTo>
                      <a:lnTo>
                        <a:pt x="50" y="190"/>
                      </a:lnTo>
                      <a:lnTo>
                        <a:pt x="50" y="187"/>
                      </a:lnTo>
                      <a:lnTo>
                        <a:pt x="47" y="187"/>
                      </a:lnTo>
                      <a:lnTo>
                        <a:pt x="47" y="185"/>
                      </a:lnTo>
                      <a:lnTo>
                        <a:pt x="45" y="185"/>
                      </a:lnTo>
                      <a:lnTo>
                        <a:pt x="43" y="185"/>
                      </a:lnTo>
                      <a:lnTo>
                        <a:pt x="43" y="183"/>
                      </a:lnTo>
                      <a:lnTo>
                        <a:pt x="43" y="180"/>
                      </a:lnTo>
                      <a:lnTo>
                        <a:pt x="40" y="178"/>
                      </a:lnTo>
                      <a:lnTo>
                        <a:pt x="38" y="178"/>
                      </a:lnTo>
                      <a:lnTo>
                        <a:pt x="38" y="176"/>
                      </a:lnTo>
                      <a:lnTo>
                        <a:pt x="35" y="176"/>
                      </a:lnTo>
                      <a:lnTo>
                        <a:pt x="35" y="173"/>
                      </a:lnTo>
                      <a:lnTo>
                        <a:pt x="35" y="171"/>
                      </a:lnTo>
                      <a:lnTo>
                        <a:pt x="35" y="173"/>
                      </a:lnTo>
                      <a:lnTo>
                        <a:pt x="38" y="173"/>
                      </a:lnTo>
                      <a:lnTo>
                        <a:pt x="38" y="171"/>
                      </a:lnTo>
                      <a:lnTo>
                        <a:pt x="40" y="171"/>
                      </a:lnTo>
                      <a:lnTo>
                        <a:pt x="40" y="168"/>
                      </a:lnTo>
                      <a:lnTo>
                        <a:pt x="43" y="168"/>
                      </a:lnTo>
                      <a:lnTo>
                        <a:pt x="40" y="168"/>
                      </a:lnTo>
                      <a:lnTo>
                        <a:pt x="43" y="168"/>
                      </a:lnTo>
                      <a:lnTo>
                        <a:pt x="43" y="166"/>
                      </a:lnTo>
                      <a:lnTo>
                        <a:pt x="43" y="164"/>
                      </a:lnTo>
                      <a:lnTo>
                        <a:pt x="43" y="161"/>
                      </a:lnTo>
                      <a:close/>
                      <a:moveTo>
                        <a:pt x="123" y="178"/>
                      </a:moveTo>
                      <a:lnTo>
                        <a:pt x="123" y="176"/>
                      </a:lnTo>
                      <a:lnTo>
                        <a:pt x="121" y="176"/>
                      </a:lnTo>
                      <a:lnTo>
                        <a:pt x="123" y="176"/>
                      </a:lnTo>
                      <a:lnTo>
                        <a:pt x="121" y="176"/>
                      </a:lnTo>
                      <a:lnTo>
                        <a:pt x="121" y="173"/>
                      </a:lnTo>
                      <a:lnTo>
                        <a:pt x="121" y="176"/>
                      </a:lnTo>
                      <a:lnTo>
                        <a:pt x="121" y="173"/>
                      </a:lnTo>
                      <a:lnTo>
                        <a:pt x="121" y="171"/>
                      </a:lnTo>
                      <a:lnTo>
                        <a:pt x="118" y="171"/>
                      </a:lnTo>
                      <a:lnTo>
                        <a:pt x="118" y="173"/>
                      </a:lnTo>
                      <a:lnTo>
                        <a:pt x="118" y="171"/>
                      </a:lnTo>
                      <a:lnTo>
                        <a:pt x="116" y="171"/>
                      </a:lnTo>
                      <a:lnTo>
                        <a:pt x="118" y="171"/>
                      </a:lnTo>
                      <a:lnTo>
                        <a:pt x="116" y="171"/>
                      </a:lnTo>
                      <a:lnTo>
                        <a:pt x="118" y="171"/>
                      </a:lnTo>
                      <a:lnTo>
                        <a:pt x="116" y="171"/>
                      </a:lnTo>
                      <a:lnTo>
                        <a:pt x="116" y="168"/>
                      </a:lnTo>
                      <a:lnTo>
                        <a:pt x="118" y="168"/>
                      </a:lnTo>
                      <a:lnTo>
                        <a:pt x="116" y="168"/>
                      </a:lnTo>
                      <a:lnTo>
                        <a:pt x="116" y="166"/>
                      </a:lnTo>
                      <a:lnTo>
                        <a:pt x="116" y="168"/>
                      </a:lnTo>
                      <a:lnTo>
                        <a:pt x="116" y="166"/>
                      </a:lnTo>
                      <a:lnTo>
                        <a:pt x="116" y="168"/>
                      </a:lnTo>
                      <a:lnTo>
                        <a:pt x="116" y="166"/>
                      </a:lnTo>
                      <a:lnTo>
                        <a:pt x="114" y="166"/>
                      </a:lnTo>
                      <a:lnTo>
                        <a:pt x="114" y="168"/>
                      </a:lnTo>
                      <a:lnTo>
                        <a:pt x="111" y="168"/>
                      </a:lnTo>
                      <a:lnTo>
                        <a:pt x="111" y="171"/>
                      </a:lnTo>
                      <a:lnTo>
                        <a:pt x="111" y="168"/>
                      </a:lnTo>
                      <a:lnTo>
                        <a:pt x="111" y="171"/>
                      </a:lnTo>
                      <a:lnTo>
                        <a:pt x="109" y="171"/>
                      </a:lnTo>
                      <a:lnTo>
                        <a:pt x="107" y="171"/>
                      </a:lnTo>
                      <a:lnTo>
                        <a:pt x="104" y="171"/>
                      </a:lnTo>
                      <a:lnTo>
                        <a:pt x="102" y="171"/>
                      </a:lnTo>
                      <a:lnTo>
                        <a:pt x="102" y="173"/>
                      </a:lnTo>
                      <a:lnTo>
                        <a:pt x="99" y="173"/>
                      </a:lnTo>
                      <a:lnTo>
                        <a:pt x="97" y="173"/>
                      </a:lnTo>
                      <a:lnTo>
                        <a:pt x="97" y="171"/>
                      </a:lnTo>
                      <a:lnTo>
                        <a:pt x="97" y="168"/>
                      </a:lnTo>
                      <a:lnTo>
                        <a:pt x="95" y="168"/>
                      </a:lnTo>
                      <a:lnTo>
                        <a:pt x="92" y="168"/>
                      </a:lnTo>
                      <a:lnTo>
                        <a:pt x="92" y="166"/>
                      </a:lnTo>
                      <a:lnTo>
                        <a:pt x="95" y="166"/>
                      </a:lnTo>
                      <a:lnTo>
                        <a:pt x="97" y="166"/>
                      </a:lnTo>
                      <a:lnTo>
                        <a:pt x="99" y="166"/>
                      </a:lnTo>
                      <a:lnTo>
                        <a:pt x="102" y="166"/>
                      </a:lnTo>
                      <a:lnTo>
                        <a:pt x="104" y="166"/>
                      </a:lnTo>
                      <a:lnTo>
                        <a:pt x="104" y="164"/>
                      </a:lnTo>
                      <a:lnTo>
                        <a:pt x="104" y="161"/>
                      </a:lnTo>
                      <a:lnTo>
                        <a:pt x="104" y="164"/>
                      </a:lnTo>
                      <a:lnTo>
                        <a:pt x="104" y="161"/>
                      </a:lnTo>
                      <a:lnTo>
                        <a:pt x="102" y="161"/>
                      </a:lnTo>
                      <a:lnTo>
                        <a:pt x="102" y="159"/>
                      </a:lnTo>
                      <a:lnTo>
                        <a:pt x="99" y="161"/>
                      </a:lnTo>
                      <a:lnTo>
                        <a:pt x="99" y="159"/>
                      </a:lnTo>
                      <a:lnTo>
                        <a:pt x="99" y="161"/>
                      </a:lnTo>
                      <a:lnTo>
                        <a:pt x="99" y="159"/>
                      </a:lnTo>
                      <a:lnTo>
                        <a:pt x="97" y="159"/>
                      </a:lnTo>
                      <a:lnTo>
                        <a:pt x="95" y="159"/>
                      </a:lnTo>
                      <a:lnTo>
                        <a:pt x="97" y="159"/>
                      </a:lnTo>
                      <a:lnTo>
                        <a:pt x="97" y="161"/>
                      </a:lnTo>
                      <a:lnTo>
                        <a:pt x="95" y="161"/>
                      </a:lnTo>
                      <a:lnTo>
                        <a:pt x="95" y="159"/>
                      </a:lnTo>
                      <a:lnTo>
                        <a:pt x="92" y="159"/>
                      </a:lnTo>
                      <a:lnTo>
                        <a:pt x="95" y="159"/>
                      </a:lnTo>
                      <a:lnTo>
                        <a:pt x="92" y="159"/>
                      </a:lnTo>
                      <a:lnTo>
                        <a:pt x="90" y="159"/>
                      </a:lnTo>
                      <a:lnTo>
                        <a:pt x="90" y="157"/>
                      </a:lnTo>
                      <a:lnTo>
                        <a:pt x="88" y="157"/>
                      </a:lnTo>
                      <a:lnTo>
                        <a:pt x="88" y="154"/>
                      </a:lnTo>
                      <a:lnTo>
                        <a:pt x="88" y="152"/>
                      </a:lnTo>
                      <a:lnTo>
                        <a:pt x="85" y="152"/>
                      </a:lnTo>
                      <a:lnTo>
                        <a:pt x="85" y="154"/>
                      </a:lnTo>
                      <a:lnTo>
                        <a:pt x="85" y="152"/>
                      </a:lnTo>
                      <a:lnTo>
                        <a:pt x="85" y="154"/>
                      </a:lnTo>
                      <a:lnTo>
                        <a:pt x="85" y="152"/>
                      </a:lnTo>
                      <a:lnTo>
                        <a:pt x="85" y="154"/>
                      </a:lnTo>
                      <a:lnTo>
                        <a:pt x="83" y="154"/>
                      </a:lnTo>
                      <a:lnTo>
                        <a:pt x="85" y="154"/>
                      </a:lnTo>
                      <a:lnTo>
                        <a:pt x="83" y="157"/>
                      </a:lnTo>
                      <a:lnTo>
                        <a:pt x="83" y="154"/>
                      </a:lnTo>
                      <a:lnTo>
                        <a:pt x="80" y="154"/>
                      </a:lnTo>
                      <a:lnTo>
                        <a:pt x="83" y="154"/>
                      </a:lnTo>
                      <a:lnTo>
                        <a:pt x="80" y="154"/>
                      </a:lnTo>
                      <a:lnTo>
                        <a:pt x="80" y="152"/>
                      </a:lnTo>
                      <a:lnTo>
                        <a:pt x="80" y="149"/>
                      </a:lnTo>
                      <a:lnTo>
                        <a:pt x="78" y="149"/>
                      </a:lnTo>
                      <a:lnTo>
                        <a:pt x="78" y="152"/>
                      </a:lnTo>
                      <a:lnTo>
                        <a:pt x="76" y="152"/>
                      </a:lnTo>
                      <a:lnTo>
                        <a:pt x="78" y="152"/>
                      </a:lnTo>
                      <a:lnTo>
                        <a:pt x="78" y="154"/>
                      </a:lnTo>
                      <a:lnTo>
                        <a:pt x="76" y="154"/>
                      </a:lnTo>
                      <a:lnTo>
                        <a:pt x="73" y="154"/>
                      </a:lnTo>
                      <a:lnTo>
                        <a:pt x="73" y="152"/>
                      </a:lnTo>
                      <a:lnTo>
                        <a:pt x="73" y="154"/>
                      </a:lnTo>
                      <a:lnTo>
                        <a:pt x="71" y="152"/>
                      </a:lnTo>
                      <a:lnTo>
                        <a:pt x="71" y="154"/>
                      </a:lnTo>
                      <a:lnTo>
                        <a:pt x="69" y="154"/>
                      </a:lnTo>
                      <a:lnTo>
                        <a:pt x="69" y="152"/>
                      </a:lnTo>
                      <a:lnTo>
                        <a:pt x="66" y="152"/>
                      </a:lnTo>
                      <a:lnTo>
                        <a:pt x="64" y="152"/>
                      </a:lnTo>
                      <a:lnTo>
                        <a:pt x="62" y="152"/>
                      </a:lnTo>
                      <a:lnTo>
                        <a:pt x="59" y="152"/>
                      </a:lnTo>
                      <a:lnTo>
                        <a:pt x="57" y="152"/>
                      </a:lnTo>
                      <a:lnTo>
                        <a:pt x="57" y="154"/>
                      </a:lnTo>
                      <a:lnTo>
                        <a:pt x="54" y="154"/>
                      </a:lnTo>
                      <a:lnTo>
                        <a:pt x="52" y="154"/>
                      </a:lnTo>
                      <a:lnTo>
                        <a:pt x="50" y="154"/>
                      </a:lnTo>
                      <a:lnTo>
                        <a:pt x="50" y="157"/>
                      </a:lnTo>
                      <a:lnTo>
                        <a:pt x="50" y="154"/>
                      </a:lnTo>
                      <a:lnTo>
                        <a:pt x="50" y="157"/>
                      </a:lnTo>
                      <a:lnTo>
                        <a:pt x="47" y="157"/>
                      </a:lnTo>
                      <a:lnTo>
                        <a:pt x="47" y="154"/>
                      </a:lnTo>
                      <a:lnTo>
                        <a:pt x="45" y="154"/>
                      </a:lnTo>
                      <a:lnTo>
                        <a:pt x="47" y="154"/>
                      </a:lnTo>
                      <a:lnTo>
                        <a:pt x="47" y="157"/>
                      </a:lnTo>
                      <a:lnTo>
                        <a:pt x="47" y="154"/>
                      </a:lnTo>
                      <a:lnTo>
                        <a:pt x="47" y="152"/>
                      </a:lnTo>
                      <a:lnTo>
                        <a:pt x="45" y="152"/>
                      </a:lnTo>
                      <a:lnTo>
                        <a:pt x="45" y="154"/>
                      </a:lnTo>
                      <a:lnTo>
                        <a:pt x="45" y="152"/>
                      </a:lnTo>
                      <a:lnTo>
                        <a:pt x="45" y="149"/>
                      </a:lnTo>
                      <a:lnTo>
                        <a:pt x="43" y="152"/>
                      </a:lnTo>
                      <a:lnTo>
                        <a:pt x="43" y="149"/>
                      </a:lnTo>
                      <a:lnTo>
                        <a:pt x="43" y="147"/>
                      </a:lnTo>
                      <a:lnTo>
                        <a:pt x="43" y="149"/>
                      </a:lnTo>
                      <a:lnTo>
                        <a:pt x="43" y="152"/>
                      </a:lnTo>
                      <a:lnTo>
                        <a:pt x="40" y="152"/>
                      </a:lnTo>
                      <a:lnTo>
                        <a:pt x="40" y="154"/>
                      </a:lnTo>
                      <a:lnTo>
                        <a:pt x="38" y="154"/>
                      </a:lnTo>
                      <a:lnTo>
                        <a:pt x="40" y="157"/>
                      </a:lnTo>
                      <a:lnTo>
                        <a:pt x="40" y="154"/>
                      </a:lnTo>
                      <a:lnTo>
                        <a:pt x="43" y="154"/>
                      </a:lnTo>
                      <a:lnTo>
                        <a:pt x="43" y="157"/>
                      </a:lnTo>
                      <a:lnTo>
                        <a:pt x="40" y="154"/>
                      </a:lnTo>
                      <a:lnTo>
                        <a:pt x="40" y="157"/>
                      </a:lnTo>
                      <a:lnTo>
                        <a:pt x="38" y="157"/>
                      </a:lnTo>
                      <a:lnTo>
                        <a:pt x="38" y="154"/>
                      </a:lnTo>
                      <a:lnTo>
                        <a:pt x="38" y="157"/>
                      </a:lnTo>
                      <a:lnTo>
                        <a:pt x="35" y="157"/>
                      </a:lnTo>
                      <a:lnTo>
                        <a:pt x="35" y="154"/>
                      </a:lnTo>
                      <a:lnTo>
                        <a:pt x="35" y="152"/>
                      </a:lnTo>
                      <a:lnTo>
                        <a:pt x="35" y="149"/>
                      </a:lnTo>
                      <a:lnTo>
                        <a:pt x="35" y="152"/>
                      </a:lnTo>
                      <a:lnTo>
                        <a:pt x="35" y="149"/>
                      </a:lnTo>
                      <a:lnTo>
                        <a:pt x="35" y="152"/>
                      </a:lnTo>
                      <a:lnTo>
                        <a:pt x="35" y="149"/>
                      </a:lnTo>
                      <a:lnTo>
                        <a:pt x="35" y="147"/>
                      </a:lnTo>
                      <a:lnTo>
                        <a:pt x="35" y="149"/>
                      </a:lnTo>
                      <a:lnTo>
                        <a:pt x="35" y="147"/>
                      </a:lnTo>
                      <a:lnTo>
                        <a:pt x="33" y="147"/>
                      </a:lnTo>
                      <a:lnTo>
                        <a:pt x="35" y="147"/>
                      </a:lnTo>
                      <a:lnTo>
                        <a:pt x="33" y="147"/>
                      </a:lnTo>
                      <a:lnTo>
                        <a:pt x="35" y="147"/>
                      </a:lnTo>
                      <a:lnTo>
                        <a:pt x="33" y="147"/>
                      </a:lnTo>
                      <a:lnTo>
                        <a:pt x="35" y="147"/>
                      </a:lnTo>
                      <a:lnTo>
                        <a:pt x="35" y="145"/>
                      </a:lnTo>
                      <a:lnTo>
                        <a:pt x="33" y="145"/>
                      </a:lnTo>
                      <a:lnTo>
                        <a:pt x="33" y="147"/>
                      </a:lnTo>
                      <a:lnTo>
                        <a:pt x="33" y="145"/>
                      </a:lnTo>
                      <a:lnTo>
                        <a:pt x="31" y="145"/>
                      </a:lnTo>
                      <a:lnTo>
                        <a:pt x="33" y="145"/>
                      </a:lnTo>
                      <a:lnTo>
                        <a:pt x="31" y="145"/>
                      </a:lnTo>
                      <a:lnTo>
                        <a:pt x="33" y="145"/>
                      </a:lnTo>
                      <a:lnTo>
                        <a:pt x="33" y="142"/>
                      </a:lnTo>
                      <a:lnTo>
                        <a:pt x="31" y="142"/>
                      </a:lnTo>
                      <a:lnTo>
                        <a:pt x="31" y="140"/>
                      </a:lnTo>
                      <a:lnTo>
                        <a:pt x="28" y="140"/>
                      </a:lnTo>
                      <a:lnTo>
                        <a:pt x="28" y="138"/>
                      </a:lnTo>
                      <a:lnTo>
                        <a:pt x="28" y="140"/>
                      </a:lnTo>
                      <a:lnTo>
                        <a:pt x="28" y="138"/>
                      </a:lnTo>
                      <a:lnTo>
                        <a:pt x="28" y="135"/>
                      </a:lnTo>
                      <a:lnTo>
                        <a:pt x="28" y="133"/>
                      </a:lnTo>
                      <a:lnTo>
                        <a:pt x="26" y="133"/>
                      </a:lnTo>
                      <a:lnTo>
                        <a:pt x="26" y="135"/>
                      </a:lnTo>
                      <a:lnTo>
                        <a:pt x="24" y="135"/>
                      </a:lnTo>
                      <a:lnTo>
                        <a:pt x="24" y="133"/>
                      </a:lnTo>
                      <a:lnTo>
                        <a:pt x="24" y="130"/>
                      </a:lnTo>
                      <a:lnTo>
                        <a:pt x="21" y="130"/>
                      </a:lnTo>
                      <a:lnTo>
                        <a:pt x="21" y="133"/>
                      </a:lnTo>
                      <a:lnTo>
                        <a:pt x="21" y="130"/>
                      </a:lnTo>
                      <a:lnTo>
                        <a:pt x="21" y="133"/>
                      </a:lnTo>
                      <a:lnTo>
                        <a:pt x="21" y="130"/>
                      </a:lnTo>
                      <a:lnTo>
                        <a:pt x="21" y="133"/>
                      </a:lnTo>
                      <a:lnTo>
                        <a:pt x="24" y="133"/>
                      </a:lnTo>
                      <a:lnTo>
                        <a:pt x="21" y="133"/>
                      </a:lnTo>
                      <a:lnTo>
                        <a:pt x="21" y="135"/>
                      </a:lnTo>
                      <a:lnTo>
                        <a:pt x="24" y="135"/>
                      </a:lnTo>
                      <a:lnTo>
                        <a:pt x="24" y="138"/>
                      </a:lnTo>
                      <a:lnTo>
                        <a:pt x="21" y="138"/>
                      </a:lnTo>
                      <a:lnTo>
                        <a:pt x="24" y="138"/>
                      </a:lnTo>
                      <a:lnTo>
                        <a:pt x="21" y="138"/>
                      </a:lnTo>
                      <a:lnTo>
                        <a:pt x="24" y="138"/>
                      </a:lnTo>
                      <a:lnTo>
                        <a:pt x="21" y="140"/>
                      </a:lnTo>
                      <a:lnTo>
                        <a:pt x="24" y="140"/>
                      </a:lnTo>
                      <a:lnTo>
                        <a:pt x="21" y="140"/>
                      </a:lnTo>
                      <a:lnTo>
                        <a:pt x="21" y="142"/>
                      </a:lnTo>
                      <a:lnTo>
                        <a:pt x="21" y="140"/>
                      </a:lnTo>
                      <a:lnTo>
                        <a:pt x="21" y="142"/>
                      </a:lnTo>
                      <a:lnTo>
                        <a:pt x="21" y="140"/>
                      </a:lnTo>
                      <a:lnTo>
                        <a:pt x="21" y="142"/>
                      </a:lnTo>
                      <a:lnTo>
                        <a:pt x="19" y="142"/>
                      </a:lnTo>
                      <a:lnTo>
                        <a:pt x="19" y="140"/>
                      </a:lnTo>
                      <a:lnTo>
                        <a:pt x="19" y="142"/>
                      </a:lnTo>
                      <a:lnTo>
                        <a:pt x="16" y="142"/>
                      </a:lnTo>
                      <a:lnTo>
                        <a:pt x="16" y="145"/>
                      </a:lnTo>
                      <a:lnTo>
                        <a:pt x="16" y="142"/>
                      </a:lnTo>
                      <a:lnTo>
                        <a:pt x="16" y="140"/>
                      </a:lnTo>
                      <a:lnTo>
                        <a:pt x="16" y="138"/>
                      </a:lnTo>
                      <a:lnTo>
                        <a:pt x="16" y="135"/>
                      </a:lnTo>
                      <a:lnTo>
                        <a:pt x="19" y="135"/>
                      </a:lnTo>
                      <a:lnTo>
                        <a:pt x="19" y="133"/>
                      </a:lnTo>
                      <a:lnTo>
                        <a:pt x="21" y="133"/>
                      </a:lnTo>
                      <a:lnTo>
                        <a:pt x="21" y="130"/>
                      </a:lnTo>
                      <a:lnTo>
                        <a:pt x="24" y="130"/>
                      </a:lnTo>
                      <a:lnTo>
                        <a:pt x="26" y="130"/>
                      </a:lnTo>
                      <a:lnTo>
                        <a:pt x="24" y="130"/>
                      </a:lnTo>
                      <a:lnTo>
                        <a:pt x="24" y="128"/>
                      </a:lnTo>
                      <a:lnTo>
                        <a:pt x="24" y="126"/>
                      </a:lnTo>
                      <a:lnTo>
                        <a:pt x="24" y="128"/>
                      </a:lnTo>
                      <a:lnTo>
                        <a:pt x="26" y="128"/>
                      </a:lnTo>
                      <a:lnTo>
                        <a:pt x="26" y="126"/>
                      </a:lnTo>
                      <a:lnTo>
                        <a:pt x="28" y="126"/>
                      </a:lnTo>
                      <a:lnTo>
                        <a:pt x="26" y="126"/>
                      </a:lnTo>
                      <a:lnTo>
                        <a:pt x="26" y="128"/>
                      </a:lnTo>
                      <a:lnTo>
                        <a:pt x="28" y="128"/>
                      </a:lnTo>
                      <a:lnTo>
                        <a:pt x="26" y="128"/>
                      </a:lnTo>
                      <a:lnTo>
                        <a:pt x="28" y="128"/>
                      </a:lnTo>
                      <a:lnTo>
                        <a:pt x="28" y="126"/>
                      </a:lnTo>
                      <a:lnTo>
                        <a:pt x="28" y="128"/>
                      </a:lnTo>
                      <a:lnTo>
                        <a:pt x="31" y="128"/>
                      </a:lnTo>
                      <a:lnTo>
                        <a:pt x="31" y="126"/>
                      </a:lnTo>
                      <a:lnTo>
                        <a:pt x="31" y="128"/>
                      </a:lnTo>
                      <a:lnTo>
                        <a:pt x="33" y="128"/>
                      </a:lnTo>
                      <a:lnTo>
                        <a:pt x="33" y="130"/>
                      </a:lnTo>
                      <a:lnTo>
                        <a:pt x="35" y="130"/>
                      </a:lnTo>
                      <a:lnTo>
                        <a:pt x="35" y="128"/>
                      </a:lnTo>
                      <a:lnTo>
                        <a:pt x="38" y="130"/>
                      </a:lnTo>
                      <a:lnTo>
                        <a:pt x="38" y="128"/>
                      </a:lnTo>
                      <a:lnTo>
                        <a:pt x="35" y="128"/>
                      </a:lnTo>
                      <a:lnTo>
                        <a:pt x="35" y="126"/>
                      </a:lnTo>
                      <a:lnTo>
                        <a:pt x="35" y="123"/>
                      </a:lnTo>
                      <a:lnTo>
                        <a:pt x="35" y="121"/>
                      </a:lnTo>
                      <a:lnTo>
                        <a:pt x="33" y="121"/>
                      </a:lnTo>
                      <a:lnTo>
                        <a:pt x="33" y="123"/>
                      </a:lnTo>
                      <a:lnTo>
                        <a:pt x="33" y="121"/>
                      </a:lnTo>
                      <a:lnTo>
                        <a:pt x="33" y="123"/>
                      </a:lnTo>
                      <a:lnTo>
                        <a:pt x="33" y="121"/>
                      </a:lnTo>
                      <a:lnTo>
                        <a:pt x="33" y="123"/>
                      </a:lnTo>
                      <a:lnTo>
                        <a:pt x="31" y="123"/>
                      </a:lnTo>
                      <a:lnTo>
                        <a:pt x="33" y="123"/>
                      </a:lnTo>
                      <a:lnTo>
                        <a:pt x="31" y="123"/>
                      </a:lnTo>
                      <a:lnTo>
                        <a:pt x="28" y="123"/>
                      </a:lnTo>
                      <a:lnTo>
                        <a:pt x="26" y="123"/>
                      </a:lnTo>
                      <a:lnTo>
                        <a:pt x="26" y="121"/>
                      </a:lnTo>
                      <a:lnTo>
                        <a:pt x="24" y="121"/>
                      </a:lnTo>
                      <a:lnTo>
                        <a:pt x="24" y="123"/>
                      </a:lnTo>
                      <a:lnTo>
                        <a:pt x="24" y="126"/>
                      </a:lnTo>
                      <a:lnTo>
                        <a:pt x="26" y="126"/>
                      </a:lnTo>
                      <a:lnTo>
                        <a:pt x="24" y="126"/>
                      </a:lnTo>
                      <a:lnTo>
                        <a:pt x="21" y="126"/>
                      </a:lnTo>
                      <a:lnTo>
                        <a:pt x="21" y="123"/>
                      </a:lnTo>
                      <a:lnTo>
                        <a:pt x="21" y="121"/>
                      </a:lnTo>
                      <a:lnTo>
                        <a:pt x="19" y="121"/>
                      </a:lnTo>
                      <a:lnTo>
                        <a:pt x="19" y="119"/>
                      </a:lnTo>
                      <a:lnTo>
                        <a:pt x="16" y="119"/>
                      </a:lnTo>
                      <a:lnTo>
                        <a:pt x="16" y="116"/>
                      </a:lnTo>
                      <a:lnTo>
                        <a:pt x="14" y="116"/>
                      </a:lnTo>
                      <a:lnTo>
                        <a:pt x="14" y="114"/>
                      </a:lnTo>
                      <a:lnTo>
                        <a:pt x="14" y="111"/>
                      </a:lnTo>
                      <a:lnTo>
                        <a:pt x="12" y="111"/>
                      </a:lnTo>
                      <a:lnTo>
                        <a:pt x="9" y="111"/>
                      </a:lnTo>
                      <a:lnTo>
                        <a:pt x="9" y="109"/>
                      </a:lnTo>
                      <a:lnTo>
                        <a:pt x="7" y="109"/>
                      </a:lnTo>
                      <a:lnTo>
                        <a:pt x="7" y="107"/>
                      </a:lnTo>
                      <a:lnTo>
                        <a:pt x="7" y="104"/>
                      </a:lnTo>
                      <a:lnTo>
                        <a:pt x="5" y="104"/>
                      </a:lnTo>
                      <a:lnTo>
                        <a:pt x="7" y="104"/>
                      </a:lnTo>
                      <a:lnTo>
                        <a:pt x="7" y="102"/>
                      </a:lnTo>
                      <a:lnTo>
                        <a:pt x="7" y="104"/>
                      </a:lnTo>
                      <a:lnTo>
                        <a:pt x="7" y="102"/>
                      </a:lnTo>
                      <a:lnTo>
                        <a:pt x="5" y="102"/>
                      </a:lnTo>
                      <a:lnTo>
                        <a:pt x="7" y="102"/>
                      </a:lnTo>
                      <a:lnTo>
                        <a:pt x="5" y="102"/>
                      </a:lnTo>
                      <a:lnTo>
                        <a:pt x="5" y="100"/>
                      </a:lnTo>
                      <a:lnTo>
                        <a:pt x="5" y="102"/>
                      </a:lnTo>
                      <a:lnTo>
                        <a:pt x="5" y="100"/>
                      </a:lnTo>
                      <a:lnTo>
                        <a:pt x="2" y="100"/>
                      </a:lnTo>
                      <a:lnTo>
                        <a:pt x="5" y="100"/>
                      </a:lnTo>
                      <a:lnTo>
                        <a:pt x="5" y="97"/>
                      </a:lnTo>
                      <a:lnTo>
                        <a:pt x="2" y="97"/>
                      </a:lnTo>
                      <a:lnTo>
                        <a:pt x="5" y="97"/>
                      </a:lnTo>
                      <a:lnTo>
                        <a:pt x="2" y="97"/>
                      </a:lnTo>
                      <a:lnTo>
                        <a:pt x="5" y="97"/>
                      </a:lnTo>
                      <a:lnTo>
                        <a:pt x="5" y="95"/>
                      </a:lnTo>
                      <a:lnTo>
                        <a:pt x="2" y="95"/>
                      </a:lnTo>
                      <a:lnTo>
                        <a:pt x="0" y="95"/>
                      </a:lnTo>
                      <a:lnTo>
                        <a:pt x="0" y="92"/>
                      </a:lnTo>
                      <a:lnTo>
                        <a:pt x="0" y="95"/>
                      </a:lnTo>
                      <a:lnTo>
                        <a:pt x="0" y="92"/>
                      </a:lnTo>
                      <a:lnTo>
                        <a:pt x="0" y="95"/>
                      </a:lnTo>
                      <a:lnTo>
                        <a:pt x="0" y="92"/>
                      </a:lnTo>
                      <a:lnTo>
                        <a:pt x="2" y="92"/>
                      </a:lnTo>
                      <a:lnTo>
                        <a:pt x="2" y="95"/>
                      </a:lnTo>
                      <a:lnTo>
                        <a:pt x="5" y="95"/>
                      </a:lnTo>
                      <a:lnTo>
                        <a:pt x="7" y="95"/>
                      </a:lnTo>
                      <a:lnTo>
                        <a:pt x="5" y="95"/>
                      </a:lnTo>
                      <a:lnTo>
                        <a:pt x="7" y="95"/>
                      </a:lnTo>
                      <a:lnTo>
                        <a:pt x="7" y="92"/>
                      </a:lnTo>
                      <a:lnTo>
                        <a:pt x="7" y="95"/>
                      </a:lnTo>
                      <a:lnTo>
                        <a:pt x="7" y="92"/>
                      </a:lnTo>
                      <a:lnTo>
                        <a:pt x="9" y="92"/>
                      </a:lnTo>
                      <a:lnTo>
                        <a:pt x="9" y="90"/>
                      </a:lnTo>
                      <a:lnTo>
                        <a:pt x="7" y="90"/>
                      </a:lnTo>
                      <a:lnTo>
                        <a:pt x="9" y="90"/>
                      </a:lnTo>
                      <a:lnTo>
                        <a:pt x="7" y="88"/>
                      </a:lnTo>
                      <a:lnTo>
                        <a:pt x="9" y="88"/>
                      </a:lnTo>
                      <a:lnTo>
                        <a:pt x="12" y="90"/>
                      </a:lnTo>
                      <a:lnTo>
                        <a:pt x="12" y="88"/>
                      </a:lnTo>
                      <a:lnTo>
                        <a:pt x="12" y="85"/>
                      </a:lnTo>
                      <a:lnTo>
                        <a:pt x="9" y="83"/>
                      </a:lnTo>
                      <a:lnTo>
                        <a:pt x="9" y="81"/>
                      </a:lnTo>
                      <a:lnTo>
                        <a:pt x="9" y="78"/>
                      </a:lnTo>
                      <a:lnTo>
                        <a:pt x="9" y="81"/>
                      </a:lnTo>
                      <a:lnTo>
                        <a:pt x="12" y="81"/>
                      </a:lnTo>
                      <a:lnTo>
                        <a:pt x="12" y="78"/>
                      </a:lnTo>
                      <a:lnTo>
                        <a:pt x="12" y="76"/>
                      </a:lnTo>
                      <a:lnTo>
                        <a:pt x="14" y="76"/>
                      </a:lnTo>
                      <a:lnTo>
                        <a:pt x="16" y="76"/>
                      </a:lnTo>
                      <a:lnTo>
                        <a:pt x="19" y="76"/>
                      </a:lnTo>
                      <a:lnTo>
                        <a:pt x="21" y="76"/>
                      </a:lnTo>
                      <a:lnTo>
                        <a:pt x="21" y="73"/>
                      </a:lnTo>
                      <a:lnTo>
                        <a:pt x="21" y="71"/>
                      </a:lnTo>
                      <a:lnTo>
                        <a:pt x="21" y="69"/>
                      </a:lnTo>
                      <a:lnTo>
                        <a:pt x="21" y="66"/>
                      </a:lnTo>
                      <a:lnTo>
                        <a:pt x="24" y="66"/>
                      </a:lnTo>
                      <a:lnTo>
                        <a:pt x="24" y="64"/>
                      </a:lnTo>
                      <a:lnTo>
                        <a:pt x="24" y="61"/>
                      </a:lnTo>
                      <a:lnTo>
                        <a:pt x="24" y="59"/>
                      </a:lnTo>
                      <a:lnTo>
                        <a:pt x="26" y="59"/>
                      </a:lnTo>
                      <a:lnTo>
                        <a:pt x="26" y="57"/>
                      </a:lnTo>
                      <a:lnTo>
                        <a:pt x="28" y="57"/>
                      </a:lnTo>
                      <a:lnTo>
                        <a:pt x="28" y="59"/>
                      </a:lnTo>
                      <a:lnTo>
                        <a:pt x="31" y="59"/>
                      </a:lnTo>
                      <a:lnTo>
                        <a:pt x="31" y="57"/>
                      </a:lnTo>
                      <a:lnTo>
                        <a:pt x="31" y="54"/>
                      </a:lnTo>
                      <a:lnTo>
                        <a:pt x="33" y="54"/>
                      </a:lnTo>
                      <a:lnTo>
                        <a:pt x="33" y="52"/>
                      </a:lnTo>
                      <a:lnTo>
                        <a:pt x="33" y="50"/>
                      </a:lnTo>
                      <a:lnTo>
                        <a:pt x="33" y="47"/>
                      </a:lnTo>
                      <a:lnTo>
                        <a:pt x="31" y="47"/>
                      </a:lnTo>
                      <a:lnTo>
                        <a:pt x="31" y="45"/>
                      </a:lnTo>
                      <a:lnTo>
                        <a:pt x="31" y="42"/>
                      </a:lnTo>
                      <a:lnTo>
                        <a:pt x="31" y="40"/>
                      </a:lnTo>
                      <a:lnTo>
                        <a:pt x="35" y="40"/>
                      </a:lnTo>
                      <a:lnTo>
                        <a:pt x="38" y="40"/>
                      </a:lnTo>
                      <a:lnTo>
                        <a:pt x="40" y="40"/>
                      </a:lnTo>
                      <a:lnTo>
                        <a:pt x="43" y="40"/>
                      </a:lnTo>
                      <a:lnTo>
                        <a:pt x="45" y="38"/>
                      </a:lnTo>
                      <a:lnTo>
                        <a:pt x="47" y="38"/>
                      </a:lnTo>
                      <a:lnTo>
                        <a:pt x="50" y="38"/>
                      </a:lnTo>
                      <a:lnTo>
                        <a:pt x="50" y="40"/>
                      </a:lnTo>
                      <a:lnTo>
                        <a:pt x="52" y="40"/>
                      </a:lnTo>
                      <a:lnTo>
                        <a:pt x="52" y="38"/>
                      </a:lnTo>
                      <a:lnTo>
                        <a:pt x="54" y="38"/>
                      </a:lnTo>
                      <a:lnTo>
                        <a:pt x="54" y="35"/>
                      </a:lnTo>
                      <a:lnTo>
                        <a:pt x="54" y="38"/>
                      </a:lnTo>
                      <a:lnTo>
                        <a:pt x="57" y="38"/>
                      </a:lnTo>
                      <a:lnTo>
                        <a:pt x="57" y="35"/>
                      </a:lnTo>
                      <a:lnTo>
                        <a:pt x="59" y="35"/>
                      </a:lnTo>
                      <a:lnTo>
                        <a:pt x="57" y="35"/>
                      </a:lnTo>
                      <a:lnTo>
                        <a:pt x="59" y="35"/>
                      </a:lnTo>
                      <a:lnTo>
                        <a:pt x="59" y="33"/>
                      </a:lnTo>
                      <a:lnTo>
                        <a:pt x="62" y="33"/>
                      </a:lnTo>
                      <a:lnTo>
                        <a:pt x="62" y="31"/>
                      </a:lnTo>
                      <a:lnTo>
                        <a:pt x="62" y="28"/>
                      </a:lnTo>
                      <a:lnTo>
                        <a:pt x="64" y="28"/>
                      </a:lnTo>
                      <a:lnTo>
                        <a:pt x="66" y="28"/>
                      </a:lnTo>
                      <a:lnTo>
                        <a:pt x="66" y="26"/>
                      </a:lnTo>
                      <a:lnTo>
                        <a:pt x="66" y="28"/>
                      </a:lnTo>
                      <a:lnTo>
                        <a:pt x="69" y="28"/>
                      </a:lnTo>
                      <a:lnTo>
                        <a:pt x="71" y="28"/>
                      </a:lnTo>
                      <a:lnTo>
                        <a:pt x="71" y="26"/>
                      </a:lnTo>
                      <a:lnTo>
                        <a:pt x="73" y="26"/>
                      </a:lnTo>
                      <a:lnTo>
                        <a:pt x="73" y="28"/>
                      </a:lnTo>
                      <a:lnTo>
                        <a:pt x="76" y="28"/>
                      </a:lnTo>
                      <a:lnTo>
                        <a:pt x="78" y="28"/>
                      </a:lnTo>
                      <a:lnTo>
                        <a:pt x="80" y="28"/>
                      </a:lnTo>
                      <a:lnTo>
                        <a:pt x="83" y="28"/>
                      </a:lnTo>
                      <a:lnTo>
                        <a:pt x="85" y="28"/>
                      </a:lnTo>
                      <a:lnTo>
                        <a:pt x="85" y="26"/>
                      </a:lnTo>
                      <a:lnTo>
                        <a:pt x="88" y="26"/>
                      </a:lnTo>
                      <a:lnTo>
                        <a:pt x="88" y="28"/>
                      </a:lnTo>
                      <a:lnTo>
                        <a:pt x="90" y="26"/>
                      </a:lnTo>
                      <a:lnTo>
                        <a:pt x="90" y="21"/>
                      </a:lnTo>
                      <a:lnTo>
                        <a:pt x="90" y="19"/>
                      </a:lnTo>
                      <a:lnTo>
                        <a:pt x="92" y="19"/>
                      </a:lnTo>
                      <a:lnTo>
                        <a:pt x="95" y="19"/>
                      </a:lnTo>
                      <a:lnTo>
                        <a:pt x="97" y="19"/>
                      </a:lnTo>
                      <a:lnTo>
                        <a:pt x="99" y="19"/>
                      </a:lnTo>
                      <a:lnTo>
                        <a:pt x="102" y="19"/>
                      </a:lnTo>
                      <a:lnTo>
                        <a:pt x="104" y="19"/>
                      </a:lnTo>
                      <a:lnTo>
                        <a:pt x="104" y="16"/>
                      </a:lnTo>
                      <a:lnTo>
                        <a:pt x="107" y="16"/>
                      </a:lnTo>
                      <a:lnTo>
                        <a:pt x="109" y="16"/>
                      </a:lnTo>
                      <a:lnTo>
                        <a:pt x="111" y="16"/>
                      </a:lnTo>
                      <a:lnTo>
                        <a:pt x="114" y="16"/>
                      </a:lnTo>
                      <a:lnTo>
                        <a:pt x="116" y="16"/>
                      </a:lnTo>
                      <a:lnTo>
                        <a:pt x="118" y="16"/>
                      </a:lnTo>
                      <a:lnTo>
                        <a:pt x="121" y="16"/>
                      </a:lnTo>
                      <a:lnTo>
                        <a:pt x="123" y="16"/>
                      </a:lnTo>
                      <a:lnTo>
                        <a:pt x="123" y="14"/>
                      </a:lnTo>
                      <a:lnTo>
                        <a:pt x="126" y="14"/>
                      </a:lnTo>
                      <a:lnTo>
                        <a:pt x="128" y="14"/>
                      </a:lnTo>
                      <a:lnTo>
                        <a:pt x="128" y="12"/>
                      </a:lnTo>
                      <a:lnTo>
                        <a:pt x="128" y="14"/>
                      </a:lnTo>
                      <a:lnTo>
                        <a:pt x="130" y="14"/>
                      </a:lnTo>
                      <a:lnTo>
                        <a:pt x="130" y="12"/>
                      </a:lnTo>
                      <a:lnTo>
                        <a:pt x="130" y="14"/>
                      </a:lnTo>
                      <a:lnTo>
                        <a:pt x="133" y="14"/>
                      </a:lnTo>
                      <a:lnTo>
                        <a:pt x="133" y="12"/>
                      </a:lnTo>
                      <a:lnTo>
                        <a:pt x="133" y="9"/>
                      </a:lnTo>
                      <a:lnTo>
                        <a:pt x="135" y="9"/>
                      </a:lnTo>
                      <a:lnTo>
                        <a:pt x="135" y="12"/>
                      </a:lnTo>
                      <a:lnTo>
                        <a:pt x="137" y="9"/>
                      </a:lnTo>
                      <a:lnTo>
                        <a:pt x="140" y="7"/>
                      </a:lnTo>
                      <a:lnTo>
                        <a:pt x="140" y="9"/>
                      </a:lnTo>
                      <a:lnTo>
                        <a:pt x="140" y="12"/>
                      </a:lnTo>
                      <a:lnTo>
                        <a:pt x="142" y="9"/>
                      </a:lnTo>
                      <a:lnTo>
                        <a:pt x="145" y="9"/>
                      </a:lnTo>
                      <a:lnTo>
                        <a:pt x="147" y="9"/>
                      </a:lnTo>
                      <a:lnTo>
                        <a:pt x="149" y="9"/>
                      </a:lnTo>
                      <a:lnTo>
                        <a:pt x="149" y="12"/>
                      </a:lnTo>
                      <a:lnTo>
                        <a:pt x="149" y="14"/>
                      </a:lnTo>
                      <a:lnTo>
                        <a:pt x="152" y="14"/>
                      </a:lnTo>
                      <a:lnTo>
                        <a:pt x="154" y="14"/>
                      </a:lnTo>
                      <a:lnTo>
                        <a:pt x="154" y="16"/>
                      </a:lnTo>
                      <a:lnTo>
                        <a:pt x="156" y="16"/>
                      </a:lnTo>
                      <a:lnTo>
                        <a:pt x="156" y="19"/>
                      </a:lnTo>
                      <a:lnTo>
                        <a:pt x="156" y="16"/>
                      </a:lnTo>
                      <a:lnTo>
                        <a:pt x="159" y="16"/>
                      </a:lnTo>
                      <a:lnTo>
                        <a:pt x="161" y="16"/>
                      </a:lnTo>
                      <a:lnTo>
                        <a:pt x="164" y="16"/>
                      </a:lnTo>
                      <a:lnTo>
                        <a:pt x="166" y="16"/>
                      </a:lnTo>
                      <a:lnTo>
                        <a:pt x="166" y="19"/>
                      </a:lnTo>
                      <a:lnTo>
                        <a:pt x="168" y="19"/>
                      </a:lnTo>
                      <a:lnTo>
                        <a:pt x="168" y="21"/>
                      </a:lnTo>
                      <a:lnTo>
                        <a:pt x="171" y="21"/>
                      </a:lnTo>
                      <a:lnTo>
                        <a:pt x="171" y="23"/>
                      </a:lnTo>
                      <a:lnTo>
                        <a:pt x="173" y="23"/>
                      </a:lnTo>
                      <a:lnTo>
                        <a:pt x="175" y="23"/>
                      </a:lnTo>
                      <a:lnTo>
                        <a:pt x="175" y="21"/>
                      </a:lnTo>
                      <a:lnTo>
                        <a:pt x="178" y="21"/>
                      </a:lnTo>
                      <a:lnTo>
                        <a:pt x="180" y="21"/>
                      </a:lnTo>
                      <a:lnTo>
                        <a:pt x="183" y="21"/>
                      </a:lnTo>
                      <a:lnTo>
                        <a:pt x="183" y="19"/>
                      </a:lnTo>
                      <a:lnTo>
                        <a:pt x="183" y="21"/>
                      </a:lnTo>
                      <a:lnTo>
                        <a:pt x="185" y="21"/>
                      </a:lnTo>
                      <a:lnTo>
                        <a:pt x="185" y="19"/>
                      </a:lnTo>
                      <a:lnTo>
                        <a:pt x="185" y="21"/>
                      </a:lnTo>
                      <a:lnTo>
                        <a:pt x="187" y="21"/>
                      </a:lnTo>
                      <a:lnTo>
                        <a:pt x="187" y="19"/>
                      </a:lnTo>
                      <a:lnTo>
                        <a:pt x="190" y="19"/>
                      </a:lnTo>
                      <a:lnTo>
                        <a:pt x="192" y="19"/>
                      </a:lnTo>
                      <a:lnTo>
                        <a:pt x="192" y="21"/>
                      </a:lnTo>
                      <a:lnTo>
                        <a:pt x="194" y="21"/>
                      </a:lnTo>
                      <a:lnTo>
                        <a:pt x="194" y="19"/>
                      </a:lnTo>
                      <a:lnTo>
                        <a:pt x="197" y="19"/>
                      </a:lnTo>
                      <a:lnTo>
                        <a:pt x="199" y="19"/>
                      </a:lnTo>
                      <a:lnTo>
                        <a:pt x="201" y="19"/>
                      </a:lnTo>
                      <a:lnTo>
                        <a:pt x="201" y="16"/>
                      </a:lnTo>
                      <a:lnTo>
                        <a:pt x="201" y="19"/>
                      </a:lnTo>
                      <a:lnTo>
                        <a:pt x="201" y="16"/>
                      </a:lnTo>
                      <a:lnTo>
                        <a:pt x="201" y="14"/>
                      </a:lnTo>
                      <a:lnTo>
                        <a:pt x="204" y="14"/>
                      </a:lnTo>
                      <a:lnTo>
                        <a:pt x="201" y="12"/>
                      </a:lnTo>
                      <a:lnTo>
                        <a:pt x="201" y="9"/>
                      </a:lnTo>
                      <a:lnTo>
                        <a:pt x="201" y="7"/>
                      </a:lnTo>
                      <a:lnTo>
                        <a:pt x="201" y="4"/>
                      </a:lnTo>
                      <a:lnTo>
                        <a:pt x="199" y="4"/>
                      </a:lnTo>
                      <a:lnTo>
                        <a:pt x="199" y="2"/>
                      </a:lnTo>
                      <a:lnTo>
                        <a:pt x="199" y="0"/>
                      </a:lnTo>
                      <a:lnTo>
                        <a:pt x="201" y="0"/>
                      </a:lnTo>
                      <a:lnTo>
                        <a:pt x="204" y="0"/>
                      </a:lnTo>
                      <a:lnTo>
                        <a:pt x="204" y="2"/>
                      </a:lnTo>
                      <a:lnTo>
                        <a:pt x="206" y="2"/>
                      </a:lnTo>
                      <a:lnTo>
                        <a:pt x="209" y="2"/>
                      </a:lnTo>
                      <a:lnTo>
                        <a:pt x="211" y="2"/>
                      </a:lnTo>
                      <a:lnTo>
                        <a:pt x="211" y="4"/>
                      </a:lnTo>
                      <a:lnTo>
                        <a:pt x="213" y="2"/>
                      </a:lnTo>
                      <a:lnTo>
                        <a:pt x="213" y="4"/>
                      </a:lnTo>
                      <a:lnTo>
                        <a:pt x="213" y="7"/>
                      </a:lnTo>
                      <a:lnTo>
                        <a:pt x="216" y="7"/>
                      </a:lnTo>
                      <a:lnTo>
                        <a:pt x="216" y="9"/>
                      </a:lnTo>
                      <a:lnTo>
                        <a:pt x="216" y="12"/>
                      </a:lnTo>
                      <a:lnTo>
                        <a:pt x="216" y="14"/>
                      </a:lnTo>
                      <a:lnTo>
                        <a:pt x="218" y="14"/>
                      </a:lnTo>
                      <a:lnTo>
                        <a:pt x="218" y="16"/>
                      </a:lnTo>
                      <a:lnTo>
                        <a:pt x="218" y="19"/>
                      </a:lnTo>
                      <a:lnTo>
                        <a:pt x="216" y="19"/>
                      </a:lnTo>
                      <a:lnTo>
                        <a:pt x="213" y="19"/>
                      </a:lnTo>
                      <a:lnTo>
                        <a:pt x="213" y="21"/>
                      </a:lnTo>
                      <a:lnTo>
                        <a:pt x="211" y="21"/>
                      </a:lnTo>
                      <a:lnTo>
                        <a:pt x="211" y="23"/>
                      </a:lnTo>
                      <a:lnTo>
                        <a:pt x="209" y="23"/>
                      </a:lnTo>
                      <a:lnTo>
                        <a:pt x="209" y="21"/>
                      </a:lnTo>
                      <a:lnTo>
                        <a:pt x="206" y="23"/>
                      </a:lnTo>
                      <a:lnTo>
                        <a:pt x="206" y="26"/>
                      </a:lnTo>
                      <a:lnTo>
                        <a:pt x="209" y="28"/>
                      </a:lnTo>
                      <a:lnTo>
                        <a:pt x="206" y="28"/>
                      </a:lnTo>
                      <a:lnTo>
                        <a:pt x="206" y="31"/>
                      </a:lnTo>
                      <a:lnTo>
                        <a:pt x="206" y="33"/>
                      </a:lnTo>
                      <a:lnTo>
                        <a:pt x="209" y="33"/>
                      </a:lnTo>
                      <a:lnTo>
                        <a:pt x="209" y="35"/>
                      </a:lnTo>
                      <a:lnTo>
                        <a:pt x="206" y="35"/>
                      </a:lnTo>
                      <a:lnTo>
                        <a:pt x="209" y="35"/>
                      </a:lnTo>
                      <a:lnTo>
                        <a:pt x="209" y="38"/>
                      </a:lnTo>
                      <a:lnTo>
                        <a:pt x="206" y="35"/>
                      </a:lnTo>
                      <a:lnTo>
                        <a:pt x="206" y="38"/>
                      </a:lnTo>
                      <a:lnTo>
                        <a:pt x="204" y="38"/>
                      </a:lnTo>
                      <a:lnTo>
                        <a:pt x="204" y="40"/>
                      </a:lnTo>
                      <a:lnTo>
                        <a:pt x="204" y="38"/>
                      </a:lnTo>
                      <a:lnTo>
                        <a:pt x="204" y="40"/>
                      </a:lnTo>
                      <a:lnTo>
                        <a:pt x="204" y="42"/>
                      </a:lnTo>
                      <a:lnTo>
                        <a:pt x="201" y="42"/>
                      </a:lnTo>
                      <a:lnTo>
                        <a:pt x="201" y="45"/>
                      </a:lnTo>
                      <a:lnTo>
                        <a:pt x="199" y="45"/>
                      </a:lnTo>
                      <a:lnTo>
                        <a:pt x="199" y="47"/>
                      </a:lnTo>
                      <a:lnTo>
                        <a:pt x="197" y="47"/>
                      </a:lnTo>
                      <a:lnTo>
                        <a:pt x="197" y="45"/>
                      </a:lnTo>
                      <a:lnTo>
                        <a:pt x="199" y="45"/>
                      </a:lnTo>
                      <a:lnTo>
                        <a:pt x="197" y="45"/>
                      </a:lnTo>
                      <a:lnTo>
                        <a:pt x="197" y="42"/>
                      </a:lnTo>
                      <a:lnTo>
                        <a:pt x="194" y="40"/>
                      </a:lnTo>
                      <a:lnTo>
                        <a:pt x="192" y="40"/>
                      </a:lnTo>
                      <a:lnTo>
                        <a:pt x="190" y="40"/>
                      </a:lnTo>
                      <a:lnTo>
                        <a:pt x="187" y="40"/>
                      </a:lnTo>
                      <a:lnTo>
                        <a:pt x="185" y="40"/>
                      </a:lnTo>
                      <a:lnTo>
                        <a:pt x="183" y="40"/>
                      </a:lnTo>
                      <a:lnTo>
                        <a:pt x="180" y="40"/>
                      </a:lnTo>
                      <a:lnTo>
                        <a:pt x="178" y="38"/>
                      </a:lnTo>
                      <a:lnTo>
                        <a:pt x="175" y="38"/>
                      </a:lnTo>
                      <a:lnTo>
                        <a:pt x="175" y="35"/>
                      </a:lnTo>
                      <a:lnTo>
                        <a:pt x="175" y="38"/>
                      </a:lnTo>
                      <a:lnTo>
                        <a:pt x="173" y="35"/>
                      </a:lnTo>
                      <a:lnTo>
                        <a:pt x="173" y="38"/>
                      </a:lnTo>
                      <a:lnTo>
                        <a:pt x="173" y="35"/>
                      </a:lnTo>
                      <a:lnTo>
                        <a:pt x="173" y="38"/>
                      </a:lnTo>
                      <a:lnTo>
                        <a:pt x="171" y="38"/>
                      </a:lnTo>
                      <a:lnTo>
                        <a:pt x="173" y="38"/>
                      </a:lnTo>
                      <a:lnTo>
                        <a:pt x="171" y="38"/>
                      </a:lnTo>
                      <a:lnTo>
                        <a:pt x="173" y="38"/>
                      </a:lnTo>
                      <a:lnTo>
                        <a:pt x="171" y="38"/>
                      </a:lnTo>
                      <a:lnTo>
                        <a:pt x="168" y="38"/>
                      </a:lnTo>
                      <a:lnTo>
                        <a:pt x="168" y="35"/>
                      </a:lnTo>
                      <a:lnTo>
                        <a:pt x="168" y="33"/>
                      </a:lnTo>
                      <a:lnTo>
                        <a:pt x="168" y="35"/>
                      </a:lnTo>
                      <a:lnTo>
                        <a:pt x="168" y="33"/>
                      </a:lnTo>
                      <a:lnTo>
                        <a:pt x="168" y="31"/>
                      </a:lnTo>
                      <a:lnTo>
                        <a:pt x="166" y="31"/>
                      </a:lnTo>
                      <a:lnTo>
                        <a:pt x="166" y="33"/>
                      </a:lnTo>
                      <a:lnTo>
                        <a:pt x="168" y="33"/>
                      </a:lnTo>
                      <a:lnTo>
                        <a:pt x="166" y="33"/>
                      </a:lnTo>
                      <a:lnTo>
                        <a:pt x="166" y="35"/>
                      </a:lnTo>
                      <a:lnTo>
                        <a:pt x="164" y="35"/>
                      </a:lnTo>
                      <a:lnTo>
                        <a:pt x="164" y="38"/>
                      </a:lnTo>
                      <a:lnTo>
                        <a:pt x="161" y="38"/>
                      </a:lnTo>
                      <a:lnTo>
                        <a:pt x="164" y="38"/>
                      </a:lnTo>
                      <a:lnTo>
                        <a:pt x="161" y="38"/>
                      </a:lnTo>
                      <a:lnTo>
                        <a:pt x="159" y="38"/>
                      </a:lnTo>
                      <a:lnTo>
                        <a:pt x="159" y="40"/>
                      </a:lnTo>
                      <a:lnTo>
                        <a:pt x="156" y="40"/>
                      </a:lnTo>
                      <a:lnTo>
                        <a:pt x="154" y="40"/>
                      </a:lnTo>
                      <a:lnTo>
                        <a:pt x="152" y="40"/>
                      </a:lnTo>
                      <a:lnTo>
                        <a:pt x="149" y="40"/>
                      </a:lnTo>
                      <a:lnTo>
                        <a:pt x="149" y="38"/>
                      </a:lnTo>
                      <a:lnTo>
                        <a:pt x="149" y="35"/>
                      </a:lnTo>
                      <a:lnTo>
                        <a:pt x="147" y="35"/>
                      </a:lnTo>
                      <a:lnTo>
                        <a:pt x="147" y="38"/>
                      </a:lnTo>
                      <a:lnTo>
                        <a:pt x="147" y="35"/>
                      </a:lnTo>
                      <a:lnTo>
                        <a:pt x="145" y="35"/>
                      </a:lnTo>
                      <a:lnTo>
                        <a:pt x="145" y="38"/>
                      </a:lnTo>
                      <a:lnTo>
                        <a:pt x="145" y="35"/>
                      </a:lnTo>
                      <a:lnTo>
                        <a:pt x="145" y="38"/>
                      </a:lnTo>
                      <a:lnTo>
                        <a:pt x="142" y="38"/>
                      </a:lnTo>
                      <a:lnTo>
                        <a:pt x="145" y="38"/>
                      </a:lnTo>
                      <a:lnTo>
                        <a:pt x="142" y="38"/>
                      </a:lnTo>
                      <a:lnTo>
                        <a:pt x="142" y="40"/>
                      </a:lnTo>
                      <a:lnTo>
                        <a:pt x="140" y="40"/>
                      </a:lnTo>
                      <a:lnTo>
                        <a:pt x="142" y="40"/>
                      </a:lnTo>
                      <a:lnTo>
                        <a:pt x="140" y="40"/>
                      </a:lnTo>
                      <a:lnTo>
                        <a:pt x="140" y="42"/>
                      </a:lnTo>
                      <a:lnTo>
                        <a:pt x="142" y="42"/>
                      </a:lnTo>
                      <a:lnTo>
                        <a:pt x="140" y="42"/>
                      </a:lnTo>
                      <a:lnTo>
                        <a:pt x="137" y="42"/>
                      </a:lnTo>
                      <a:lnTo>
                        <a:pt x="137" y="45"/>
                      </a:lnTo>
                      <a:lnTo>
                        <a:pt x="135" y="45"/>
                      </a:lnTo>
                      <a:lnTo>
                        <a:pt x="135" y="47"/>
                      </a:lnTo>
                      <a:lnTo>
                        <a:pt x="133" y="47"/>
                      </a:lnTo>
                      <a:lnTo>
                        <a:pt x="130" y="47"/>
                      </a:lnTo>
                      <a:lnTo>
                        <a:pt x="130" y="45"/>
                      </a:lnTo>
                      <a:lnTo>
                        <a:pt x="128" y="45"/>
                      </a:lnTo>
                      <a:lnTo>
                        <a:pt x="126" y="45"/>
                      </a:lnTo>
                      <a:lnTo>
                        <a:pt x="126" y="42"/>
                      </a:lnTo>
                      <a:lnTo>
                        <a:pt x="126" y="45"/>
                      </a:lnTo>
                      <a:lnTo>
                        <a:pt x="123" y="45"/>
                      </a:lnTo>
                      <a:lnTo>
                        <a:pt x="121" y="45"/>
                      </a:lnTo>
                      <a:lnTo>
                        <a:pt x="121" y="47"/>
                      </a:lnTo>
                      <a:lnTo>
                        <a:pt x="121" y="50"/>
                      </a:lnTo>
                      <a:lnTo>
                        <a:pt x="123" y="50"/>
                      </a:lnTo>
                      <a:lnTo>
                        <a:pt x="123" y="52"/>
                      </a:lnTo>
                      <a:lnTo>
                        <a:pt x="126" y="52"/>
                      </a:lnTo>
                      <a:lnTo>
                        <a:pt x="126" y="54"/>
                      </a:lnTo>
                      <a:lnTo>
                        <a:pt x="128" y="54"/>
                      </a:lnTo>
                      <a:lnTo>
                        <a:pt x="128" y="57"/>
                      </a:lnTo>
                      <a:lnTo>
                        <a:pt x="128" y="54"/>
                      </a:lnTo>
                      <a:lnTo>
                        <a:pt x="128" y="57"/>
                      </a:lnTo>
                      <a:lnTo>
                        <a:pt x="126" y="57"/>
                      </a:lnTo>
                      <a:lnTo>
                        <a:pt x="126" y="59"/>
                      </a:lnTo>
                      <a:lnTo>
                        <a:pt x="126" y="61"/>
                      </a:lnTo>
                      <a:lnTo>
                        <a:pt x="128" y="61"/>
                      </a:lnTo>
                      <a:lnTo>
                        <a:pt x="130" y="61"/>
                      </a:lnTo>
                      <a:lnTo>
                        <a:pt x="130" y="59"/>
                      </a:lnTo>
                      <a:lnTo>
                        <a:pt x="130" y="61"/>
                      </a:lnTo>
                      <a:lnTo>
                        <a:pt x="133" y="61"/>
                      </a:lnTo>
                      <a:lnTo>
                        <a:pt x="133" y="64"/>
                      </a:lnTo>
                      <a:lnTo>
                        <a:pt x="133" y="61"/>
                      </a:lnTo>
                      <a:lnTo>
                        <a:pt x="133" y="64"/>
                      </a:lnTo>
                      <a:lnTo>
                        <a:pt x="133" y="61"/>
                      </a:lnTo>
                      <a:lnTo>
                        <a:pt x="133" y="64"/>
                      </a:lnTo>
                      <a:lnTo>
                        <a:pt x="135" y="64"/>
                      </a:lnTo>
                      <a:lnTo>
                        <a:pt x="137" y="64"/>
                      </a:lnTo>
                      <a:lnTo>
                        <a:pt x="137" y="66"/>
                      </a:lnTo>
                      <a:lnTo>
                        <a:pt x="140" y="66"/>
                      </a:lnTo>
                      <a:lnTo>
                        <a:pt x="140" y="69"/>
                      </a:lnTo>
                      <a:lnTo>
                        <a:pt x="142" y="69"/>
                      </a:lnTo>
                      <a:lnTo>
                        <a:pt x="142" y="71"/>
                      </a:lnTo>
                      <a:lnTo>
                        <a:pt x="145" y="71"/>
                      </a:lnTo>
                      <a:lnTo>
                        <a:pt x="145" y="73"/>
                      </a:lnTo>
                      <a:lnTo>
                        <a:pt x="142" y="73"/>
                      </a:lnTo>
                      <a:lnTo>
                        <a:pt x="140" y="73"/>
                      </a:lnTo>
                      <a:lnTo>
                        <a:pt x="140" y="71"/>
                      </a:lnTo>
                      <a:lnTo>
                        <a:pt x="137" y="71"/>
                      </a:lnTo>
                      <a:lnTo>
                        <a:pt x="137" y="69"/>
                      </a:lnTo>
                      <a:lnTo>
                        <a:pt x="135" y="69"/>
                      </a:lnTo>
                      <a:lnTo>
                        <a:pt x="135" y="66"/>
                      </a:lnTo>
                      <a:lnTo>
                        <a:pt x="133" y="66"/>
                      </a:lnTo>
                      <a:lnTo>
                        <a:pt x="130" y="66"/>
                      </a:lnTo>
                      <a:lnTo>
                        <a:pt x="130" y="64"/>
                      </a:lnTo>
                      <a:lnTo>
                        <a:pt x="128" y="64"/>
                      </a:lnTo>
                      <a:lnTo>
                        <a:pt x="126" y="64"/>
                      </a:lnTo>
                      <a:lnTo>
                        <a:pt x="126" y="61"/>
                      </a:lnTo>
                      <a:lnTo>
                        <a:pt x="126" y="64"/>
                      </a:lnTo>
                      <a:lnTo>
                        <a:pt x="123" y="64"/>
                      </a:lnTo>
                      <a:lnTo>
                        <a:pt x="121" y="64"/>
                      </a:lnTo>
                      <a:lnTo>
                        <a:pt x="121" y="66"/>
                      </a:lnTo>
                      <a:lnTo>
                        <a:pt x="121" y="69"/>
                      </a:lnTo>
                      <a:lnTo>
                        <a:pt x="123" y="69"/>
                      </a:lnTo>
                      <a:lnTo>
                        <a:pt x="121" y="69"/>
                      </a:lnTo>
                      <a:lnTo>
                        <a:pt x="123" y="69"/>
                      </a:lnTo>
                      <a:lnTo>
                        <a:pt x="123" y="71"/>
                      </a:lnTo>
                      <a:lnTo>
                        <a:pt x="126" y="71"/>
                      </a:lnTo>
                      <a:lnTo>
                        <a:pt x="128" y="71"/>
                      </a:lnTo>
                      <a:lnTo>
                        <a:pt x="128" y="73"/>
                      </a:lnTo>
                      <a:lnTo>
                        <a:pt x="130" y="73"/>
                      </a:lnTo>
                      <a:lnTo>
                        <a:pt x="130" y="76"/>
                      </a:lnTo>
                      <a:lnTo>
                        <a:pt x="130" y="73"/>
                      </a:lnTo>
                      <a:lnTo>
                        <a:pt x="130" y="76"/>
                      </a:lnTo>
                      <a:lnTo>
                        <a:pt x="130" y="78"/>
                      </a:lnTo>
                      <a:lnTo>
                        <a:pt x="130" y="76"/>
                      </a:lnTo>
                      <a:lnTo>
                        <a:pt x="130" y="78"/>
                      </a:lnTo>
                      <a:lnTo>
                        <a:pt x="130" y="81"/>
                      </a:lnTo>
                      <a:lnTo>
                        <a:pt x="130" y="78"/>
                      </a:lnTo>
                      <a:lnTo>
                        <a:pt x="130" y="81"/>
                      </a:lnTo>
                      <a:lnTo>
                        <a:pt x="130" y="83"/>
                      </a:lnTo>
                      <a:lnTo>
                        <a:pt x="130" y="81"/>
                      </a:lnTo>
                      <a:lnTo>
                        <a:pt x="128" y="81"/>
                      </a:lnTo>
                      <a:lnTo>
                        <a:pt x="128" y="83"/>
                      </a:lnTo>
                      <a:lnTo>
                        <a:pt x="128" y="81"/>
                      </a:lnTo>
                      <a:lnTo>
                        <a:pt x="126" y="81"/>
                      </a:lnTo>
                      <a:lnTo>
                        <a:pt x="126" y="78"/>
                      </a:lnTo>
                      <a:lnTo>
                        <a:pt x="123" y="78"/>
                      </a:lnTo>
                      <a:lnTo>
                        <a:pt x="123" y="76"/>
                      </a:lnTo>
                      <a:lnTo>
                        <a:pt x="123" y="73"/>
                      </a:lnTo>
                      <a:lnTo>
                        <a:pt x="121" y="73"/>
                      </a:lnTo>
                      <a:lnTo>
                        <a:pt x="121" y="71"/>
                      </a:lnTo>
                      <a:lnTo>
                        <a:pt x="118" y="69"/>
                      </a:lnTo>
                      <a:lnTo>
                        <a:pt x="116" y="69"/>
                      </a:lnTo>
                      <a:lnTo>
                        <a:pt x="114" y="69"/>
                      </a:lnTo>
                      <a:lnTo>
                        <a:pt x="114" y="66"/>
                      </a:lnTo>
                      <a:lnTo>
                        <a:pt x="111" y="66"/>
                      </a:lnTo>
                      <a:lnTo>
                        <a:pt x="109" y="66"/>
                      </a:lnTo>
                      <a:lnTo>
                        <a:pt x="109" y="69"/>
                      </a:lnTo>
                      <a:lnTo>
                        <a:pt x="109" y="71"/>
                      </a:lnTo>
                      <a:lnTo>
                        <a:pt x="109" y="73"/>
                      </a:lnTo>
                      <a:lnTo>
                        <a:pt x="111" y="73"/>
                      </a:lnTo>
                      <a:lnTo>
                        <a:pt x="111" y="76"/>
                      </a:lnTo>
                      <a:lnTo>
                        <a:pt x="114" y="76"/>
                      </a:lnTo>
                      <a:lnTo>
                        <a:pt x="114" y="78"/>
                      </a:lnTo>
                      <a:lnTo>
                        <a:pt x="116" y="78"/>
                      </a:lnTo>
                      <a:lnTo>
                        <a:pt x="116" y="81"/>
                      </a:lnTo>
                      <a:lnTo>
                        <a:pt x="118" y="81"/>
                      </a:lnTo>
                      <a:lnTo>
                        <a:pt x="121" y="81"/>
                      </a:lnTo>
                      <a:lnTo>
                        <a:pt x="121" y="83"/>
                      </a:lnTo>
                      <a:lnTo>
                        <a:pt x="123" y="83"/>
                      </a:lnTo>
                      <a:lnTo>
                        <a:pt x="121" y="83"/>
                      </a:lnTo>
                      <a:lnTo>
                        <a:pt x="123" y="83"/>
                      </a:lnTo>
                      <a:lnTo>
                        <a:pt x="121" y="83"/>
                      </a:lnTo>
                      <a:lnTo>
                        <a:pt x="118" y="83"/>
                      </a:lnTo>
                      <a:lnTo>
                        <a:pt x="116" y="83"/>
                      </a:lnTo>
                      <a:lnTo>
                        <a:pt x="114" y="81"/>
                      </a:lnTo>
                      <a:lnTo>
                        <a:pt x="111" y="81"/>
                      </a:lnTo>
                      <a:lnTo>
                        <a:pt x="109" y="81"/>
                      </a:lnTo>
                      <a:lnTo>
                        <a:pt x="109" y="78"/>
                      </a:lnTo>
                      <a:lnTo>
                        <a:pt x="109" y="76"/>
                      </a:lnTo>
                      <a:lnTo>
                        <a:pt x="107" y="76"/>
                      </a:lnTo>
                      <a:lnTo>
                        <a:pt x="107" y="73"/>
                      </a:lnTo>
                      <a:lnTo>
                        <a:pt x="109" y="73"/>
                      </a:lnTo>
                      <a:lnTo>
                        <a:pt x="109" y="71"/>
                      </a:lnTo>
                      <a:lnTo>
                        <a:pt x="109" y="69"/>
                      </a:lnTo>
                      <a:lnTo>
                        <a:pt x="107" y="69"/>
                      </a:lnTo>
                      <a:lnTo>
                        <a:pt x="104" y="69"/>
                      </a:lnTo>
                      <a:lnTo>
                        <a:pt x="104" y="66"/>
                      </a:lnTo>
                      <a:lnTo>
                        <a:pt x="102" y="66"/>
                      </a:lnTo>
                      <a:lnTo>
                        <a:pt x="99" y="66"/>
                      </a:lnTo>
                      <a:lnTo>
                        <a:pt x="99" y="64"/>
                      </a:lnTo>
                      <a:lnTo>
                        <a:pt x="97" y="64"/>
                      </a:lnTo>
                      <a:lnTo>
                        <a:pt x="97" y="61"/>
                      </a:lnTo>
                      <a:lnTo>
                        <a:pt x="95" y="61"/>
                      </a:lnTo>
                      <a:lnTo>
                        <a:pt x="95" y="59"/>
                      </a:lnTo>
                      <a:lnTo>
                        <a:pt x="92" y="59"/>
                      </a:lnTo>
                      <a:lnTo>
                        <a:pt x="92" y="57"/>
                      </a:lnTo>
                      <a:lnTo>
                        <a:pt x="95" y="57"/>
                      </a:lnTo>
                      <a:lnTo>
                        <a:pt x="97" y="54"/>
                      </a:lnTo>
                      <a:lnTo>
                        <a:pt x="95" y="54"/>
                      </a:lnTo>
                      <a:lnTo>
                        <a:pt x="95" y="52"/>
                      </a:lnTo>
                      <a:lnTo>
                        <a:pt x="95" y="50"/>
                      </a:lnTo>
                      <a:lnTo>
                        <a:pt x="92" y="50"/>
                      </a:lnTo>
                      <a:lnTo>
                        <a:pt x="92" y="52"/>
                      </a:lnTo>
                      <a:lnTo>
                        <a:pt x="92" y="50"/>
                      </a:lnTo>
                      <a:lnTo>
                        <a:pt x="92" y="52"/>
                      </a:lnTo>
                      <a:lnTo>
                        <a:pt x="90" y="54"/>
                      </a:lnTo>
                      <a:lnTo>
                        <a:pt x="92" y="54"/>
                      </a:lnTo>
                      <a:lnTo>
                        <a:pt x="90" y="54"/>
                      </a:lnTo>
                      <a:lnTo>
                        <a:pt x="88" y="54"/>
                      </a:lnTo>
                      <a:lnTo>
                        <a:pt x="90" y="54"/>
                      </a:lnTo>
                      <a:lnTo>
                        <a:pt x="88" y="54"/>
                      </a:lnTo>
                      <a:lnTo>
                        <a:pt x="90" y="54"/>
                      </a:lnTo>
                      <a:lnTo>
                        <a:pt x="90" y="57"/>
                      </a:lnTo>
                      <a:lnTo>
                        <a:pt x="88" y="57"/>
                      </a:lnTo>
                      <a:lnTo>
                        <a:pt x="90" y="57"/>
                      </a:lnTo>
                      <a:lnTo>
                        <a:pt x="88" y="57"/>
                      </a:lnTo>
                      <a:lnTo>
                        <a:pt x="88" y="54"/>
                      </a:lnTo>
                      <a:lnTo>
                        <a:pt x="85" y="54"/>
                      </a:lnTo>
                      <a:lnTo>
                        <a:pt x="85" y="57"/>
                      </a:lnTo>
                      <a:lnTo>
                        <a:pt x="88" y="57"/>
                      </a:lnTo>
                      <a:lnTo>
                        <a:pt x="85" y="57"/>
                      </a:lnTo>
                      <a:lnTo>
                        <a:pt x="85" y="59"/>
                      </a:lnTo>
                      <a:lnTo>
                        <a:pt x="85" y="57"/>
                      </a:lnTo>
                      <a:lnTo>
                        <a:pt x="85" y="59"/>
                      </a:lnTo>
                      <a:lnTo>
                        <a:pt x="85" y="57"/>
                      </a:lnTo>
                      <a:lnTo>
                        <a:pt x="83" y="57"/>
                      </a:lnTo>
                      <a:lnTo>
                        <a:pt x="83" y="59"/>
                      </a:lnTo>
                      <a:lnTo>
                        <a:pt x="85" y="59"/>
                      </a:lnTo>
                      <a:lnTo>
                        <a:pt x="85" y="61"/>
                      </a:lnTo>
                      <a:lnTo>
                        <a:pt x="85" y="64"/>
                      </a:lnTo>
                      <a:lnTo>
                        <a:pt x="85" y="66"/>
                      </a:lnTo>
                      <a:lnTo>
                        <a:pt x="85" y="69"/>
                      </a:lnTo>
                      <a:lnTo>
                        <a:pt x="83" y="69"/>
                      </a:lnTo>
                      <a:lnTo>
                        <a:pt x="83" y="71"/>
                      </a:lnTo>
                      <a:lnTo>
                        <a:pt x="83" y="73"/>
                      </a:lnTo>
                      <a:lnTo>
                        <a:pt x="83" y="76"/>
                      </a:lnTo>
                      <a:lnTo>
                        <a:pt x="83" y="78"/>
                      </a:lnTo>
                      <a:lnTo>
                        <a:pt x="85" y="78"/>
                      </a:lnTo>
                      <a:lnTo>
                        <a:pt x="85" y="81"/>
                      </a:lnTo>
                      <a:lnTo>
                        <a:pt x="88" y="81"/>
                      </a:lnTo>
                      <a:lnTo>
                        <a:pt x="88" y="83"/>
                      </a:lnTo>
                      <a:lnTo>
                        <a:pt x="88" y="85"/>
                      </a:lnTo>
                      <a:lnTo>
                        <a:pt x="90" y="85"/>
                      </a:lnTo>
                      <a:lnTo>
                        <a:pt x="90" y="88"/>
                      </a:lnTo>
                      <a:lnTo>
                        <a:pt x="92" y="88"/>
                      </a:lnTo>
                      <a:lnTo>
                        <a:pt x="92" y="90"/>
                      </a:lnTo>
                      <a:lnTo>
                        <a:pt x="92" y="92"/>
                      </a:lnTo>
                      <a:lnTo>
                        <a:pt x="95" y="92"/>
                      </a:lnTo>
                      <a:lnTo>
                        <a:pt x="95" y="95"/>
                      </a:lnTo>
                      <a:lnTo>
                        <a:pt x="95" y="97"/>
                      </a:lnTo>
                      <a:lnTo>
                        <a:pt x="95" y="100"/>
                      </a:lnTo>
                      <a:lnTo>
                        <a:pt x="97" y="100"/>
                      </a:lnTo>
                      <a:lnTo>
                        <a:pt x="99" y="100"/>
                      </a:lnTo>
                      <a:lnTo>
                        <a:pt x="99" y="102"/>
                      </a:lnTo>
                      <a:lnTo>
                        <a:pt x="102" y="102"/>
                      </a:lnTo>
                      <a:lnTo>
                        <a:pt x="102" y="104"/>
                      </a:lnTo>
                      <a:lnTo>
                        <a:pt x="102" y="107"/>
                      </a:lnTo>
                      <a:lnTo>
                        <a:pt x="104" y="107"/>
                      </a:lnTo>
                      <a:lnTo>
                        <a:pt x="104" y="109"/>
                      </a:lnTo>
                      <a:lnTo>
                        <a:pt x="104" y="107"/>
                      </a:lnTo>
                      <a:lnTo>
                        <a:pt x="104" y="109"/>
                      </a:lnTo>
                      <a:lnTo>
                        <a:pt x="107" y="109"/>
                      </a:lnTo>
                      <a:lnTo>
                        <a:pt x="107" y="111"/>
                      </a:lnTo>
                      <a:lnTo>
                        <a:pt x="107" y="114"/>
                      </a:lnTo>
                      <a:lnTo>
                        <a:pt x="109" y="114"/>
                      </a:lnTo>
                      <a:lnTo>
                        <a:pt x="109" y="116"/>
                      </a:lnTo>
                      <a:lnTo>
                        <a:pt x="109" y="119"/>
                      </a:lnTo>
                      <a:lnTo>
                        <a:pt x="107" y="119"/>
                      </a:lnTo>
                      <a:lnTo>
                        <a:pt x="104" y="119"/>
                      </a:lnTo>
                      <a:lnTo>
                        <a:pt x="104" y="121"/>
                      </a:lnTo>
                      <a:lnTo>
                        <a:pt x="104" y="119"/>
                      </a:lnTo>
                      <a:lnTo>
                        <a:pt x="102" y="121"/>
                      </a:lnTo>
                      <a:lnTo>
                        <a:pt x="99" y="121"/>
                      </a:lnTo>
                      <a:lnTo>
                        <a:pt x="99" y="119"/>
                      </a:lnTo>
                      <a:lnTo>
                        <a:pt x="102" y="119"/>
                      </a:lnTo>
                      <a:lnTo>
                        <a:pt x="102" y="116"/>
                      </a:lnTo>
                      <a:lnTo>
                        <a:pt x="102" y="119"/>
                      </a:lnTo>
                      <a:lnTo>
                        <a:pt x="99" y="119"/>
                      </a:lnTo>
                      <a:lnTo>
                        <a:pt x="99" y="121"/>
                      </a:lnTo>
                      <a:lnTo>
                        <a:pt x="102" y="121"/>
                      </a:lnTo>
                      <a:lnTo>
                        <a:pt x="102" y="119"/>
                      </a:lnTo>
                      <a:lnTo>
                        <a:pt x="104" y="119"/>
                      </a:lnTo>
                      <a:lnTo>
                        <a:pt x="104" y="116"/>
                      </a:lnTo>
                      <a:lnTo>
                        <a:pt x="104" y="119"/>
                      </a:lnTo>
                      <a:lnTo>
                        <a:pt x="104" y="116"/>
                      </a:lnTo>
                      <a:lnTo>
                        <a:pt x="104" y="119"/>
                      </a:lnTo>
                      <a:lnTo>
                        <a:pt x="104" y="116"/>
                      </a:lnTo>
                      <a:lnTo>
                        <a:pt x="104" y="114"/>
                      </a:lnTo>
                      <a:lnTo>
                        <a:pt x="104" y="111"/>
                      </a:lnTo>
                      <a:lnTo>
                        <a:pt x="102" y="111"/>
                      </a:lnTo>
                      <a:lnTo>
                        <a:pt x="99" y="111"/>
                      </a:lnTo>
                      <a:lnTo>
                        <a:pt x="99" y="109"/>
                      </a:lnTo>
                      <a:lnTo>
                        <a:pt x="99" y="111"/>
                      </a:lnTo>
                      <a:lnTo>
                        <a:pt x="99" y="109"/>
                      </a:lnTo>
                      <a:lnTo>
                        <a:pt x="97" y="109"/>
                      </a:lnTo>
                      <a:lnTo>
                        <a:pt x="95" y="109"/>
                      </a:lnTo>
                      <a:lnTo>
                        <a:pt x="95" y="111"/>
                      </a:lnTo>
                      <a:lnTo>
                        <a:pt x="92" y="111"/>
                      </a:lnTo>
                      <a:lnTo>
                        <a:pt x="92" y="114"/>
                      </a:lnTo>
                      <a:lnTo>
                        <a:pt x="92" y="116"/>
                      </a:lnTo>
                      <a:lnTo>
                        <a:pt x="92" y="119"/>
                      </a:lnTo>
                      <a:lnTo>
                        <a:pt x="92" y="116"/>
                      </a:lnTo>
                      <a:lnTo>
                        <a:pt x="95" y="116"/>
                      </a:lnTo>
                      <a:lnTo>
                        <a:pt x="95" y="119"/>
                      </a:lnTo>
                      <a:lnTo>
                        <a:pt x="97" y="119"/>
                      </a:lnTo>
                      <a:lnTo>
                        <a:pt x="97" y="121"/>
                      </a:lnTo>
                      <a:lnTo>
                        <a:pt x="97" y="123"/>
                      </a:lnTo>
                      <a:lnTo>
                        <a:pt x="99" y="123"/>
                      </a:lnTo>
                      <a:lnTo>
                        <a:pt x="97" y="123"/>
                      </a:lnTo>
                      <a:lnTo>
                        <a:pt x="97" y="126"/>
                      </a:lnTo>
                      <a:lnTo>
                        <a:pt x="95" y="128"/>
                      </a:lnTo>
                      <a:lnTo>
                        <a:pt x="95" y="126"/>
                      </a:lnTo>
                      <a:lnTo>
                        <a:pt x="95" y="128"/>
                      </a:lnTo>
                      <a:lnTo>
                        <a:pt x="92" y="128"/>
                      </a:lnTo>
                      <a:lnTo>
                        <a:pt x="92" y="130"/>
                      </a:lnTo>
                      <a:lnTo>
                        <a:pt x="90" y="130"/>
                      </a:lnTo>
                      <a:lnTo>
                        <a:pt x="88" y="130"/>
                      </a:lnTo>
                      <a:lnTo>
                        <a:pt x="85" y="130"/>
                      </a:lnTo>
                      <a:lnTo>
                        <a:pt x="85" y="128"/>
                      </a:lnTo>
                      <a:lnTo>
                        <a:pt x="83" y="128"/>
                      </a:lnTo>
                      <a:lnTo>
                        <a:pt x="83" y="130"/>
                      </a:lnTo>
                      <a:lnTo>
                        <a:pt x="83" y="133"/>
                      </a:lnTo>
                      <a:lnTo>
                        <a:pt x="83" y="130"/>
                      </a:lnTo>
                      <a:lnTo>
                        <a:pt x="83" y="133"/>
                      </a:lnTo>
                      <a:lnTo>
                        <a:pt x="83" y="130"/>
                      </a:lnTo>
                      <a:lnTo>
                        <a:pt x="83" y="133"/>
                      </a:lnTo>
                      <a:lnTo>
                        <a:pt x="85" y="130"/>
                      </a:lnTo>
                      <a:lnTo>
                        <a:pt x="83" y="130"/>
                      </a:lnTo>
                      <a:lnTo>
                        <a:pt x="85" y="130"/>
                      </a:lnTo>
                      <a:lnTo>
                        <a:pt x="85" y="133"/>
                      </a:lnTo>
                      <a:lnTo>
                        <a:pt x="85" y="130"/>
                      </a:lnTo>
                      <a:lnTo>
                        <a:pt x="85" y="133"/>
                      </a:lnTo>
                      <a:lnTo>
                        <a:pt x="88" y="130"/>
                      </a:lnTo>
                      <a:lnTo>
                        <a:pt x="88" y="133"/>
                      </a:lnTo>
                      <a:lnTo>
                        <a:pt x="90" y="133"/>
                      </a:lnTo>
                      <a:lnTo>
                        <a:pt x="90" y="135"/>
                      </a:lnTo>
                      <a:lnTo>
                        <a:pt x="90" y="133"/>
                      </a:lnTo>
                      <a:lnTo>
                        <a:pt x="90" y="135"/>
                      </a:lnTo>
                      <a:lnTo>
                        <a:pt x="92" y="133"/>
                      </a:lnTo>
                      <a:lnTo>
                        <a:pt x="92" y="135"/>
                      </a:lnTo>
                      <a:lnTo>
                        <a:pt x="95" y="135"/>
                      </a:lnTo>
                      <a:lnTo>
                        <a:pt x="97" y="135"/>
                      </a:lnTo>
                      <a:lnTo>
                        <a:pt x="99" y="135"/>
                      </a:lnTo>
                      <a:lnTo>
                        <a:pt x="99" y="138"/>
                      </a:lnTo>
                      <a:lnTo>
                        <a:pt x="99" y="140"/>
                      </a:lnTo>
                      <a:lnTo>
                        <a:pt x="102" y="140"/>
                      </a:lnTo>
                      <a:lnTo>
                        <a:pt x="104" y="140"/>
                      </a:lnTo>
                      <a:lnTo>
                        <a:pt x="102" y="140"/>
                      </a:lnTo>
                      <a:lnTo>
                        <a:pt x="104" y="138"/>
                      </a:lnTo>
                      <a:lnTo>
                        <a:pt x="104" y="140"/>
                      </a:lnTo>
                      <a:lnTo>
                        <a:pt x="107" y="140"/>
                      </a:lnTo>
                      <a:lnTo>
                        <a:pt x="109" y="140"/>
                      </a:lnTo>
                      <a:lnTo>
                        <a:pt x="109" y="142"/>
                      </a:lnTo>
                      <a:lnTo>
                        <a:pt x="107" y="142"/>
                      </a:lnTo>
                      <a:lnTo>
                        <a:pt x="107" y="145"/>
                      </a:lnTo>
                      <a:lnTo>
                        <a:pt x="109" y="145"/>
                      </a:lnTo>
                      <a:lnTo>
                        <a:pt x="109" y="147"/>
                      </a:lnTo>
                      <a:lnTo>
                        <a:pt x="109" y="145"/>
                      </a:lnTo>
                      <a:lnTo>
                        <a:pt x="109" y="147"/>
                      </a:lnTo>
                      <a:lnTo>
                        <a:pt x="111" y="147"/>
                      </a:lnTo>
                      <a:lnTo>
                        <a:pt x="114" y="147"/>
                      </a:lnTo>
                      <a:lnTo>
                        <a:pt x="116" y="147"/>
                      </a:lnTo>
                      <a:lnTo>
                        <a:pt x="116" y="149"/>
                      </a:lnTo>
                      <a:lnTo>
                        <a:pt x="118" y="149"/>
                      </a:lnTo>
                      <a:lnTo>
                        <a:pt x="116" y="149"/>
                      </a:lnTo>
                      <a:lnTo>
                        <a:pt x="118" y="149"/>
                      </a:lnTo>
                      <a:lnTo>
                        <a:pt x="118" y="152"/>
                      </a:lnTo>
                      <a:lnTo>
                        <a:pt x="118" y="154"/>
                      </a:lnTo>
                      <a:lnTo>
                        <a:pt x="121" y="154"/>
                      </a:lnTo>
                      <a:lnTo>
                        <a:pt x="123" y="154"/>
                      </a:lnTo>
                      <a:lnTo>
                        <a:pt x="126" y="154"/>
                      </a:lnTo>
                      <a:lnTo>
                        <a:pt x="126" y="157"/>
                      </a:lnTo>
                      <a:lnTo>
                        <a:pt x="128" y="157"/>
                      </a:lnTo>
                      <a:lnTo>
                        <a:pt x="130" y="157"/>
                      </a:lnTo>
                      <a:lnTo>
                        <a:pt x="130" y="159"/>
                      </a:lnTo>
                      <a:lnTo>
                        <a:pt x="133" y="159"/>
                      </a:lnTo>
                      <a:lnTo>
                        <a:pt x="133" y="161"/>
                      </a:lnTo>
                      <a:lnTo>
                        <a:pt x="133" y="164"/>
                      </a:lnTo>
                      <a:lnTo>
                        <a:pt x="130" y="164"/>
                      </a:lnTo>
                      <a:lnTo>
                        <a:pt x="130" y="166"/>
                      </a:lnTo>
                      <a:lnTo>
                        <a:pt x="130" y="168"/>
                      </a:lnTo>
                      <a:lnTo>
                        <a:pt x="130" y="171"/>
                      </a:lnTo>
                      <a:lnTo>
                        <a:pt x="130" y="173"/>
                      </a:lnTo>
                      <a:lnTo>
                        <a:pt x="133" y="173"/>
                      </a:lnTo>
                      <a:lnTo>
                        <a:pt x="130" y="173"/>
                      </a:lnTo>
                      <a:lnTo>
                        <a:pt x="130" y="176"/>
                      </a:lnTo>
                      <a:lnTo>
                        <a:pt x="133" y="176"/>
                      </a:lnTo>
                      <a:lnTo>
                        <a:pt x="133" y="178"/>
                      </a:lnTo>
                      <a:lnTo>
                        <a:pt x="133" y="180"/>
                      </a:lnTo>
                      <a:lnTo>
                        <a:pt x="133" y="183"/>
                      </a:lnTo>
                      <a:lnTo>
                        <a:pt x="133" y="185"/>
                      </a:lnTo>
                      <a:lnTo>
                        <a:pt x="130" y="185"/>
                      </a:lnTo>
                      <a:lnTo>
                        <a:pt x="133" y="185"/>
                      </a:lnTo>
                      <a:lnTo>
                        <a:pt x="130" y="185"/>
                      </a:lnTo>
                      <a:lnTo>
                        <a:pt x="130" y="183"/>
                      </a:lnTo>
                      <a:lnTo>
                        <a:pt x="130" y="185"/>
                      </a:lnTo>
                      <a:lnTo>
                        <a:pt x="128" y="183"/>
                      </a:lnTo>
                      <a:lnTo>
                        <a:pt x="128" y="180"/>
                      </a:lnTo>
                      <a:lnTo>
                        <a:pt x="128" y="183"/>
                      </a:lnTo>
                      <a:lnTo>
                        <a:pt x="128" y="180"/>
                      </a:lnTo>
                      <a:lnTo>
                        <a:pt x="128" y="178"/>
                      </a:lnTo>
                      <a:lnTo>
                        <a:pt x="126" y="178"/>
                      </a:lnTo>
                      <a:lnTo>
                        <a:pt x="123" y="178"/>
                      </a:lnTo>
                      <a:close/>
                    </a:path>
                  </a:pathLst>
                </a:custGeom>
                <a:solidFill>
                  <a:srgbClr val="92D050"/>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5" name="Freeform 52454"/>
                <p:cNvSpPr>
                  <a:spLocks noEditPoints="1"/>
                </p:cNvSpPr>
                <p:nvPr/>
              </p:nvSpPr>
              <p:spPr bwMode="auto">
                <a:xfrm>
                  <a:off x="6690942" y="4593939"/>
                  <a:ext cx="926609" cy="732006"/>
                </a:xfrm>
                <a:custGeom>
                  <a:avLst/>
                  <a:gdLst>
                    <a:gd name="T0" fmla="*/ 230 w 261"/>
                    <a:gd name="T1" fmla="*/ 243 h 248"/>
                    <a:gd name="T2" fmla="*/ 230 w 261"/>
                    <a:gd name="T3" fmla="*/ 240 h 248"/>
                    <a:gd name="T4" fmla="*/ 142 w 261"/>
                    <a:gd name="T5" fmla="*/ 238 h 248"/>
                    <a:gd name="T6" fmla="*/ 259 w 261"/>
                    <a:gd name="T7" fmla="*/ 219 h 248"/>
                    <a:gd name="T8" fmla="*/ 109 w 261"/>
                    <a:gd name="T9" fmla="*/ 217 h 248"/>
                    <a:gd name="T10" fmla="*/ 259 w 261"/>
                    <a:gd name="T11" fmla="*/ 217 h 248"/>
                    <a:gd name="T12" fmla="*/ 254 w 261"/>
                    <a:gd name="T13" fmla="*/ 207 h 248"/>
                    <a:gd name="T14" fmla="*/ 259 w 261"/>
                    <a:gd name="T15" fmla="*/ 205 h 248"/>
                    <a:gd name="T16" fmla="*/ 261 w 261"/>
                    <a:gd name="T17" fmla="*/ 205 h 248"/>
                    <a:gd name="T18" fmla="*/ 225 w 261"/>
                    <a:gd name="T19" fmla="*/ 202 h 248"/>
                    <a:gd name="T20" fmla="*/ 216 w 261"/>
                    <a:gd name="T21" fmla="*/ 193 h 248"/>
                    <a:gd name="T22" fmla="*/ 214 w 261"/>
                    <a:gd name="T23" fmla="*/ 191 h 248"/>
                    <a:gd name="T24" fmla="*/ 59 w 261"/>
                    <a:gd name="T25" fmla="*/ 181 h 248"/>
                    <a:gd name="T26" fmla="*/ 157 w 261"/>
                    <a:gd name="T27" fmla="*/ 181 h 248"/>
                    <a:gd name="T28" fmla="*/ 121 w 261"/>
                    <a:gd name="T29" fmla="*/ 181 h 248"/>
                    <a:gd name="T30" fmla="*/ 147 w 261"/>
                    <a:gd name="T31" fmla="*/ 181 h 248"/>
                    <a:gd name="T32" fmla="*/ 190 w 261"/>
                    <a:gd name="T33" fmla="*/ 179 h 248"/>
                    <a:gd name="T34" fmla="*/ 190 w 261"/>
                    <a:gd name="T35" fmla="*/ 176 h 248"/>
                    <a:gd name="T36" fmla="*/ 188 w 261"/>
                    <a:gd name="T37" fmla="*/ 176 h 248"/>
                    <a:gd name="T38" fmla="*/ 233 w 261"/>
                    <a:gd name="T39" fmla="*/ 172 h 248"/>
                    <a:gd name="T40" fmla="*/ 173 w 261"/>
                    <a:gd name="T41" fmla="*/ 172 h 248"/>
                    <a:gd name="T42" fmla="*/ 178 w 261"/>
                    <a:gd name="T43" fmla="*/ 172 h 248"/>
                    <a:gd name="T44" fmla="*/ 192 w 261"/>
                    <a:gd name="T45" fmla="*/ 169 h 248"/>
                    <a:gd name="T46" fmla="*/ 195 w 261"/>
                    <a:gd name="T47" fmla="*/ 167 h 248"/>
                    <a:gd name="T48" fmla="*/ 199 w 261"/>
                    <a:gd name="T49" fmla="*/ 160 h 248"/>
                    <a:gd name="T50" fmla="*/ 116 w 261"/>
                    <a:gd name="T51" fmla="*/ 157 h 248"/>
                    <a:gd name="T52" fmla="*/ 221 w 261"/>
                    <a:gd name="T53" fmla="*/ 160 h 248"/>
                    <a:gd name="T54" fmla="*/ 225 w 261"/>
                    <a:gd name="T55" fmla="*/ 155 h 248"/>
                    <a:gd name="T56" fmla="*/ 119 w 261"/>
                    <a:gd name="T57" fmla="*/ 153 h 248"/>
                    <a:gd name="T58" fmla="*/ 119 w 261"/>
                    <a:gd name="T59" fmla="*/ 148 h 248"/>
                    <a:gd name="T60" fmla="*/ 161 w 261"/>
                    <a:gd name="T61" fmla="*/ 145 h 248"/>
                    <a:gd name="T62" fmla="*/ 114 w 261"/>
                    <a:gd name="T63" fmla="*/ 141 h 248"/>
                    <a:gd name="T64" fmla="*/ 31 w 261"/>
                    <a:gd name="T65" fmla="*/ 141 h 248"/>
                    <a:gd name="T66" fmla="*/ 116 w 261"/>
                    <a:gd name="T67" fmla="*/ 138 h 248"/>
                    <a:gd name="T68" fmla="*/ 128 w 261"/>
                    <a:gd name="T69" fmla="*/ 134 h 248"/>
                    <a:gd name="T70" fmla="*/ 97 w 261"/>
                    <a:gd name="T71" fmla="*/ 119 h 248"/>
                    <a:gd name="T72" fmla="*/ 140 w 261"/>
                    <a:gd name="T73" fmla="*/ 115 h 248"/>
                    <a:gd name="T74" fmla="*/ 45 w 261"/>
                    <a:gd name="T75" fmla="*/ 112 h 248"/>
                    <a:gd name="T76" fmla="*/ 50 w 261"/>
                    <a:gd name="T77" fmla="*/ 112 h 248"/>
                    <a:gd name="T78" fmla="*/ 74 w 261"/>
                    <a:gd name="T79" fmla="*/ 110 h 248"/>
                    <a:gd name="T80" fmla="*/ 38 w 261"/>
                    <a:gd name="T81" fmla="*/ 107 h 248"/>
                    <a:gd name="T82" fmla="*/ 38 w 261"/>
                    <a:gd name="T83" fmla="*/ 107 h 248"/>
                    <a:gd name="T84" fmla="*/ 211 w 261"/>
                    <a:gd name="T85" fmla="*/ 105 h 248"/>
                    <a:gd name="T86" fmla="*/ 116 w 261"/>
                    <a:gd name="T87" fmla="*/ 103 h 248"/>
                    <a:gd name="T88" fmla="*/ 206 w 261"/>
                    <a:gd name="T89" fmla="*/ 103 h 248"/>
                    <a:gd name="T90" fmla="*/ 33 w 261"/>
                    <a:gd name="T91" fmla="*/ 100 h 248"/>
                    <a:gd name="T92" fmla="*/ 133 w 261"/>
                    <a:gd name="T93" fmla="*/ 98 h 248"/>
                    <a:gd name="T94" fmla="*/ 26 w 261"/>
                    <a:gd name="T95" fmla="*/ 96 h 248"/>
                    <a:gd name="T96" fmla="*/ 40 w 261"/>
                    <a:gd name="T97" fmla="*/ 79 h 248"/>
                    <a:gd name="T98" fmla="*/ 138 w 261"/>
                    <a:gd name="T99" fmla="*/ 79 h 248"/>
                    <a:gd name="T100" fmla="*/ 121 w 261"/>
                    <a:gd name="T101" fmla="*/ 77 h 248"/>
                    <a:gd name="T102" fmla="*/ 138 w 261"/>
                    <a:gd name="T103" fmla="*/ 67 h 248"/>
                    <a:gd name="T104" fmla="*/ 216 w 261"/>
                    <a:gd name="T105" fmla="*/ 67 h 248"/>
                    <a:gd name="T106" fmla="*/ 171 w 261"/>
                    <a:gd name="T107" fmla="*/ 43 h 248"/>
                    <a:gd name="T108" fmla="*/ 133 w 261"/>
                    <a:gd name="T109" fmla="*/ 24 h 248"/>
                    <a:gd name="T110" fmla="*/ 202 w 261"/>
                    <a:gd name="T111" fmla="*/ 0 h 248"/>
                    <a:gd name="T112" fmla="*/ 202 w 261"/>
                    <a:gd name="T11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1" h="248">
                      <a:moveTo>
                        <a:pt x="195" y="248"/>
                      </a:moveTo>
                      <a:lnTo>
                        <a:pt x="192" y="248"/>
                      </a:lnTo>
                      <a:lnTo>
                        <a:pt x="195" y="248"/>
                      </a:lnTo>
                      <a:close/>
                      <a:moveTo>
                        <a:pt x="230" y="243"/>
                      </a:moveTo>
                      <a:lnTo>
                        <a:pt x="228" y="243"/>
                      </a:lnTo>
                      <a:lnTo>
                        <a:pt x="230" y="243"/>
                      </a:lnTo>
                      <a:close/>
                      <a:moveTo>
                        <a:pt x="233" y="240"/>
                      </a:moveTo>
                      <a:lnTo>
                        <a:pt x="230" y="240"/>
                      </a:lnTo>
                      <a:lnTo>
                        <a:pt x="233" y="240"/>
                      </a:lnTo>
                      <a:close/>
                      <a:moveTo>
                        <a:pt x="142" y="238"/>
                      </a:moveTo>
                      <a:lnTo>
                        <a:pt x="140" y="238"/>
                      </a:lnTo>
                      <a:lnTo>
                        <a:pt x="142" y="238"/>
                      </a:lnTo>
                      <a:close/>
                      <a:moveTo>
                        <a:pt x="237" y="233"/>
                      </a:moveTo>
                      <a:lnTo>
                        <a:pt x="235" y="233"/>
                      </a:lnTo>
                      <a:lnTo>
                        <a:pt x="237" y="233"/>
                      </a:lnTo>
                      <a:close/>
                      <a:moveTo>
                        <a:pt x="259" y="219"/>
                      </a:moveTo>
                      <a:lnTo>
                        <a:pt x="256" y="219"/>
                      </a:lnTo>
                      <a:lnTo>
                        <a:pt x="259" y="219"/>
                      </a:lnTo>
                      <a:close/>
                      <a:moveTo>
                        <a:pt x="112" y="217"/>
                      </a:moveTo>
                      <a:lnTo>
                        <a:pt x="109" y="217"/>
                      </a:lnTo>
                      <a:lnTo>
                        <a:pt x="112" y="217"/>
                      </a:lnTo>
                      <a:close/>
                      <a:moveTo>
                        <a:pt x="259" y="217"/>
                      </a:moveTo>
                      <a:lnTo>
                        <a:pt x="256" y="217"/>
                      </a:lnTo>
                      <a:lnTo>
                        <a:pt x="259" y="217"/>
                      </a:lnTo>
                      <a:close/>
                      <a:moveTo>
                        <a:pt x="259" y="210"/>
                      </a:moveTo>
                      <a:lnTo>
                        <a:pt x="256" y="210"/>
                      </a:lnTo>
                      <a:lnTo>
                        <a:pt x="259" y="210"/>
                      </a:lnTo>
                      <a:close/>
                      <a:moveTo>
                        <a:pt x="254" y="207"/>
                      </a:moveTo>
                      <a:lnTo>
                        <a:pt x="254" y="205"/>
                      </a:lnTo>
                      <a:lnTo>
                        <a:pt x="256" y="207"/>
                      </a:lnTo>
                      <a:lnTo>
                        <a:pt x="254" y="207"/>
                      </a:lnTo>
                      <a:close/>
                      <a:moveTo>
                        <a:pt x="259" y="205"/>
                      </a:moveTo>
                      <a:lnTo>
                        <a:pt x="256" y="205"/>
                      </a:lnTo>
                      <a:lnTo>
                        <a:pt x="259" y="205"/>
                      </a:lnTo>
                      <a:close/>
                      <a:moveTo>
                        <a:pt x="259" y="205"/>
                      </a:moveTo>
                      <a:lnTo>
                        <a:pt x="261" y="205"/>
                      </a:lnTo>
                      <a:lnTo>
                        <a:pt x="259" y="205"/>
                      </a:lnTo>
                      <a:close/>
                      <a:moveTo>
                        <a:pt x="225" y="202"/>
                      </a:moveTo>
                      <a:lnTo>
                        <a:pt x="225" y="200"/>
                      </a:lnTo>
                      <a:lnTo>
                        <a:pt x="225" y="202"/>
                      </a:lnTo>
                      <a:close/>
                      <a:moveTo>
                        <a:pt x="223" y="198"/>
                      </a:moveTo>
                      <a:lnTo>
                        <a:pt x="221" y="198"/>
                      </a:lnTo>
                      <a:lnTo>
                        <a:pt x="223" y="198"/>
                      </a:lnTo>
                      <a:close/>
                      <a:moveTo>
                        <a:pt x="216" y="193"/>
                      </a:moveTo>
                      <a:lnTo>
                        <a:pt x="216" y="191"/>
                      </a:lnTo>
                      <a:lnTo>
                        <a:pt x="216" y="193"/>
                      </a:lnTo>
                      <a:close/>
                      <a:moveTo>
                        <a:pt x="216" y="191"/>
                      </a:moveTo>
                      <a:lnTo>
                        <a:pt x="214" y="191"/>
                      </a:lnTo>
                      <a:lnTo>
                        <a:pt x="216" y="191"/>
                      </a:lnTo>
                      <a:close/>
                      <a:moveTo>
                        <a:pt x="59" y="181"/>
                      </a:moveTo>
                      <a:lnTo>
                        <a:pt x="59" y="183"/>
                      </a:lnTo>
                      <a:lnTo>
                        <a:pt x="59" y="181"/>
                      </a:lnTo>
                      <a:close/>
                      <a:moveTo>
                        <a:pt x="154" y="181"/>
                      </a:moveTo>
                      <a:lnTo>
                        <a:pt x="154" y="183"/>
                      </a:lnTo>
                      <a:lnTo>
                        <a:pt x="154" y="181"/>
                      </a:lnTo>
                      <a:close/>
                      <a:moveTo>
                        <a:pt x="157" y="181"/>
                      </a:moveTo>
                      <a:lnTo>
                        <a:pt x="154" y="181"/>
                      </a:lnTo>
                      <a:lnTo>
                        <a:pt x="157" y="181"/>
                      </a:lnTo>
                      <a:close/>
                      <a:moveTo>
                        <a:pt x="123" y="181"/>
                      </a:moveTo>
                      <a:lnTo>
                        <a:pt x="121" y="181"/>
                      </a:lnTo>
                      <a:lnTo>
                        <a:pt x="123" y="181"/>
                      </a:lnTo>
                      <a:close/>
                      <a:moveTo>
                        <a:pt x="147" y="181"/>
                      </a:moveTo>
                      <a:lnTo>
                        <a:pt x="150" y="181"/>
                      </a:lnTo>
                      <a:lnTo>
                        <a:pt x="147" y="181"/>
                      </a:lnTo>
                      <a:close/>
                      <a:moveTo>
                        <a:pt x="188" y="179"/>
                      </a:moveTo>
                      <a:lnTo>
                        <a:pt x="185" y="179"/>
                      </a:lnTo>
                      <a:lnTo>
                        <a:pt x="188" y="179"/>
                      </a:lnTo>
                      <a:close/>
                      <a:moveTo>
                        <a:pt x="190" y="179"/>
                      </a:moveTo>
                      <a:lnTo>
                        <a:pt x="190" y="176"/>
                      </a:lnTo>
                      <a:lnTo>
                        <a:pt x="190" y="179"/>
                      </a:lnTo>
                      <a:close/>
                      <a:moveTo>
                        <a:pt x="192" y="176"/>
                      </a:moveTo>
                      <a:lnTo>
                        <a:pt x="190" y="176"/>
                      </a:lnTo>
                      <a:lnTo>
                        <a:pt x="192" y="176"/>
                      </a:lnTo>
                      <a:close/>
                      <a:moveTo>
                        <a:pt x="188" y="176"/>
                      </a:moveTo>
                      <a:lnTo>
                        <a:pt x="188" y="174"/>
                      </a:lnTo>
                      <a:lnTo>
                        <a:pt x="188" y="176"/>
                      </a:lnTo>
                      <a:close/>
                      <a:moveTo>
                        <a:pt x="237" y="174"/>
                      </a:moveTo>
                      <a:lnTo>
                        <a:pt x="235" y="174"/>
                      </a:lnTo>
                      <a:lnTo>
                        <a:pt x="237" y="174"/>
                      </a:lnTo>
                      <a:close/>
                      <a:moveTo>
                        <a:pt x="233" y="172"/>
                      </a:moveTo>
                      <a:lnTo>
                        <a:pt x="230" y="172"/>
                      </a:lnTo>
                      <a:lnTo>
                        <a:pt x="233" y="172"/>
                      </a:lnTo>
                      <a:close/>
                      <a:moveTo>
                        <a:pt x="171" y="172"/>
                      </a:moveTo>
                      <a:lnTo>
                        <a:pt x="173" y="172"/>
                      </a:lnTo>
                      <a:lnTo>
                        <a:pt x="171" y="172"/>
                      </a:lnTo>
                      <a:close/>
                      <a:moveTo>
                        <a:pt x="178" y="172"/>
                      </a:moveTo>
                      <a:lnTo>
                        <a:pt x="176" y="172"/>
                      </a:lnTo>
                      <a:lnTo>
                        <a:pt x="178" y="172"/>
                      </a:lnTo>
                      <a:close/>
                      <a:moveTo>
                        <a:pt x="171" y="167"/>
                      </a:moveTo>
                      <a:lnTo>
                        <a:pt x="171" y="169"/>
                      </a:lnTo>
                      <a:lnTo>
                        <a:pt x="171" y="167"/>
                      </a:lnTo>
                      <a:close/>
                      <a:moveTo>
                        <a:pt x="192" y="169"/>
                      </a:moveTo>
                      <a:lnTo>
                        <a:pt x="192" y="167"/>
                      </a:lnTo>
                      <a:lnTo>
                        <a:pt x="192" y="169"/>
                      </a:lnTo>
                      <a:close/>
                      <a:moveTo>
                        <a:pt x="197" y="167"/>
                      </a:moveTo>
                      <a:lnTo>
                        <a:pt x="195" y="167"/>
                      </a:lnTo>
                      <a:lnTo>
                        <a:pt x="197" y="167"/>
                      </a:lnTo>
                      <a:close/>
                      <a:moveTo>
                        <a:pt x="199" y="160"/>
                      </a:moveTo>
                      <a:lnTo>
                        <a:pt x="199" y="162"/>
                      </a:lnTo>
                      <a:lnTo>
                        <a:pt x="199" y="160"/>
                      </a:lnTo>
                      <a:close/>
                      <a:moveTo>
                        <a:pt x="114" y="160"/>
                      </a:moveTo>
                      <a:lnTo>
                        <a:pt x="112" y="160"/>
                      </a:lnTo>
                      <a:lnTo>
                        <a:pt x="114" y="160"/>
                      </a:lnTo>
                      <a:close/>
                      <a:moveTo>
                        <a:pt x="116" y="157"/>
                      </a:moveTo>
                      <a:lnTo>
                        <a:pt x="114" y="157"/>
                      </a:lnTo>
                      <a:lnTo>
                        <a:pt x="116" y="157"/>
                      </a:lnTo>
                      <a:close/>
                      <a:moveTo>
                        <a:pt x="221" y="157"/>
                      </a:moveTo>
                      <a:lnTo>
                        <a:pt x="221" y="160"/>
                      </a:lnTo>
                      <a:lnTo>
                        <a:pt x="221" y="157"/>
                      </a:lnTo>
                      <a:close/>
                      <a:moveTo>
                        <a:pt x="225" y="155"/>
                      </a:moveTo>
                      <a:lnTo>
                        <a:pt x="228" y="155"/>
                      </a:lnTo>
                      <a:lnTo>
                        <a:pt x="225" y="155"/>
                      </a:lnTo>
                      <a:close/>
                      <a:moveTo>
                        <a:pt x="233" y="153"/>
                      </a:moveTo>
                      <a:lnTo>
                        <a:pt x="235" y="153"/>
                      </a:lnTo>
                      <a:lnTo>
                        <a:pt x="233" y="153"/>
                      </a:lnTo>
                      <a:close/>
                      <a:moveTo>
                        <a:pt x="119" y="153"/>
                      </a:moveTo>
                      <a:lnTo>
                        <a:pt x="121" y="153"/>
                      </a:lnTo>
                      <a:lnTo>
                        <a:pt x="119" y="153"/>
                      </a:lnTo>
                      <a:close/>
                      <a:moveTo>
                        <a:pt x="121" y="148"/>
                      </a:moveTo>
                      <a:lnTo>
                        <a:pt x="119" y="148"/>
                      </a:lnTo>
                      <a:lnTo>
                        <a:pt x="121" y="148"/>
                      </a:lnTo>
                      <a:close/>
                      <a:moveTo>
                        <a:pt x="161" y="145"/>
                      </a:moveTo>
                      <a:lnTo>
                        <a:pt x="159" y="145"/>
                      </a:lnTo>
                      <a:lnTo>
                        <a:pt x="161" y="145"/>
                      </a:lnTo>
                      <a:close/>
                      <a:moveTo>
                        <a:pt x="48" y="143"/>
                      </a:moveTo>
                      <a:lnTo>
                        <a:pt x="45" y="143"/>
                      </a:lnTo>
                      <a:lnTo>
                        <a:pt x="48" y="143"/>
                      </a:lnTo>
                      <a:close/>
                      <a:moveTo>
                        <a:pt x="114" y="141"/>
                      </a:moveTo>
                      <a:lnTo>
                        <a:pt x="112" y="141"/>
                      </a:lnTo>
                      <a:lnTo>
                        <a:pt x="114" y="141"/>
                      </a:lnTo>
                      <a:close/>
                      <a:moveTo>
                        <a:pt x="33" y="141"/>
                      </a:moveTo>
                      <a:lnTo>
                        <a:pt x="31" y="141"/>
                      </a:lnTo>
                      <a:lnTo>
                        <a:pt x="33" y="141"/>
                      </a:lnTo>
                      <a:close/>
                      <a:moveTo>
                        <a:pt x="116" y="138"/>
                      </a:moveTo>
                      <a:lnTo>
                        <a:pt x="114" y="138"/>
                      </a:lnTo>
                      <a:lnTo>
                        <a:pt x="116" y="138"/>
                      </a:lnTo>
                      <a:close/>
                      <a:moveTo>
                        <a:pt x="114" y="136"/>
                      </a:moveTo>
                      <a:lnTo>
                        <a:pt x="116" y="136"/>
                      </a:lnTo>
                      <a:lnTo>
                        <a:pt x="114" y="136"/>
                      </a:lnTo>
                      <a:close/>
                      <a:moveTo>
                        <a:pt x="128" y="134"/>
                      </a:moveTo>
                      <a:lnTo>
                        <a:pt x="126" y="134"/>
                      </a:lnTo>
                      <a:lnTo>
                        <a:pt x="128" y="134"/>
                      </a:lnTo>
                      <a:close/>
                      <a:moveTo>
                        <a:pt x="100" y="119"/>
                      </a:moveTo>
                      <a:lnTo>
                        <a:pt x="97" y="119"/>
                      </a:lnTo>
                      <a:lnTo>
                        <a:pt x="100" y="119"/>
                      </a:lnTo>
                      <a:close/>
                      <a:moveTo>
                        <a:pt x="140" y="115"/>
                      </a:moveTo>
                      <a:lnTo>
                        <a:pt x="138" y="115"/>
                      </a:lnTo>
                      <a:lnTo>
                        <a:pt x="140" y="115"/>
                      </a:lnTo>
                      <a:close/>
                      <a:moveTo>
                        <a:pt x="40" y="115"/>
                      </a:moveTo>
                      <a:lnTo>
                        <a:pt x="40" y="112"/>
                      </a:lnTo>
                      <a:lnTo>
                        <a:pt x="40" y="115"/>
                      </a:lnTo>
                      <a:close/>
                      <a:moveTo>
                        <a:pt x="45" y="112"/>
                      </a:moveTo>
                      <a:lnTo>
                        <a:pt x="43" y="112"/>
                      </a:lnTo>
                      <a:lnTo>
                        <a:pt x="45" y="112"/>
                      </a:lnTo>
                      <a:close/>
                      <a:moveTo>
                        <a:pt x="48" y="112"/>
                      </a:moveTo>
                      <a:lnTo>
                        <a:pt x="50" y="112"/>
                      </a:lnTo>
                      <a:lnTo>
                        <a:pt x="48" y="112"/>
                      </a:lnTo>
                      <a:close/>
                      <a:moveTo>
                        <a:pt x="74" y="110"/>
                      </a:moveTo>
                      <a:lnTo>
                        <a:pt x="74" y="112"/>
                      </a:lnTo>
                      <a:lnTo>
                        <a:pt x="74" y="110"/>
                      </a:lnTo>
                      <a:close/>
                      <a:moveTo>
                        <a:pt x="123" y="107"/>
                      </a:moveTo>
                      <a:lnTo>
                        <a:pt x="121" y="107"/>
                      </a:lnTo>
                      <a:lnTo>
                        <a:pt x="123" y="107"/>
                      </a:lnTo>
                      <a:close/>
                      <a:moveTo>
                        <a:pt x="38" y="107"/>
                      </a:moveTo>
                      <a:lnTo>
                        <a:pt x="38" y="105"/>
                      </a:lnTo>
                      <a:lnTo>
                        <a:pt x="38" y="107"/>
                      </a:lnTo>
                      <a:close/>
                      <a:moveTo>
                        <a:pt x="38" y="105"/>
                      </a:moveTo>
                      <a:lnTo>
                        <a:pt x="38" y="107"/>
                      </a:lnTo>
                      <a:lnTo>
                        <a:pt x="38" y="105"/>
                      </a:lnTo>
                      <a:close/>
                      <a:moveTo>
                        <a:pt x="211" y="105"/>
                      </a:moveTo>
                      <a:lnTo>
                        <a:pt x="209" y="105"/>
                      </a:lnTo>
                      <a:lnTo>
                        <a:pt x="211" y="105"/>
                      </a:lnTo>
                      <a:close/>
                      <a:moveTo>
                        <a:pt x="142" y="105"/>
                      </a:moveTo>
                      <a:lnTo>
                        <a:pt x="142" y="103"/>
                      </a:lnTo>
                      <a:lnTo>
                        <a:pt x="142" y="105"/>
                      </a:lnTo>
                      <a:close/>
                      <a:moveTo>
                        <a:pt x="116" y="103"/>
                      </a:moveTo>
                      <a:lnTo>
                        <a:pt x="114" y="103"/>
                      </a:lnTo>
                      <a:lnTo>
                        <a:pt x="116" y="103"/>
                      </a:lnTo>
                      <a:close/>
                      <a:moveTo>
                        <a:pt x="204" y="103"/>
                      </a:moveTo>
                      <a:lnTo>
                        <a:pt x="206" y="103"/>
                      </a:lnTo>
                      <a:lnTo>
                        <a:pt x="204" y="103"/>
                      </a:lnTo>
                      <a:close/>
                      <a:moveTo>
                        <a:pt x="33" y="100"/>
                      </a:moveTo>
                      <a:lnTo>
                        <a:pt x="36" y="100"/>
                      </a:lnTo>
                      <a:lnTo>
                        <a:pt x="33" y="100"/>
                      </a:lnTo>
                      <a:close/>
                      <a:moveTo>
                        <a:pt x="145" y="98"/>
                      </a:moveTo>
                      <a:lnTo>
                        <a:pt x="142" y="98"/>
                      </a:lnTo>
                      <a:lnTo>
                        <a:pt x="145" y="98"/>
                      </a:lnTo>
                      <a:close/>
                      <a:moveTo>
                        <a:pt x="133" y="98"/>
                      </a:moveTo>
                      <a:lnTo>
                        <a:pt x="133" y="96"/>
                      </a:lnTo>
                      <a:lnTo>
                        <a:pt x="133" y="98"/>
                      </a:lnTo>
                      <a:close/>
                      <a:moveTo>
                        <a:pt x="29" y="96"/>
                      </a:moveTo>
                      <a:lnTo>
                        <a:pt x="26" y="96"/>
                      </a:lnTo>
                      <a:lnTo>
                        <a:pt x="29" y="96"/>
                      </a:lnTo>
                      <a:close/>
                      <a:moveTo>
                        <a:pt x="40" y="79"/>
                      </a:moveTo>
                      <a:lnTo>
                        <a:pt x="38" y="81"/>
                      </a:lnTo>
                      <a:lnTo>
                        <a:pt x="40" y="79"/>
                      </a:lnTo>
                      <a:close/>
                      <a:moveTo>
                        <a:pt x="138" y="81"/>
                      </a:moveTo>
                      <a:lnTo>
                        <a:pt x="138" y="79"/>
                      </a:lnTo>
                      <a:lnTo>
                        <a:pt x="138" y="81"/>
                      </a:lnTo>
                      <a:close/>
                      <a:moveTo>
                        <a:pt x="138" y="79"/>
                      </a:moveTo>
                      <a:lnTo>
                        <a:pt x="138" y="77"/>
                      </a:lnTo>
                      <a:lnTo>
                        <a:pt x="138" y="79"/>
                      </a:lnTo>
                      <a:close/>
                      <a:moveTo>
                        <a:pt x="119" y="77"/>
                      </a:moveTo>
                      <a:lnTo>
                        <a:pt x="121" y="77"/>
                      </a:lnTo>
                      <a:lnTo>
                        <a:pt x="119" y="77"/>
                      </a:lnTo>
                      <a:close/>
                      <a:moveTo>
                        <a:pt x="138" y="69"/>
                      </a:moveTo>
                      <a:lnTo>
                        <a:pt x="135" y="69"/>
                      </a:lnTo>
                      <a:lnTo>
                        <a:pt x="138" y="67"/>
                      </a:lnTo>
                      <a:lnTo>
                        <a:pt x="138" y="69"/>
                      </a:lnTo>
                      <a:close/>
                      <a:moveTo>
                        <a:pt x="216" y="67"/>
                      </a:moveTo>
                      <a:lnTo>
                        <a:pt x="216" y="69"/>
                      </a:lnTo>
                      <a:lnTo>
                        <a:pt x="216" y="67"/>
                      </a:lnTo>
                      <a:close/>
                      <a:moveTo>
                        <a:pt x="0" y="65"/>
                      </a:moveTo>
                      <a:lnTo>
                        <a:pt x="0" y="62"/>
                      </a:lnTo>
                      <a:lnTo>
                        <a:pt x="0" y="65"/>
                      </a:lnTo>
                      <a:close/>
                      <a:moveTo>
                        <a:pt x="171" y="43"/>
                      </a:moveTo>
                      <a:lnTo>
                        <a:pt x="169" y="43"/>
                      </a:lnTo>
                      <a:lnTo>
                        <a:pt x="171" y="43"/>
                      </a:lnTo>
                      <a:close/>
                      <a:moveTo>
                        <a:pt x="135" y="24"/>
                      </a:moveTo>
                      <a:lnTo>
                        <a:pt x="133" y="24"/>
                      </a:lnTo>
                      <a:lnTo>
                        <a:pt x="135" y="22"/>
                      </a:lnTo>
                      <a:lnTo>
                        <a:pt x="135" y="24"/>
                      </a:lnTo>
                      <a:close/>
                      <a:moveTo>
                        <a:pt x="202" y="3"/>
                      </a:moveTo>
                      <a:lnTo>
                        <a:pt x="202" y="0"/>
                      </a:lnTo>
                      <a:lnTo>
                        <a:pt x="202" y="3"/>
                      </a:lnTo>
                      <a:close/>
                      <a:moveTo>
                        <a:pt x="202" y="0"/>
                      </a:moveTo>
                      <a:lnTo>
                        <a:pt x="202" y="3"/>
                      </a:lnTo>
                      <a:lnTo>
                        <a:pt x="202" y="0"/>
                      </a:lnTo>
                      <a:close/>
                    </a:path>
                  </a:pathLst>
                </a:custGeom>
                <a:solidFill>
                  <a:srgbClr val="92D050"/>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6" name="Freeform 52455"/>
                <p:cNvSpPr>
                  <a:spLocks noEditPoints="1"/>
                </p:cNvSpPr>
                <p:nvPr/>
              </p:nvSpPr>
              <p:spPr bwMode="auto">
                <a:xfrm>
                  <a:off x="3069719" y="3524258"/>
                  <a:ext cx="60355" cy="50179"/>
                </a:xfrm>
                <a:custGeom>
                  <a:avLst/>
                  <a:gdLst>
                    <a:gd name="T0" fmla="*/ 10 w 17"/>
                    <a:gd name="T1" fmla="*/ 15 h 17"/>
                    <a:gd name="T2" fmla="*/ 10 w 17"/>
                    <a:gd name="T3" fmla="*/ 15 h 17"/>
                    <a:gd name="T4" fmla="*/ 12 w 17"/>
                    <a:gd name="T5" fmla="*/ 15 h 17"/>
                    <a:gd name="T6" fmla="*/ 12 w 17"/>
                    <a:gd name="T7" fmla="*/ 15 h 17"/>
                    <a:gd name="T8" fmla="*/ 12 w 17"/>
                    <a:gd name="T9" fmla="*/ 17 h 17"/>
                    <a:gd name="T10" fmla="*/ 10 w 17"/>
                    <a:gd name="T11" fmla="*/ 17 h 17"/>
                    <a:gd name="T12" fmla="*/ 10 w 17"/>
                    <a:gd name="T13" fmla="*/ 15 h 17"/>
                    <a:gd name="T14" fmla="*/ 10 w 17"/>
                    <a:gd name="T15" fmla="*/ 15 h 17"/>
                    <a:gd name="T16" fmla="*/ 10 w 17"/>
                    <a:gd name="T17" fmla="*/ 15 h 17"/>
                    <a:gd name="T18" fmla="*/ 10 w 17"/>
                    <a:gd name="T19" fmla="*/ 15 h 17"/>
                    <a:gd name="T20" fmla="*/ 7 w 17"/>
                    <a:gd name="T21" fmla="*/ 12 h 17"/>
                    <a:gd name="T22" fmla="*/ 7 w 17"/>
                    <a:gd name="T23" fmla="*/ 12 h 17"/>
                    <a:gd name="T24" fmla="*/ 5 w 17"/>
                    <a:gd name="T25" fmla="*/ 12 h 17"/>
                    <a:gd name="T26" fmla="*/ 5 w 17"/>
                    <a:gd name="T27" fmla="*/ 12 h 17"/>
                    <a:gd name="T28" fmla="*/ 7 w 17"/>
                    <a:gd name="T29" fmla="*/ 12 h 17"/>
                    <a:gd name="T30" fmla="*/ 7 w 17"/>
                    <a:gd name="T31" fmla="*/ 12 h 17"/>
                    <a:gd name="T32" fmla="*/ 5 w 17"/>
                    <a:gd name="T33" fmla="*/ 12 h 17"/>
                    <a:gd name="T34" fmla="*/ 5 w 17"/>
                    <a:gd name="T35" fmla="*/ 12 h 17"/>
                    <a:gd name="T36" fmla="*/ 5 w 17"/>
                    <a:gd name="T37" fmla="*/ 15 h 17"/>
                    <a:gd name="T38" fmla="*/ 5 w 17"/>
                    <a:gd name="T39" fmla="*/ 15 h 17"/>
                    <a:gd name="T40" fmla="*/ 5 w 17"/>
                    <a:gd name="T41" fmla="*/ 15 h 17"/>
                    <a:gd name="T42" fmla="*/ 5 w 17"/>
                    <a:gd name="T43" fmla="*/ 15 h 17"/>
                    <a:gd name="T44" fmla="*/ 5 w 17"/>
                    <a:gd name="T45" fmla="*/ 17 h 17"/>
                    <a:gd name="T46" fmla="*/ 5 w 17"/>
                    <a:gd name="T47" fmla="*/ 15 h 17"/>
                    <a:gd name="T48" fmla="*/ 5 w 17"/>
                    <a:gd name="T49" fmla="*/ 15 h 17"/>
                    <a:gd name="T50" fmla="*/ 2 w 17"/>
                    <a:gd name="T51" fmla="*/ 17 h 17"/>
                    <a:gd name="T52" fmla="*/ 2 w 17"/>
                    <a:gd name="T53" fmla="*/ 17 h 17"/>
                    <a:gd name="T54" fmla="*/ 2 w 17"/>
                    <a:gd name="T55" fmla="*/ 15 h 17"/>
                    <a:gd name="T56" fmla="*/ 0 w 17"/>
                    <a:gd name="T57" fmla="*/ 15 h 17"/>
                    <a:gd name="T58" fmla="*/ 0 w 17"/>
                    <a:gd name="T59" fmla="*/ 15 h 17"/>
                    <a:gd name="T60" fmla="*/ 0 w 17"/>
                    <a:gd name="T61" fmla="*/ 15 h 17"/>
                    <a:gd name="T62" fmla="*/ 2 w 17"/>
                    <a:gd name="T63" fmla="*/ 15 h 17"/>
                    <a:gd name="T64" fmla="*/ 2 w 17"/>
                    <a:gd name="T65" fmla="*/ 15 h 17"/>
                    <a:gd name="T66" fmla="*/ 2 w 17"/>
                    <a:gd name="T67" fmla="*/ 15 h 17"/>
                    <a:gd name="T68" fmla="*/ 2 w 17"/>
                    <a:gd name="T69" fmla="*/ 15 h 17"/>
                    <a:gd name="T70" fmla="*/ 2 w 17"/>
                    <a:gd name="T71" fmla="*/ 15 h 17"/>
                    <a:gd name="T72" fmla="*/ 2 w 17"/>
                    <a:gd name="T73" fmla="*/ 12 h 17"/>
                    <a:gd name="T74" fmla="*/ 2 w 17"/>
                    <a:gd name="T75" fmla="*/ 12 h 17"/>
                    <a:gd name="T76" fmla="*/ 2 w 17"/>
                    <a:gd name="T77" fmla="*/ 12 h 17"/>
                    <a:gd name="T78" fmla="*/ 5 w 17"/>
                    <a:gd name="T79" fmla="*/ 12 h 17"/>
                    <a:gd name="T80" fmla="*/ 5 w 17"/>
                    <a:gd name="T81" fmla="*/ 12 h 17"/>
                    <a:gd name="T82" fmla="*/ 5 w 17"/>
                    <a:gd name="T83" fmla="*/ 12 h 17"/>
                    <a:gd name="T84" fmla="*/ 5 w 17"/>
                    <a:gd name="T85" fmla="*/ 12 h 17"/>
                    <a:gd name="T86" fmla="*/ 5 w 17"/>
                    <a:gd name="T87" fmla="*/ 12 h 17"/>
                    <a:gd name="T88" fmla="*/ 17 w 17"/>
                    <a:gd name="T89" fmla="*/ 0 h 17"/>
                    <a:gd name="T90" fmla="*/ 17 w 17"/>
                    <a:gd name="T91" fmla="*/ 0 h 17"/>
                    <a:gd name="T92" fmla="*/ 17 w 17"/>
                    <a:gd name="T93" fmla="*/ 3 h 17"/>
                    <a:gd name="T94" fmla="*/ 17 w 17"/>
                    <a:gd name="T95" fmla="*/ 3 h 17"/>
                    <a:gd name="T96" fmla="*/ 14 w 17"/>
                    <a:gd name="T97" fmla="*/ 3 h 17"/>
                    <a:gd name="T98" fmla="*/ 14 w 17"/>
                    <a:gd name="T99" fmla="*/ 3 h 17"/>
                    <a:gd name="T100" fmla="*/ 14 w 17"/>
                    <a:gd name="T101" fmla="*/ 3 h 17"/>
                    <a:gd name="T102" fmla="*/ 17 w 17"/>
                    <a:gd name="T103" fmla="*/ 0 h 17"/>
                    <a:gd name="T104" fmla="*/ 17 w 17"/>
                    <a:gd name="T105" fmla="*/ 0 h 17"/>
                    <a:gd name="T106" fmla="*/ 17 w 17"/>
                    <a:gd name="T107" fmla="*/ 0 h 17"/>
                    <a:gd name="T108" fmla="*/ 17 w 17"/>
                    <a:gd name="T109" fmla="*/ 0 h 17"/>
                    <a:gd name="T110" fmla="*/ 14 w 17"/>
                    <a:gd name="T111" fmla="*/ 0 h 17"/>
                    <a:gd name="T112" fmla="*/ 14 w 17"/>
                    <a:gd name="T11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 h="17">
                      <a:moveTo>
                        <a:pt x="10" y="15"/>
                      </a:moveTo>
                      <a:lnTo>
                        <a:pt x="10" y="15"/>
                      </a:lnTo>
                      <a:lnTo>
                        <a:pt x="10" y="15"/>
                      </a:lnTo>
                      <a:lnTo>
                        <a:pt x="10" y="15"/>
                      </a:lnTo>
                      <a:lnTo>
                        <a:pt x="10" y="15"/>
                      </a:lnTo>
                      <a:lnTo>
                        <a:pt x="10" y="15"/>
                      </a:lnTo>
                      <a:lnTo>
                        <a:pt x="10" y="15"/>
                      </a:lnTo>
                      <a:lnTo>
                        <a:pt x="10" y="15"/>
                      </a:lnTo>
                      <a:lnTo>
                        <a:pt x="10" y="15"/>
                      </a:lnTo>
                      <a:lnTo>
                        <a:pt x="10" y="15"/>
                      </a:lnTo>
                      <a:lnTo>
                        <a:pt x="10" y="15"/>
                      </a:lnTo>
                      <a:close/>
                      <a:moveTo>
                        <a:pt x="10" y="15"/>
                      </a:move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5"/>
                      </a:lnTo>
                      <a:lnTo>
                        <a:pt x="12" y="17"/>
                      </a:lnTo>
                      <a:lnTo>
                        <a:pt x="12" y="17"/>
                      </a:lnTo>
                      <a:lnTo>
                        <a:pt x="10" y="17"/>
                      </a:lnTo>
                      <a:lnTo>
                        <a:pt x="10" y="17"/>
                      </a:lnTo>
                      <a:lnTo>
                        <a:pt x="10" y="17"/>
                      </a:lnTo>
                      <a:lnTo>
                        <a:pt x="10" y="17"/>
                      </a:lnTo>
                      <a:lnTo>
                        <a:pt x="10" y="17"/>
                      </a:lnTo>
                      <a:lnTo>
                        <a:pt x="10" y="17"/>
                      </a:lnTo>
                      <a:lnTo>
                        <a:pt x="10" y="17"/>
                      </a:lnTo>
                      <a:lnTo>
                        <a:pt x="10" y="17"/>
                      </a:lnTo>
                      <a:lnTo>
                        <a:pt x="10" y="17"/>
                      </a:lnTo>
                      <a:lnTo>
                        <a:pt x="10" y="17"/>
                      </a:lnTo>
                      <a:lnTo>
                        <a:pt x="10" y="15"/>
                      </a:lnTo>
                      <a:lnTo>
                        <a:pt x="10" y="15"/>
                      </a:lnTo>
                      <a:lnTo>
                        <a:pt x="10" y="15"/>
                      </a:lnTo>
                      <a:lnTo>
                        <a:pt x="10" y="15"/>
                      </a:lnTo>
                      <a:lnTo>
                        <a:pt x="10" y="15"/>
                      </a:lnTo>
                      <a:lnTo>
                        <a:pt x="10" y="15"/>
                      </a:lnTo>
                      <a:lnTo>
                        <a:pt x="10" y="15"/>
                      </a:lnTo>
                      <a:lnTo>
                        <a:pt x="10" y="15"/>
                      </a:lnTo>
                      <a:lnTo>
                        <a:pt x="10" y="15"/>
                      </a:lnTo>
                      <a:lnTo>
                        <a:pt x="10" y="15"/>
                      </a:lnTo>
                      <a:lnTo>
                        <a:pt x="10" y="15"/>
                      </a:lnTo>
                      <a:lnTo>
                        <a:pt x="10" y="15"/>
                      </a:lnTo>
                      <a:lnTo>
                        <a:pt x="10" y="15"/>
                      </a:lnTo>
                      <a:lnTo>
                        <a:pt x="12" y="15"/>
                      </a:lnTo>
                      <a:lnTo>
                        <a:pt x="12" y="15"/>
                      </a:lnTo>
                      <a:lnTo>
                        <a:pt x="10" y="15"/>
                      </a:lnTo>
                      <a:lnTo>
                        <a:pt x="12" y="15"/>
                      </a:lnTo>
                      <a:lnTo>
                        <a:pt x="10" y="15"/>
                      </a:lnTo>
                      <a:lnTo>
                        <a:pt x="10" y="15"/>
                      </a:lnTo>
                      <a:close/>
                      <a:moveTo>
                        <a:pt x="7" y="15"/>
                      </a:moveTo>
                      <a:lnTo>
                        <a:pt x="7" y="15"/>
                      </a:lnTo>
                      <a:lnTo>
                        <a:pt x="7" y="15"/>
                      </a:lnTo>
                      <a:lnTo>
                        <a:pt x="7" y="15"/>
                      </a:lnTo>
                      <a:lnTo>
                        <a:pt x="7" y="12"/>
                      </a:lnTo>
                      <a:lnTo>
                        <a:pt x="7" y="12"/>
                      </a:lnTo>
                      <a:lnTo>
                        <a:pt x="7" y="12"/>
                      </a:lnTo>
                      <a:lnTo>
                        <a:pt x="7" y="12"/>
                      </a:lnTo>
                      <a:lnTo>
                        <a:pt x="7" y="12"/>
                      </a:lnTo>
                      <a:lnTo>
                        <a:pt x="7" y="12"/>
                      </a:lnTo>
                      <a:lnTo>
                        <a:pt x="7" y="12"/>
                      </a:lnTo>
                      <a:lnTo>
                        <a:pt x="7" y="12"/>
                      </a:lnTo>
                      <a:lnTo>
                        <a:pt x="7" y="15"/>
                      </a:lnTo>
                      <a:lnTo>
                        <a:pt x="7" y="15"/>
                      </a:lnTo>
                      <a:lnTo>
                        <a:pt x="7" y="15"/>
                      </a:lnTo>
                      <a:close/>
                      <a:moveTo>
                        <a:pt x="5" y="12"/>
                      </a:moveTo>
                      <a:lnTo>
                        <a:pt x="5" y="12"/>
                      </a:lnTo>
                      <a:lnTo>
                        <a:pt x="5" y="12"/>
                      </a:lnTo>
                      <a:lnTo>
                        <a:pt x="5" y="12"/>
                      </a:lnTo>
                      <a:lnTo>
                        <a:pt x="5" y="12"/>
                      </a:lnTo>
                      <a:lnTo>
                        <a:pt x="5" y="12"/>
                      </a:lnTo>
                      <a:lnTo>
                        <a:pt x="5" y="12"/>
                      </a:lnTo>
                      <a:lnTo>
                        <a:pt x="5" y="12"/>
                      </a:lnTo>
                      <a:lnTo>
                        <a:pt x="5" y="12"/>
                      </a:lnTo>
                      <a:lnTo>
                        <a:pt x="5" y="12"/>
                      </a:lnTo>
                      <a:lnTo>
                        <a:pt x="5" y="12"/>
                      </a:lnTo>
                      <a:lnTo>
                        <a:pt x="5" y="12"/>
                      </a:lnTo>
                      <a:lnTo>
                        <a:pt x="7" y="12"/>
                      </a:lnTo>
                      <a:lnTo>
                        <a:pt x="7" y="12"/>
                      </a:lnTo>
                      <a:lnTo>
                        <a:pt x="7" y="12"/>
                      </a:lnTo>
                      <a:lnTo>
                        <a:pt x="7" y="12"/>
                      </a:lnTo>
                      <a:lnTo>
                        <a:pt x="7" y="12"/>
                      </a:lnTo>
                      <a:lnTo>
                        <a:pt x="7" y="12"/>
                      </a:lnTo>
                      <a:lnTo>
                        <a:pt x="7" y="12"/>
                      </a:lnTo>
                      <a:lnTo>
                        <a:pt x="7" y="12"/>
                      </a:lnTo>
                      <a:lnTo>
                        <a:pt x="7" y="12"/>
                      </a:lnTo>
                      <a:lnTo>
                        <a:pt x="7" y="12"/>
                      </a:lnTo>
                      <a:lnTo>
                        <a:pt x="7" y="12"/>
                      </a:lnTo>
                      <a:lnTo>
                        <a:pt x="7" y="12"/>
                      </a:lnTo>
                      <a:lnTo>
                        <a:pt x="5" y="12"/>
                      </a:lnTo>
                      <a:lnTo>
                        <a:pt x="5" y="12"/>
                      </a:lnTo>
                      <a:lnTo>
                        <a:pt x="5" y="12"/>
                      </a:lnTo>
                      <a:lnTo>
                        <a:pt x="7" y="12"/>
                      </a:lnTo>
                      <a:lnTo>
                        <a:pt x="5" y="12"/>
                      </a:lnTo>
                      <a:lnTo>
                        <a:pt x="7" y="12"/>
                      </a:lnTo>
                      <a:lnTo>
                        <a:pt x="7" y="12"/>
                      </a:lnTo>
                      <a:lnTo>
                        <a:pt x="5" y="12"/>
                      </a:lnTo>
                      <a:lnTo>
                        <a:pt x="5" y="12"/>
                      </a:lnTo>
                      <a:lnTo>
                        <a:pt x="5" y="12"/>
                      </a:lnTo>
                      <a:lnTo>
                        <a:pt x="5" y="12"/>
                      </a:lnTo>
                      <a:lnTo>
                        <a:pt x="5" y="12"/>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5"/>
                      </a:lnTo>
                      <a:lnTo>
                        <a:pt x="5" y="17"/>
                      </a:lnTo>
                      <a:lnTo>
                        <a:pt x="5" y="17"/>
                      </a:lnTo>
                      <a:lnTo>
                        <a:pt x="5" y="17"/>
                      </a:lnTo>
                      <a:lnTo>
                        <a:pt x="5" y="17"/>
                      </a:lnTo>
                      <a:lnTo>
                        <a:pt x="5" y="17"/>
                      </a:lnTo>
                      <a:lnTo>
                        <a:pt x="5" y="15"/>
                      </a:lnTo>
                      <a:lnTo>
                        <a:pt x="5" y="15"/>
                      </a:lnTo>
                      <a:lnTo>
                        <a:pt x="5" y="15"/>
                      </a:lnTo>
                      <a:lnTo>
                        <a:pt x="5" y="15"/>
                      </a:lnTo>
                      <a:lnTo>
                        <a:pt x="5" y="15"/>
                      </a:lnTo>
                      <a:lnTo>
                        <a:pt x="5" y="17"/>
                      </a:lnTo>
                      <a:lnTo>
                        <a:pt x="5" y="17"/>
                      </a:lnTo>
                      <a:lnTo>
                        <a:pt x="5" y="17"/>
                      </a:lnTo>
                      <a:lnTo>
                        <a:pt x="5" y="17"/>
                      </a:lnTo>
                      <a:lnTo>
                        <a:pt x="5" y="15"/>
                      </a:lnTo>
                      <a:lnTo>
                        <a:pt x="5" y="15"/>
                      </a:lnTo>
                      <a:lnTo>
                        <a:pt x="5" y="15"/>
                      </a:lnTo>
                      <a:lnTo>
                        <a:pt x="5" y="15"/>
                      </a:lnTo>
                      <a:lnTo>
                        <a:pt x="5" y="15"/>
                      </a:lnTo>
                      <a:lnTo>
                        <a:pt x="2" y="17"/>
                      </a:lnTo>
                      <a:lnTo>
                        <a:pt x="2" y="17"/>
                      </a:lnTo>
                      <a:lnTo>
                        <a:pt x="2" y="17"/>
                      </a:lnTo>
                      <a:lnTo>
                        <a:pt x="2" y="17"/>
                      </a:lnTo>
                      <a:lnTo>
                        <a:pt x="2" y="17"/>
                      </a:lnTo>
                      <a:lnTo>
                        <a:pt x="2" y="17"/>
                      </a:lnTo>
                      <a:lnTo>
                        <a:pt x="2" y="17"/>
                      </a:lnTo>
                      <a:lnTo>
                        <a:pt x="2" y="17"/>
                      </a:lnTo>
                      <a:lnTo>
                        <a:pt x="2" y="17"/>
                      </a:lnTo>
                      <a:lnTo>
                        <a:pt x="2" y="17"/>
                      </a:lnTo>
                      <a:lnTo>
                        <a:pt x="2" y="17"/>
                      </a:lnTo>
                      <a:lnTo>
                        <a:pt x="2" y="15"/>
                      </a:lnTo>
                      <a:lnTo>
                        <a:pt x="2" y="15"/>
                      </a:lnTo>
                      <a:lnTo>
                        <a:pt x="2" y="15"/>
                      </a:lnTo>
                      <a:lnTo>
                        <a:pt x="2" y="15"/>
                      </a:lnTo>
                      <a:lnTo>
                        <a:pt x="2" y="15"/>
                      </a:lnTo>
                      <a:lnTo>
                        <a:pt x="2" y="15"/>
                      </a:lnTo>
                      <a:lnTo>
                        <a:pt x="2" y="15"/>
                      </a:lnTo>
                      <a:lnTo>
                        <a:pt x="2" y="15"/>
                      </a:lnTo>
                      <a:lnTo>
                        <a:pt x="2" y="15"/>
                      </a:lnTo>
                      <a:lnTo>
                        <a:pt x="0" y="15"/>
                      </a:lnTo>
                      <a:lnTo>
                        <a:pt x="0" y="15"/>
                      </a:lnTo>
                      <a:lnTo>
                        <a:pt x="0" y="15"/>
                      </a:lnTo>
                      <a:lnTo>
                        <a:pt x="0" y="15"/>
                      </a:lnTo>
                      <a:lnTo>
                        <a:pt x="0" y="15"/>
                      </a:lnTo>
                      <a:lnTo>
                        <a:pt x="0" y="15"/>
                      </a:lnTo>
                      <a:lnTo>
                        <a:pt x="0" y="15"/>
                      </a:lnTo>
                      <a:lnTo>
                        <a:pt x="0" y="15"/>
                      </a:lnTo>
                      <a:lnTo>
                        <a:pt x="0" y="15"/>
                      </a:lnTo>
                      <a:lnTo>
                        <a:pt x="0" y="15"/>
                      </a:lnTo>
                      <a:lnTo>
                        <a:pt x="0" y="15"/>
                      </a:lnTo>
                      <a:lnTo>
                        <a:pt x="0" y="15"/>
                      </a:lnTo>
                      <a:lnTo>
                        <a:pt x="0" y="15"/>
                      </a:lnTo>
                      <a:lnTo>
                        <a:pt x="0" y="15"/>
                      </a:lnTo>
                      <a:lnTo>
                        <a:pt x="0" y="15"/>
                      </a:lnTo>
                      <a:lnTo>
                        <a:pt x="2" y="15"/>
                      </a:lnTo>
                      <a:lnTo>
                        <a:pt x="0" y="15"/>
                      </a:lnTo>
                      <a:lnTo>
                        <a:pt x="2" y="15"/>
                      </a:lnTo>
                      <a:lnTo>
                        <a:pt x="2" y="15"/>
                      </a:lnTo>
                      <a:lnTo>
                        <a:pt x="2" y="15"/>
                      </a:lnTo>
                      <a:lnTo>
                        <a:pt x="2" y="15"/>
                      </a:lnTo>
                      <a:lnTo>
                        <a:pt x="0" y="15"/>
                      </a:lnTo>
                      <a:lnTo>
                        <a:pt x="0" y="15"/>
                      </a:lnTo>
                      <a:lnTo>
                        <a:pt x="0"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5"/>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2"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lnTo>
                        <a:pt x="5" y="12"/>
                      </a:lnTo>
                      <a:close/>
                      <a:moveTo>
                        <a:pt x="17" y="0"/>
                      </a:move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3"/>
                      </a:lnTo>
                      <a:lnTo>
                        <a:pt x="17" y="3"/>
                      </a:lnTo>
                      <a:lnTo>
                        <a:pt x="17" y="3"/>
                      </a:lnTo>
                      <a:lnTo>
                        <a:pt x="17" y="3"/>
                      </a:lnTo>
                      <a:lnTo>
                        <a:pt x="17" y="3"/>
                      </a:lnTo>
                      <a:lnTo>
                        <a:pt x="17" y="3"/>
                      </a:lnTo>
                      <a:lnTo>
                        <a:pt x="17" y="3"/>
                      </a:lnTo>
                      <a:lnTo>
                        <a:pt x="17" y="3"/>
                      </a:lnTo>
                      <a:lnTo>
                        <a:pt x="17" y="3"/>
                      </a:lnTo>
                      <a:lnTo>
                        <a:pt x="17" y="3"/>
                      </a:lnTo>
                      <a:lnTo>
                        <a:pt x="17" y="3"/>
                      </a:lnTo>
                      <a:lnTo>
                        <a:pt x="17" y="3"/>
                      </a:lnTo>
                      <a:lnTo>
                        <a:pt x="14" y="3"/>
                      </a:lnTo>
                      <a:lnTo>
                        <a:pt x="14" y="3"/>
                      </a:lnTo>
                      <a:lnTo>
                        <a:pt x="14" y="3"/>
                      </a:lnTo>
                      <a:lnTo>
                        <a:pt x="14" y="3"/>
                      </a:lnTo>
                      <a:lnTo>
                        <a:pt x="14" y="3"/>
                      </a:lnTo>
                      <a:lnTo>
                        <a:pt x="14" y="3"/>
                      </a:lnTo>
                      <a:lnTo>
                        <a:pt x="14" y="3"/>
                      </a:lnTo>
                      <a:lnTo>
                        <a:pt x="14" y="3"/>
                      </a:lnTo>
                      <a:lnTo>
                        <a:pt x="14" y="3"/>
                      </a:lnTo>
                      <a:lnTo>
                        <a:pt x="14" y="3"/>
                      </a:lnTo>
                      <a:lnTo>
                        <a:pt x="14" y="3"/>
                      </a:lnTo>
                      <a:lnTo>
                        <a:pt x="14" y="3"/>
                      </a:lnTo>
                      <a:lnTo>
                        <a:pt x="14" y="3"/>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lnTo>
                        <a:pt x="17" y="0"/>
                      </a:lnTo>
                      <a:close/>
                      <a:moveTo>
                        <a:pt x="14" y="0"/>
                      </a:moveTo>
                      <a:lnTo>
                        <a:pt x="14" y="0"/>
                      </a:lnTo>
                      <a:lnTo>
                        <a:pt x="14" y="0"/>
                      </a:lnTo>
                      <a:lnTo>
                        <a:pt x="14" y="0"/>
                      </a:lnTo>
                      <a:lnTo>
                        <a:pt x="14" y="0"/>
                      </a:lnTo>
                      <a:lnTo>
                        <a:pt x="14" y="0"/>
                      </a:lnTo>
                      <a:lnTo>
                        <a:pt x="14" y="0"/>
                      </a:lnTo>
                      <a:lnTo>
                        <a:pt x="14" y="0"/>
                      </a:lnTo>
                      <a:lnTo>
                        <a:pt x="14" y="0"/>
                      </a:lnTo>
                      <a:lnTo>
                        <a:pt x="14" y="0"/>
                      </a:lnTo>
                      <a:lnTo>
                        <a:pt x="14" y="0"/>
                      </a:lnTo>
                      <a:lnTo>
                        <a:pt x="14" y="0"/>
                      </a:lnTo>
                      <a:lnTo>
                        <a:pt x="14" y="0"/>
                      </a:lnTo>
                      <a:lnTo>
                        <a:pt x="14"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7" name="Freeform 52456"/>
                <p:cNvSpPr>
                  <a:spLocks noEditPoints="1"/>
                </p:cNvSpPr>
                <p:nvPr/>
              </p:nvSpPr>
              <p:spPr bwMode="auto">
                <a:xfrm>
                  <a:off x="3069719" y="3524258"/>
                  <a:ext cx="60355" cy="50179"/>
                </a:xfrm>
                <a:custGeom>
                  <a:avLst/>
                  <a:gdLst>
                    <a:gd name="T0" fmla="*/ 10 w 17"/>
                    <a:gd name="T1" fmla="*/ 17 h 17"/>
                    <a:gd name="T2" fmla="*/ 12 w 17"/>
                    <a:gd name="T3" fmla="*/ 17 h 17"/>
                    <a:gd name="T4" fmla="*/ 12 w 17"/>
                    <a:gd name="T5" fmla="*/ 15 h 17"/>
                    <a:gd name="T6" fmla="*/ 12 w 17"/>
                    <a:gd name="T7" fmla="*/ 15 h 17"/>
                    <a:gd name="T8" fmla="*/ 12 w 17"/>
                    <a:gd name="T9" fmla="*/ 15 h 17"/>
                    <a:gd name="T10" fmla="*/ 7 w 17"/>
                    <a:gd name="T11" fmla="*/ 15 h 17"/>
                    <a:gd name="T12" fmla="*/ 7 w 17"/>
                    <a:gd name="T13" fmla="*/ 15 h 17"/>
                    <a:gd name="T14" fmla="*/ 7 w 17"/>
                    <a:gd name="T15" fmla="*/ 15 h 17"/>
                    <a:gd name="T16" fmla="*/ 7 w 17"/>
                    <a:gd name="T17" fmla="*/ 15 h 17"/>
                    <a:gd name="T18" fmla="*/ 0 w 17"/>
                    <a:gd name="T19" fmla="*/ 15 h 17"/>
                    <a:gd name="T20" fmla="*/ 0 w 17"/>
                    <a:gd name="T21" fmla="*/ 15 h 17"/>
                    <a:gd name="T22" fmla="*/ 0 w 17"/>
                    <a:gd name="T23" fmla="*/ 15 h 17"/>
                    <a:gd name="T24" fmla="*/ 7 w 17"/>
                    <a:gd name="T25" fmla="*/ 15 h 17"/>
                    <a:gd name="T26" fmla="*/ 7 w 17"/>
                    <a:gd name="T27" fmla="*/ 15 h 17"/>
                    <a:gd name="T28" fmla="*/ 7 w 17"/>
                    <a:gd name="T29" fmla="*/ 15 h 17"/>
                    <a:gd name="T30" fmla="*/ 0 w 17"/>
                    <a:gd name="T31" fmla="*/ 15 h 17"/>
                    <a:gd name="T32" fmla="*/ 0 w 17"/>
                    <a:gd name="T33" fmla="*/ 15 h 17"/>
                    <a:gd name="T34" fmla="*/ 0 w 17"/>
                    <a:gd name="T35" fmla="*/ 15 h 17"/>
                    <a:gd name="T36" fmla="*/ 0 w 17"/>
                    <a:gd name="T37" fmla="*/ 15 h 17"/>
                    <a:gd name="T38" fmla="*/ 7 w 17"/>
                    <a:gd name="T39" fmla="*/ 12 h 17"/>
                    <a:gd name="T40" fmla="*/ 7 w 17"/>
                    <a:gd name="T41" fmla="*/ 12 h 17"/>
                    <a:gd name="T42" fmla="*/ 7 w 17"/>
                    <a:gd name="T43" fmla="*/ 12 h 17"/>
                    <a:gd name="T44" fmla="*/ 7 w 17"/>
                    <a:gd name="T45" fmla="*/ 12 h 17"/>
                    <a:gd name="T46" fmla="*/ 7 w 17"/>
                    <a:gd name="T47" fmla="*/ 12 h 17"/>
                    <a:gd name="T48" fmla="*/ 7 w 17"/>
                    <a:gd name="T49" fmla="*/ 12 h 17"/>
                    <a:gd name="T50" fmla="*/ 17 w 17"/>
                    <a:gd name="T51" fmla="*/ 3 h 17"/>
                    <a:gd name="T52" fmla="*/ 17 w 17"/>
                    <a:gd name="T53" fmla="*/ 3 h 17"/>
                    <a:gd name="T54" fmla="*/ 14 w 17"/>
                    <a:gd name="T55" fmla="*/ 3 h 17"/>
                    <a:gd name="T56" fmla="*/ 14 w 17"/>
                    <a:gd name="T57" fmla="*/ 3 h 17"/>
                    <a:gd name="T58" fmla="*/ 14 w 17"/>
                    <a:gd name="T59" fmla="*/ 3 h 17"/>
                    <a:gd name="T60" fmla="*/ 17 w 17"/>
                    <a:gd name="T61" fmla="*/ 0 h 17"/>
                    <a:gd name="T62" fmla="*/ 17 w 17"/>
                    <a:gd name="T63" fmla="*/ 0 h 17"/>
                    <a:gd name="T64" fmla="*/ 17 w 17"/>
                    <a:gd name="T65" fmla="*/ 0 h 17"/>
                    <a:gd name="T66" fmla="*/ 10 w 17"/>
                    <a:gd name="T67" fmla="*/ 0 h 17"/>
                    <a:gd name="T68" fmla="*/ 10 w 17"/>
                    <a:gd name="T69" fmla="*/ 0 h 17"/>
                    <a:gd name="T70" fmla="*/ 10 w 17"/>
                    <a:gd name="T71" fmla="*/ 0 h 17"/>
                    <a:gd name="T72" fmla="*/ 14 w 17"/>
                    <a:gd name="T73" fmla="*/ 0 h 17"/>
                    <a:gd name="T74" fmla="*/ 14 w 17"/>
                    <a:gd name="T7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17">
                      <a:moveTo>
                        <a:pt x="12" y="17"/>
                      </a:moveTo>
                      <a:lnTo>
                        <a:pt x="10" y="17"/>
                      </a:lnTo>
                      <a:lnTo>
                        <a:pt x="10" y="17"/>
                      </a:lnTo>
                      <a:lnTo>
                        <a:pt x="12" y="17"/>
                      </a:lnTo>
                      <a:lnTo>
                        <a:pt x="12" y="17"/>
                      </a:lnTo>
                      <a:close/>
                      <a:moveTo>
                        <a:pt x="12" y="15"/>
                      </a:moveTo>
                      <a:lnTo>
                        <a:pt x="12" y="15"/>
                      </a:lnTo>
                      <a:lnTo>
                        <a:pt x="12" y="15"/>
                      </a:lnTo>
                      <a:lnTo>
                        <a:pt x="12" y="15"/>
                      </a:lnTo>
                      <a:lnTo>
                        <a:pt x="12" y="15"/>
                      </a:lnTo>
                      <a:close/>
                      <a:moveTo>
                        <a:pt x="7" y="15"/>
                      </a:moveTo>
                      <a:lnTo>
                        <a:pt x="7" y="15"/>
                      </a:lnTo>
                      <a:lnTo>
                        <a:pt x="7" y="15"/>
                      </a:lnTo>
                      <a:lnTo>
                        <a:pt x="7" y="15"/>
                      </a:lnTo>
                      <a:lnTo>
                        <a:pt x="7" y="15"/>
                      </a:lnTo>
                      <a:lnTo>
                        <a:pt x="7" y="15"/>
                      </a:lnTo>
                      <a:lnTo>
                        <a:pt x="7" y="15"/>
                      </a:lnTo>
                      <a:lnTo>
                        <a:pt x="7" y="15"/>
                      </a:lnTo>
                      <a:lnTo>
                        <a:pt x="7" y="15"/>
                      </a:lnTo>
                      <a:close/>
                      <a:moveTo>
                        <a:pt x="0" y="15"/>
                      </a:moveTo>
                      <a:lnTo>
                        <a:pt x="0" y="15"/>
                      </a:lnTo>
                      <a:lnTo>
                        <a:pt x="0" y="15"/>
                      </a:lnTo>
                      <a:lnTo>
                        <a:pt x="0" y="15"/>
                      </a:lnTo>
                      <a:lnTo>
                        <a:pt x="0" y="15"/>
                      </a:lnTo>
                      <a:close/>
                      <a:moveTo>
                        <a:pt x="7" y="15"/>
                      </a:moveTo>
                      <a:lnTo>
                        <a:pt x="7" y="15"/>
                      </a:lnTo>
                      <a:lnTo>
                        <a:pt x="7" y="15"/>
                      </a:lnTo>
                      <a:lnTo>
                        <a:pt x="7" y="15"/>
                      </a:lnTo>
                      <a:lnTo>
                        <a:pt x="7" y="15"/>
                      </a:lnTo>
                      <a:lnTo>
                        <a:pt x="7" y="15"/>
                      </a:lnTo>
                      <a:close/>
                      <a:moveTo>
                        <a:pt x="0" y="15"/>
                      </a:moveTo>
                      <a:lnTo>
                        <a:pt x="0" y="15"/>
                      </a:lnTo>
                      <a:lnTo>
                        <a:pt x="0" y="15"/>
                      </a:lnTo>
                      <a:lnTo>
                        <a:pt x="0" y="15"/>
                      </a:lnTo>
                      <a:lnTo>
                        <a:pt x="0" y="15"/>
                      </a:lnTo>
                      <a:lnTo>
                        <a:pt x="0" y="15"/>
                      </a:lnTo>
                      <a:lnTo>
                        <a:pt x="0" y="15"/>
                      </a:lnTo>
                      <a:lnTo>
                        <a:pt x="0" y="15"/>
                      </a:lnTo>
                      <a:close/>
                      <a:moveTo>
                        <a:pt x="7" y="12"/>
                      </a:moveTo>
                      <a:lnTo>
                        <a:pt x="7" y="12"/>
                      </a:lnTo>
                      <a:lnTo>
                        <a:pt x="7" y="12"/>
                      </a:lnTo>
                      <a:lnTo>
                        <a:pt x="7" y="12"/>
                      </a:lnTo>
                      <a:lnTo>
                        <a:pt x="7" y="12"/>
                      </a:lnTo>
                      <a:lnTo>
                        <a:pt x="7" y="12"/>
                      </a:lnTo>
                      <a:close/>
                      <a:moveTo>
                        <a:pt x="7" y="12"/>
                      </a:moveTo>
                      <a:lnTo>
                        <a:pt x="7" y="12"/>
                      </a:lnTo>
                      <a:lnTo>
                        <a:pt x="7" y="12"/>
                      </a:lnTo>
                      <a:lnTo>
                        <a:pt x="7" y="12"/>
                      </a:lnTo>
                      <a:lnTo>
                        <a:pt x="7" y="12"/>
                      </a:lnTo>
                      <a:lnTo>
                        <a:pt x="7" y="12"/>
                      </a:lnTo>
                      <a:close/>
                      <a:moveTo>
                        <a:pt x="17" y="3"/>
                      </a:moveTo>
                      <a:lnTo>
                        <a:pt x="17" y="3"/>
                      </a:lnTo>
                      <a:lnTo>
                        <a:pt x="17" y="3"/>
                      </a:lnTo>
                      <a:lnTo>
                        <a:pt x="17" y="3"/>
                      </a:lnTo>
                      <a:close/>
                      <a:moveTo>
                        <a:pt x="14" y="3"/>
                      </a:moveTo>
                      <a:lnTo>
                        <a:pt x="14" y="3"/>
                      </a:lnTo>
                      <a:lnTo>
                        <a:pt x="14" y="3"/>
                      </a:lnTo>
                      <a:lnTo>
                        <a:pt x="14" y="3"/>
                      </a:lnTo>
                      <a:lnTo>
                        <a:pt x="14" y="3"/>
                      </a:lnTo>
                      <a:lnTo>
                        <a:pt x="14" y="3"/>
                      </a:lnTo>
                      <a:lnTo>
                        <a:pt x="14" y="3"/>
                      </a:lnTo>
                      <a:close/>
                      <a:moveTo>
                        <a:pt x="17" y="0"/>
                      </a:moveTo>
                      <a:lnTo>
                        <a:pt x="17" y="0"/>
                      </a:lnTo>
                      <a:lnTo>
                        <a:pt x="17" y="0"/>
                      </a:lnTo>
                      <a:lnTo>
                        <a:pt x="17" y="0"/>
                      </a:lnTo>
                      <a:lnTo>
                        <a:pt x="17" y="0"/>
                      </a:lnTo>
                      <a:close/>
                      <a:moveTo>
                        <a:pt x="10" y="0"/>
                      </a:moveTo>
                      <a:lnTo>
                        <a:pt x="10" y="0"/>
                      </a:lnTo>
                      <a:lnTo>
                        <a:pt x="10" y="0"/>
                      </a:lnTo>
                      <a:lnTo>
                        <a:pt x="10" y="0"/>
                      </a:lnTo>
                      <a:lnTo>
                        <a:pt x="10" y="0"/>
                      </a:lnTo>
                      <a:lnTo>
                        <a:pt x="10" y="0"/>
                      </a:lnTo>
                      <a:close/>
                      <a:moveTo>
                        <a:pt x="14" y="0"/>
                      </a:moveTo>
                      <a:lnTo>
                        <a:pt x="14" y="0"/>
                      </a:lnTo>
                      <a:lnTo>
                        <a:pt x="14" y="0"/>
                      </a:lnTo>
                      <a:lnTo>
                        <a:pt x="14" y="0"/>
                      </a:lnTo>
                      <a:lnTo>
                        <a:pt x="14"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8" name="Freeform 52457"/>
                <p:cNvSpPr>
                  <a:spLocks/>
                </p:cNvSpPr>
                <p:nvPr/>
              </p:nvSpPr>
              <p:spPr bwMode="auto">
                <a:xfrm>
                  <a:off x="4837729" y="4613412"/>
                  <a:ext cx="10652" cy="0"/>
                </a:xfrm>
                <a:custGeom>
                  <a:avLst/>
                  <a:gdLst>
                    <a:gd name="T0" fmla="*/ 3 w 3"/>
                    <a:gd name="T1" fmla="*/ 3 w 3"/>
                    <a:gd name="T2" fmla="*/ 0 w 3"/>
                    <a:gd name="T3" fmla="*/ 0 w 3"/>
                    <a:gd name="T4" fmla="*/ 3 w 3"/>
                    <a:gd name="T5" fmla="*/ 3 w 3"/>
                    <a:gd name="T6" fmla="*/ 3 w 3"/>
                    <a:gd name="T7" fmla="*/ 3 w 3"/>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3">
                      <a:moveTo>
                        <a:pt x="3" y="0"/>
                      </a:moveTo>
                      <a:lnTo>
                        <a:pt x="3" y="0"/>
                      </a:lnTo>
                      <a:lnTo>
                        <a:pt x="0" y="0"/>
                      </a:lnTo>
                      <a:lnTo>
                        <a:pt x="0"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69" name="Freeform 52458"/>
                <p:cNvSpPr>
                  <a:spLocks/>
                </p:cNvSpPr>
                <p:nvPr/>
              </p:nvSpPr>
              <p:spPr bwMode="auto">
                <a:xfrm>
                  <a:off x="5267304" y="3686597"/>
                  <a:ext cx="802350" cy="398471"/>
                </a:xfrm>
                <a:custGeom>
                  <a:avLst/>
                  <a:gdLst>
                    <a:gd name="T0" fmla="*/ 188 w 226"/>
                    <a:gd name="T1" fmla="*/ 12 h 135"/>
                    <a:gd name="T2" fmla="*/ 200 w 226"/>
                    <a:gd name="T3" fmla="*/ 12 h 135"/>
                    <a:gd name="T4" fmla="*/ 207 w 226"/>
                    <a:gd name="T5" fmla="*/ 17 h 135"/>
                    <a:gd name="T6" fmla="*/ 214 w 226"/>
                    <a:gd name="T7" fmla="*/ 21 h 135"/>
                    <a:gd name="T8" fmla="*/ 223 w 226"/>
                    <a:gd name="T9" fmla="*/ 24 h 135"/>
                    <a:gd name="T10" fmla="*/ 221 w 226"/>
                    <a:gd name="T11" fmla="*/ 33 h 135"/>
                    <a:gd name="T12" fmla="*/ 214 w 226"/>
                    <a:gd name="T13" fmla="*/ 40 h 135"/>
                    <a:gd name="T14" fmla="*/ 202 w 226"/>
                    <a:gd name="T15" fmla="*/ 45 h 135"/>
                    <a:gd name="T16" fmla="*/ 197 w 226"/>
                    <a:gd name="T17" fmla="*/ 52 h 135"/>
                    <a:gd name="T18" fmla="*/ 193 w 226"/>
                    <a:gd name="T19" fmla="*/ 62 h 135"/>
                    <a:gd name="T20" fmla="*/ 185 w 226"/>
                    <a:gd name="T21" fmla="*/ 74 h 135"/>
                    <a:gd name="T22" fmla="*/ 183 w 226"/>
                    <a:gd name="T23" fmla="*/ 83 h 135"/>
                    <a:gd name="T24" fmla="*/ 178 w 226"/>
                    <a:gd name="T25" fmla="*/ 90 h 135"/>
                    <a:gd name="T26" fmla="*/ 176 w 226"/>
                    <a:gd name="T27" fmla="*/ 95 h 135"/>
                    <a:gd name="T28" fmla="*/ 174 w 226"/>
                    <a:gd name="T29" fmla="*/ 102 h 135"/>
                    <a:gd name="T30" fmla="*/ 164 w 226"/>
                    <a:gd name="T31" fmla="*/ 112 h 135"/>
                    <a:gd name="T32" fmla="*/ 152 w 226"/>
                    <a:gd name="T33" fmla="*/ 116 h 135"/>
                    <a:gd name="T34" fmla="*/ 143 w 226"/>
                    <a:gd name="T35" fmla="*/ 116 h 135"/>
                    <a:gd name="T36" fmla="*/ 126 w 226"/>
                    <a:gd name="T37" fmla="*/ 116 h 135"/>
                    <a:gd name="T38" fmla="*/ 117 w 226"/>
                    <a:gd name="T39" fmla="*/ 116 h 135"/>
                    <a:gd name="T40" fmla="*/ 105 w 226"/>
                    <a:gd name="T41" fmla="*/ 124 h 135"/>
                    <a:gd name="T42" fmla="*/ 98 w 226"/>
                    <a:gd name="T43" fmla="*/ 126 h 135"/>
                    <a:gd name="T44" fmla="*/ 90 w 226"/>
                    <a:gd name="T45" fmla="*/ 131 h 135"/>
                    <a:gd name="T46" fmla="*/ 81 w 226"/>
                    <a:gd name="T47" fmla="*/ 133 h 135"/>
                    <a:gd name="T48" fmla="*/ 69 w 226"/>
                    <a:gd name="T49" fmla="*/ 133 h 135"/>
                    <a:gd name="T50" fmla="*/ 62 w 226"/>
                    <a:gd name="T51" fmla="*/ 133 h 135"/>
                    <a:gd name="T52" fmla="*/ 53 w 226"/>
                    <a:gd name="T53" fmla="*/ 131 h 135"/>
                    <a:gd name="T54" fmla="*/ 43 w 226"/>
                    <a:gd name="T55" fmla="*/ 126 h 135"/>
                    <a:gd name="T56" fmla="*/ 36 w 226"/>
                    <a:gd name="T57" fmla="*/ 116 h 135"/>
                    <a:gd name="T58" fmla="*/ 26 w 226"/>
                    <a:gd name="T59" fmla="*/ 109 h 135"/>
                    <a:gd name="T60" fmla="*/ 24 w 226"/>
                    <a:gd name="T61" fmla="*/ 105 h 135"/>
                    <a:gd name="T62" fmla="*/ 17 w 226"/>
                    <a:gd name="T63" fmla="*/ 100 h 135"/>
                    <a:gd name="T64" fmla="*/ 12 w 226"/>
                    <a:gd name="T65" fmla="*/ 93 h 135"/>
                    <a:gd name="T66" fmla="*/ 7 w 226"/>
                    <a:gd name="T67" fmla="*/ 83 h 135"/>
                    <a:gd name="T68" fmla="*/ 5 w 226"/>
                    <a:gd name="T69" fmla="*/ 78 h 135"/>
                    <a:gd name="T70" fmla="*/ 7 w 226"/>
                    <a:gd name="T71" fmla="*/ 78 h 135"/>
                    <a:gd name="T72" fmla="*/ 15 w 226"/>
                    <a:gd name="T73" fmla="*/ 74 h 135"/>
                    <a:gd name="T74" fmla="*/ 12 w 226"/>
                    <a:gd name="T75" fmla="*/ 69 h 135"/>
                    <a:gd name="T76" fmla="*/ 15 w 226"/>
                    <a:gd name="T77" fmla="*/ 57 h 135"/>
                    <a:gd name="T78" fmla="*/ 19 w 226"/>
                    <a:gd name="T79" fmla="*/ 50 h 135"/>
                    <a:gd name="T80" fmla="*/ 12 w 226"/>
                    <a:gd name="T81" fmla="*/ 43 h 135"/>
                    <a:gd name="T82" fmla="*/ 22 w 226"/>
                    <a:gd name="T83" fmla="*/ 45 h 135"/>
                    <a:gd name="T84" fmla="*/ 34 w 226"/>
                    <a:gd name="T85" fmla="*/ 43 h 135"/>
                    <a:gd name="T86" fmla="*/ 34 w 226"/>
                    <a:gd name="T87" fmla="*/ 33 h 135"/>
                    <a:gd name="T88" fmla="*/ 43 w 226"/>
                    <a:gd name="T89" fmla="*/ 33 h 135"/>
                    <a:gd name="T90" fmla="*/ 53 w 226"/>
                    <a:gd name="T91" fmla="*/ 40 h 135"/>
                    <a:gd name="T92" fmla="*/ 69 w 226"/>
                    <a:gd name="T93" fmla="*/ 40 h 135"/>
                    <a:gd name="T94" fmla="*/ 86 w 226"/>
                    <a:gd name="T95" fmla="*/ 40 h 135"/>
                    <a:gd name="T96" fmla="*/ 88 w 226"/>
                    <a:gd name="T97" fmla="*/ 36 h 135"/>
                    <a:gd name="T98" fmla="*/ 93 w 226"/>
                    <a:gd name="T99" fmla="*/ 26 h 135"/>
                    <a:gd name="T100" fmla="*/ 109 w 226"/>
                    <a:gd name="T101" fmla="*/ 24 h 135"/>
                    <a:gd name="T102" fmla="*/ 114 w 226"/>
                    <a:gd name="T103" fmla="*/ 21 h 135"/>
                    <a:gd name="T104" fmla="*/ 124 w 226"/>
                    <a:gd name="T105" fmla="*/ 19 h 135"/>
                    <a:gd name="T106" fmla="*/ 131 w 226"/>
                    <a:gd name="T107" fmla="*/ 21 h 135"/>
                    <a:gd name="T108" fmla="*/ 140 w 226"/>
                    <a:gd name="T109" fmla="*/ 14 h 135"/>
                    <a:gd name="T110" fmla="*/ 147 w 226"/>
                    <a:gd name="T111" fmla="*/ 2 h 135"/>
                    <a:gd name="T112" fmla="*/ 157 w 226"/>
                    <a:gd name="T113" fmla="*/ 0 h 135"/>
                    <a:gd name="T114" fmla="*/ 169 w 226"/>
                    <a:gd name="T115" fmla="*/ 5 h 135"/>
                    <a:gd name="T116" fmla="*/ 176 w 226"/>
                    <a:gd name="T1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6" h="135">
                      <a:moveTo>
                        <a:pt x="178" y="2"/>
                      </a:moveTo>
                      <a:lnTo>
                        <a:pt x="181" y="5"/>
                      </a:lnTo>
                      <a:lnTo>
                        <a:pt x="183" y="5"/>
                      </a:lnTo>
                      <a:lnTo>
                        <a:pt x="183" y="7"/>
                      </a:lnTo>
                      <a:lnTo>
                        <a:pt x="185" y="10"/>
                      </a:lnTo>
                      <a:lnTo>
                        <a:pt x="185" y="12"/>
                      </a:lnTo>
                      <a:lnTo>
                        <a:pt x="188" y="12"/>
                      </a:lnTo>
                      <a:lnTo>
                        <a:pt x="190" y="12"/>
                      </a:lnTo>
                      <a:lnTo>
                        <a:pt x="193" y="12"/>
                      </a:lnTo>
                      <a:lnTo>
                        <a:pt x="195" y="12"/>
                      </a:lnTo>
                      <a:lnTo>
                        <a:pt x="195" y="10"/>
                      </a:lnTo>
                      <a:lnTo>
                        <a:pt x="197" y="10"/>
                      </a:lnTo>
                      <a:lnTo>
                        <a:pt x="197" y="12"/>
                      </a:lnTo>
                      <a:lnTo>
                        <a:pt x="200" y="12"/>
                      </a:lnTo>
                      <a:lnTo>
                        <a:pt x="200" y="10"/>
                      </a:lnTo>
                      <a:lnTo>
                        <a:pt x="202" y="10"/>
                      </a:lnTo>
                      <a:lnTo>
                        <a:pt x="204" y="10"/>
                      </a:lnTo>
                      <a:lnTo>
                        <a:pt x="204" y="12"/>
                      </a:lnTo>
                      <a:lnTo>
                        <a:pt x="207" y="12"/>
                      </a:lnTo>
                      <a:lnTo>
                        <a:pt x="207" y="14"/>
                      </a:lnTo>
                      <a:lnTo>
                        <a:pt x="207" y="17"/>
                      </a:lnTo>
                      <a:lnTo>
                        <a:pt x="209" y="17"/>
                      </a:lnTo>
                      <a:lnTo>
                        <a:pt x="211" y="17"/>
                      </a:lnTo>
                      <a:lnTo>
                        <a:pt x="211" y="19"/>
                      </a:lnTo>
                      <a:lnTo>
                        <a:pt x="214" y="19"/>
                      </a:lnTo>
                      <a:lnTo>
                        <a:pt x="214" y="21"/>
                      </a:lnTo>
                      <a:lnTo>
                        <a:pt x="216" y="21"/>
                      </a:lnTo>
                      <a:lnTo>
                        <a:pt x="214" y="21"/>
                      </a:lnTo>
                      <a:lnTo>
                        <a:pt x="214" y="24"/>
                      </a:lnTo>
                      <a:lnTo>
                        <a:pt x="216" y="24"/>
                      </a:lnTo>
                      <a:lnTo>
                        <a:pt x="214" y="24"/>
                      </a:lnTo>
                      <a:lnTo>
                        <a:pt x="216" y="24"/>
                      </a:lnTo>
                      <a:lnTo>
                        <a:pt x="219" y="24"/>
                      </a:lnTo>
                      <a:lnTo>
                        <a:pt x="221" y="24"/>
                      </a:lnTo>
                      <a:lnTo>
                        <a:pt x="223" y="24"/>
                      </a:lnTo>
                      <a:lnTo>
                        <a:pt x="223" y="26"/>
                      </a:lnTo>
                      <a:lnTo>
                        <a:pt x="223" y="29"/>
                      </a:lnTo>
                      <a:lnTo>
                        <a:pt x="223" y="31"/>
                      </a:lnTo>
                      <a:lnTo>
                        <a:pt x="226" y="31"/>
                      </a:lnTo>
                      <a:lnTo>
                        <a:pt x="223" y="31"/>
                      </a:lnTo>
                      <a:lnTo>
                        <a:pt x="223" y="33"/>
                      </a:lnTo>
                      <a:lnTo>
                        <a:pt x="221" y="33"/>
                      </a:lnTo>
                      <a:lnTo>
                        <a:pt x="221" y="36"/>
                      </a:lnTo>
                      <a:lnTo>
                        <a:pt x="221" y="38"/>
                      </a:lnTo>
                      <a:lnTo>
                        <a:pt x="219" y="36"/>
                      </a:lnTo>
                      <a:lnTo>
                        <a:pt x="219" y="38"/>
                      </a:lnTo>
                      <a:lnTo>
                        <a:pt x="219" y="40"/>
                      </a:lnTo>
                      <a:lnTo>
                        <a:pt x="216" y="40"/>
                      </a:lnTo>
                      <a:lnTo>
                        <a:pt x="214" y="40"/>
                      </a:lnTo>
                      <a:lnTo>
                        <a:pt x="211" y="38"/>
                      </a:lnTo>
                      <a:lnTo>
                        <a:pt x="209" y="38"/>
                      </a:lnTo>
                      <a:lnTo>
                        <a:pt x="209" y="40"/>
                      </a:lnTo>
                      <a:lnTo>
                        <a:pt x="207" y="40"/>
                      </a:lnTo>
                      <a:lnTo>
                        <a:pt x="204" y="43"/>
                      </a:lnTo>
                      <a:lnTo>
                        <a:pt x="202" y="43"/>
                      </a:lnTo>
                      <a:lnTo>
                        <a:pt x="202" y="45"/>
                      </a:lnTo>
                      <a:lnTo>
                        <a:pt x="202" y="48"/>
                      </a:lnTo>
                      <a:lnTo>
                        <a:pt x="200" y="48"/>
                      </a:lnTo>
                      <a:lnTo>
                        <a:pt x="200" y="50"/>
                      </a:lnTo>
                      <a:lnTo>
                        <a:pt x="197" y="50"/>
                      </a:lnTo>
                      <a:lnTo>
                        <a:pt x="197" y="52"/>
                      </a:lnTo>
                      <a:lnTo>
                        <a:pt x="197" y="50"/>
                      </a:lnTo>
                      <a:lnTo>
                        <a:pt x="197" y="52"/>
                      </a:lnTo>
                      <a:lnTo>
                        <a:pt x="195" y="52"/>
                      </a:lnTo>
                      <a:lnTo>
                        <a:pt x="195" y="55"/>
                      </a:lnTo>
                      <a:lnTo>
                        <a:pt x="197" y="55"/>
                      </a:lnTo>
                      <a:lnTo>
                        <a:pt x="197" y="57"/>
                      </a:lnTo>
                      <a:lnTo>
                        <a:pt x="195" y="59"/>
                      </a:lnTo>
                      <a:lnTo>
                        <a:pt x="193" y="59"/>
                      </a:lnTo>
                      <a:lnTo>
                        <a:pt x="193" y="62"/>
                      </a:lnTo>
                      <a:lnTo>
                        <a:pt x="193" y="64"/>
                      </a:lnTo>
                      <a:lnTo>
                        <a:pt x="190" y="64"/>
                      </a:lnTo>
                      <a:lnTo>
                        <a:pt x="190" y="67"/>
                      </a:lnTo>
                      <a:lnTo>
                        <a:pt x="190" y="69"/>
                      </a:lnTo>
                      <a:lnTo>
                        <a:pt x="188" y="71"/>
                      </a:lnTo>
                      <a:lnTo>
                        <a:pt x="185" y="71"/>
                      </a:lnTo>
                      <a:lnTo>
                        <a:pt x="185" y="74"/>
                      </a:lnTo>
                      <a:lnTo>
                        <a:pt x="183" y="74"/>
                      </a:lnTo>
                      <a:lnTo>
                        <a:pt x="183" y="76"/>
                      </a:lnTo>
                      <a:lnTo>
                        <a:pt x="185" y="76"/>
                      </a:lnTo>
                      <a:lnTo>
                        <a:pt x="185" y="78"/>
                      </a:lnTo>
                      <a:lnTo>
                        <a:pt x="183" y="78"/>
                      </a:lnTo>
                      <a:lnTo>
                        <a:pt x="183" y="81"/>
                      </a:lnTo>
                      <a:lnTo>
                        <a:pt x="183" y="83"/>
                      </a:lnTo>
                      <a:lnTo>
                        <a:pt x="181" y="83"/>
                      </a:lnTo>
                      <a:lnTo>
                        <a:pt x="181" y="86"/>
                      </a:lnTo>
                      <a:lnTo>
                        <a:pt x="178" y="86"/>
                      </a:lnTo>
                      <a:lnTo>
                        <a:pt x="178" y="88"/>
                      </a:lnTo>
                      <a:lnTo>
                        <a:pt x="181" y="88"/>
                      </a:lnTo>
                      <a:lnTo>
                        <a:pt x="181" y="90"/>
                      </a:lnTo>
                      <a:lnTo>
                        <a:pt x="178" y="90"/>
                      </a:lnTo>
                      <a:lnTo>
                        <a:pt x="178" y="93"/>
                      </a:lnTo>
                      <a:lnTo>
                        <a:pt x="178" y="90"/>
                      </a:lnTo>
                      <a:lnTo>
                        <a:pt x="176" y="90"/>
                      </a:lnTo>
                      <a:lnTo>
                        <a:pt x="176" y="93"/>
                      </a:lnTo>
                      <a:lnTo>
                        <a:pt x="178" y="93"/>
                      </a:lnTo>
                      <a:lnTo>
                        <a:pt x="176" y="93"/>
                      </a:lnTo>
                      <a:lnTo>
                        <a:pt x="176" y="95"/>
                      </a:lnTo>
                      <a:lnTo>
                        <a:pt x="174" y="93"/>
                      </a:lnTo>
                      <a:lnTo>
                        <a:pt x="174" y="95"/>
                      </a:lnTo>
                      <a:lnTo>
                        <a:pt x="174" y="97"/>
                      </a:lnTo>
                      <a:lnTo>
                        <a:pt x="171" y="97"/>
                      </a:lnTo>
                      <a:lnTo>
                        <a:pt x="171" y="100"/>
                      </a:lnTo>
                      <a:lnTo>
                        <a:pt x="171" y="102"/>
                      </a:lnTo>
                      <a:lnTo>
                        <a:pt x="174" y="102"/>
                      </a:lnTo>
                      <a:lnTo>
                        <a:pt x="171" y="105"/>
                      </a:lnTo>
                      <a:lnTo>
                        <a:pt x="169" y="105"/>
                      </a:lnTo>
                      <a:lnTo>
                        <a:pt x="169" y="107"/>
                      </a:lnTo>
                      <a:lnTo>
                        <a:pt x="169" y="109"/>
                      </a:lnTo>
                      <a:lnTo>
                        <a:pt x="166" y="109"/>
                      </a:lnTo>
                      <a:lnTo>
                        <a:pt x="166" y="112"/>
                      </a:lnTo>
                      <a:lnTo>
                        <a:pt x="164" y="112"/>
                      </a:lnTo>
                      <a:lnTo>
                        <a:pt x="162" y="112"/>
                      </a:lnTo>
                      <a:lnTo>
                        <a:pt x="159" y="112"/>
                      </a:lnTo>
                      <a:lnTo>
                        <a:pt x="159" y="109"/>
                      </a:lnTo>
                      <a:lnTo>
                        <a:pt x="155" y="112"/>
                      </a:lnTo>
                      <a:lnTo>
                        <a:pt x="155" y="114"/>
                      </a:lnTo>
                      <a:lnTo>
                        <a:pt x="152" y="114"/>
                      </a:lnTo>
                      <a:lnTo>
                        <a:pt x="152" y="116"/>
                      </a:lnTo>
                      <a:lnTo>
                        <a:pt x="150" y="116"/>
                      </a:lnTo>
                      <a:lnTo>
                        <a:pt x="150" y="119"/>
                      </a:lnTo>
                      <a:lnTo>
                        <a:pt x="150" y="116"/>
                      </a:lnTo>
                      <a:lnTo>
                        <a:pt x="147" y="116"/>
                      </a:lnTo>
                      <a:lnTo>
                        <a:pt x="145" y="114"/>
                      </a:lnTo>
                      <a:lnTo>
                        <a:pt x="145" y="116"/>
                      </a:lnTo>
                      <a:lnTo>
                        <a:pt x="143" y="116"/>
                      </a:lnTo>
                      <a:lnTo>
                        <a:pt x="140" y="116"/>
                      </a:lnTo>
                      <a:lnTo>
                        <a:pt x="138" y="119"/>
                      </a:lnTo>
                      <a:lnTo>
                        <a:pt x="136" y="116"/>
                      </a:lnTo>
                      <a:lnTo>
                        <a:pt x="133" y="116"/>
                      </a:lnTo>
                      <a:lnTo>
                        <a:pt x="131" y="116"/>
                      </a:lnTo>
                      <a:lnTo>
                        <a:pt x="128" y="116"/>
                      </a:lnTo>
                      <a:lnTo>
                        <a:pt x="126" y="116"/>
                      </a:lnTo>
                      <a:lnTo>
                        <a:pt x="124" y="116"/>
                      </a:lnTo>
                      <a:lnTo>
                        <a:pt x="124" y="119"/>
                      </a:lnTo>
                      <a:lnTo>
                        <a:pt x="124" y="116"/>
                      </a:lnTo>
                      <a:lnTo>
                        <a:pt x="121" y="116"/>
                      </a:lnTo>
                      <a:lnTo>
                        <a:pt x="119" y="116"/>
                      </a:lnTo>
                      <a:lnTo>
                        <a:pt x="119" y="114"/>
                      </a:lnTo>
                      <a:lnTo>
                        <a:pt x="117" y="116"/>
                      </a:lnTo>
                      <a:lnTo>
                        <a:pt x="114" y="116"/>
                      </a:lnTo>
                      <a:lnTo>
                        <a:pt x="112" y="116"/>
                      </a:lnTo>
                      <a:lnTo>
                        <a:pt x="114" y="119"/>
                      </a:lnTo>
                      <a:lnTo>
                        <a:pt x="112" y="119"/>
                      </a:lnTo>
                      <a:lnTo>
                        <a:pt x="112" y="121"/>
                      </a:lnTo>
                      <a:lnTo>
                        <a:pt x="109" y="121"/>
                      </a:lnTo>
                      <a:lnTo>
                        <a:pt x="105" y="124"/>
                      </a:lnTo>
                      <a:lnTo>
                        <a:pt x="107" y="124"/>
                      </a:lnTo>
                      <a:lnTo>
                        <a:pt x="105" y="124"/>
                      </a:lnTo>
                      <a:lnTo>
                        <a:pt x="102" y="124"/>
                      </a:lnTo>
                      <a:lnTo>
                        <a:pt x="100" y="121"/>
                      </a:lnTo>
                      <a:lnTo>
                        <a:pt x="98" y="124"/>
                      </a:lnTo>
                      <a:lnTo>
                        <a:pt x="100" y="126"/>
                      </a:lnTo>
                      <a:lnTo>
                        <a:pt x="98" y="126"/>
                      </a:lnTo>
                      <a:lnTo>
                        <a:pt x="98" y="128"/>
                      </a:lnTo>
                      <a:lnTo>
                        <a:pt x="95" y="126"/>
                      </a:lnTo>
                      <a:lnTo>
                        <a:pt x="95" y="128"/>
                      </a:lnTo>
                      <a:lnTo>
                        <a:pt x="93" y="126"/>
                      </a:lnTo>
                      <a:lnTo>
                        <a:pt x="93" y="128"/>
                      </a:lnTo>
                      <a:lnTo>
                        <a:pt x="90" y="128"/>
                      </a:lnTo>
                      <a:lnTo>
                        <a:pt x="90" y="131"/>
                      </a:lnTo>
                      <a:lnTo>
                        <a:pt x="90" y="128"/>
                      </a:lnTo>
                      <a:lnTo>
                        <a:pt x="88" y="128"/>
                      </a:lnTo>
                      <a:lnTo>
                        <a:pt x="86" y="128"/>
                      </a:lnTo>
                      <a:lnTo>
                        <a:pt x="86" y="131"/>
                      </a:lnTo>
                      <a:lnTo>
                        <a:pt x="83" y="131"/>
                      </a:lnTo>
                      <a:lnTo>
                        <a:pt x="83" y="133"/>
                      </a:lnTo>
                      <a:lnTo>
                        <a:pt x="81" y="133"/>
                      </a:lnTo>
                      <a:lnTo>
                        <a:pt x="79" y="133"/>
                      </a:lnTo>
                      <a:lnTo>
                        <a:pt x="79" y="135"/>
                      </a:lnTo>
                      <a:lnTo>
                        <a:pt x="76" y="135"/>
                      </a:lnTo>
                      <a:lnTo>
                        <a:pt x="74" y="135"/>
                      </a:lnTo>
                      <a:lnTo>
                        <a:pt x="71" y="135"/>
                      </a:lnTo>
                      <a:lnTo>
                        <a:pt x="71" y="133"/>
                      </a:lnTo>
                      <a:lnTo>
                        <a:pt x="69" y="133"/>
                      </a:lnTo>
                      <a:lnTo>
                        <a:pt x="69" y="135"/>
                      </a:lnTo>
                      <a:lnTo>
                        <a:pt x="69" y="133"/>
                      </a:lnTo>
                      <a:lnTo>
                        <a:pt x="67" y="133"/>
                      </a:lnTo>
                      <a:lnTo>
                        <a:pt x="67" y="135"/>
                      </a:lnTo>
                      <a:lnTo>
                        <a:pt x="64" y="135"/>
                      </a:lnTo>
                      <a:lnTo>
                        <a:pt x="64" y="133"/>
                      </a:lnTo>
                      <a:lnTo>
                        <a:pt x="62" y="133"/>
                      </a:lnTo>
                      <a:lnTo>
                        <a:pt x="60" y="133"/>
                      </a:lnTo>
                      <a:lnTo>
                        <a:pt x="60" y="135"/>
                      </a:lnTo>
                      <a:lnTo>
                        <a:pt x="60" y="133"/>
                      </a:lnTo>
                      <a:lnTo>
                        <a:pt x="57" y="133"/>
                      </a:lnTo>
                      <a:lnTo>
                        <a:pt x="55" y="133"/>
                      </a:lnTo>
                      <a:lnTo>
                        <a:pt x="55" y="131"/>
                      </a:lnTo>
                      <a:lnTo>
                        <a:pt x="53" y="131"/>
                      </a:lnTo>
                      <a:lnTo>
                        <a:pt x="50" y="128"/>
                      </a:lnTo>
                      <a:lnTo>
                        <a:pt x="50" y="126"/>
                      </a:lnTo>
                      <a:lnTo>
                        <a:pt x="48" y="126"/>
                      </a:lnTo>
                      <a:lnTo>
                        <a:pt x="45" y="126"/>
                      </a:lnTo>
                      <a:lnTo>
                        <a:pt x="43" y="126"/>
                      </a:lnTo>
                      <a:lnTo>
                        <a:pt x="41" y="126"/>
                      </a:lnTo>
                      <a:lnTo>
                        <a:pt x="43" y="126"/>
                      </a:lnTo>
                      <a:lnTo>
                        <a:pt x="41" y="126"/>
                      </a:lnTo>
                      <a:lnTo>
                        <a:pt x="41" y="124"/>
                      </a:lnTo>
                      <a:lnTo>
                        <a:pt x="38" y="124"/>
                      </a:lnTo>
                      <a:lnTo>
                        <a:pt x="38" y="121"/>
                      </a:lnTo>
                      <a:lnTo>
                        <a:pt x="38" y="119"/>
                      </a:lnTo>
                      <a:lnTo>
                        <a:pt x="36" y="119"/>
                      </a:lnTo>
                      <a:lnTo>
                        <a:pt x="36" y="116"/>
                      </a:lnTo>
                      <a:lnTo>
                        <a:pt x="34" y="116"/>
                      </a:lnTo>
                      <a:lnTo>
                        <a:pt x="34" y="114"/>
                      </a:lnTo>
                      <a:lnTo>
                        <a:pt x="31" y="114"/>
                      </a:lnTo>
                      <a:lnTo>
                        <a:pt x="29" y="114"/>
                      </a:lnTo>
                      <a:lnTo>
                        <a:pt x="29" y="112"/>
                      </a:lnTo>
                      <a:lnTo>
                        <a:pt x="26" y="112"/>
                      </a:lnTo>
                      <a:lnTo>
                        <a:pt x="26" y="109"/>
                      </a:lnTo>
                      <a:lnTo>
                        <a:pt x="26" y="107"/>
                      </a:lnTo>
                      <a:lnTo>
                        <a:pt x="26" y="109"/>
                      </a:lnTo>
                      <a:lnTo>
                        <a:pt x="26" y="107"/>
                      </a:lnTo>
                      <a:lnTo>
                        <a:pt x="24" y="107"/>
                      </a:lnTo>
                      <a:lnTo>
                        <a:pt x="24" y="105"/>
                      </a:lnTo>
                      <a:lnTo>
                        <a:pt x="24" y="107"/>
                      </a:lnTo>
                      <a:lnTo>
                        <a:pt x="24" y="105"/>
                      </a:lnTo>
                      <a:lnTo>
                        <a:pt x="22" y="105"/>
                      </a:lnTo>
                      <a:lnTo>
                        <a:pt x="22" y="107"/>
                      </a:lnTo>
                      <a:lnTo>
                        <a:pt x="22" y="105"/>
                      </a:lnTo>
                      <a:lnTo>
                        <a:pt x="19" y="105"/>
                      </a:lnTo>
                      <a:lnTo>
                        <a:pt x="19" y="102"/>
                      </a:lnTo>
                      <a:lnTo>
                        <a:pt x="17" y="102"/>
                      </a:lnTo>
                      <a:lnTo>
                        <a:pt x="17" y="100"/>
                      </a:lnTo>
                      <a:lnTo>
                        <a:pt x="15" y="100"/>
                      </a:lnTo>
                      <a:lnTo>
                        <a:pt x="15" y="97"/>
                      </a:lnTo>
                      <a:lnTo>
                        <a:pt x="12" y="97"/>
                      </a:lnTo>
                      <a:lnTo>
                        <a:pt x="12" y="95"/>
                      </a:lnTo>
                      <a:lnTo>
                        <a:pt x="10" y="95"/>
                      </a:lnTo>
                      <a:lnTo>
                        <a:pt x="10" y="93"/>
                      </a:lnTo>
                      <a:lnTo>
                        <a:pt x="12" y="93"/>
                      </a:lnTo>
                      <a:lnTo>
                        <a:pt x="12" y="90"/>
                      </a:lnTo>
                      <a:lnTo>
                        <a:pt x="10" y="90"/>
                      </a:lnTo>
                      <a:lnTo>
                        <a:pt x="7" y="88"/>
                      </a:lnTo>
                      <a:lnTo>
                        <a:pt x="7" y="86"/>
                      </a:lnTo>
                      <a:lnTo>
                        <a:pt x="10" y="86"/>
                      </a:lnTo>
                      <a:lnTo>
                        <a:pt x="10" y="83"/>
                      </a:lnTo>
                      <a:lnTo>
                        <a:pt x="7" y="83"/>
                      </a:lnTo>
                      <a:lnTo>
                        <a:pt x="5" y="83"/>
                      </a:lnTo>
                      <a:lnTo>
                        <a:pt x="3" y="83"/>
                      </a:lnTo>
                      <a:lnTo>
                        <a:pt x="0" y="83"/>
                      </a:lnTo>
                      <a:lnTo>
                        <a:pt x="3" y="83"/>
                      </a:lnTo>
                      <a:lnTo>
                        <a:pt x="3" y="81"/>
                      </a:lnTo>
                      <a:lnTo>
                        <a:pt x="5" y="81"/>
                      </a:lnTo>
                      <a:lnTo>
                        <a:pt x="5" y="78"/>
                      </a:lnTo>
                      <a:lnTo>
                        <a:pt x="5" y="81"/>
                      </a:lnTo>
                      <a:lnTo>
                        <a:pt x="5" y="78"/>
                      </a:lnTo>
                      <a:lnTo>
                        <a:pt x="5" y="81"/>
                      </a:lnTo>
                      <a:lnTo>
                        <a:pt x="5" y="78"/>
                      </a:lnTo>
                      <a:lnTo>
                        <a:pt x="5" y="81"/>
                      </a:lnTo>
                      <a:lnTo>
                        <a:pt x="5" y="78"/>
                      </a:lnTo>
                      <a:lnTo>
                        <a:pt x="7" y="78"/>
                      </a:lnTo>
                      <a:lnTo>
                        <a:pt x="7" y="76"/>
                      </a:lnTo>
                      <a:lnTo>
                        <a:pt x="10" y="76"/>
                      </a:lnTo>
                      <a:lnTo>
                        <a:pt x="12" y="76"/>
                      </a:lnTo>
                      <a:lnTo>
                        <a:pt x="15" y="76"/>
                      </a:lnTo>
                      <a:lnTo>
                        <a:pt x="12" y="76"/>
                      </a:lnTo>
                      <a:lnTo>
                        <a:pt x="12" y="74"/>
                      </a:lnTo>
                      <a:lnTo>
                        <a:pt x="15" y="74"/>
                      </a:lnTo>
                      <a:lnTo>
                        <a:pt x="12" y="74"/>
                      </a:lnTo>
                      <a:lnTo>
                        <a:pt x="12" y="71"/>
                      </a:lnTo>
                      <a:lnTo>
                        <a:pt x="15" y="71"/>
                      </a:lnTo>
                      <a:lnTo>
                        <a:pt x="15" y="69"/>
                      </a:lnTo>
                      <a:lnTo>
                        <a:pt x="12" y="69"/>
                      </a:lnTo>
                      <a:lnTo>
                        <a:pt x="12" y="67"/>
                      </a:lnTo>
                      <a:lnTo>
                        <a:pt x="12" y="69"/>
                      </a:lnTo>
                      <a:lnTo>
                        <a:pt x="12" y="67"/>
                      </a:lnTo>
                      <a:lnTo>
                        <a:pt x="12" y="64"/>
                      </a:lnTo>
                      <a:lnTo>
                        <a:pt x="15" y="64"/>
                      </a:lnTo>
                      <a:lnTo>
                        <a:pt x="12" y="62"/>
                      </a:lnTo>
                      <a:lnTo>
                        <a:pt x="12" y="59"/>
                      </a:lnTo>
                      <a:lnTo>
                        <a:pt x="12" y="57"/>
                      </a:lnTo>
                      <a:lnTo>
                        <a:pt x="15" y="57"/>
                      </a:lnTo>
                      <a:lnTo>
                        <a:pt x="17" y="57"/>
                      </a:lnTo>
                      <a:lnTo>
                        <a:pt x="19" y="57"/>
                      </a:lnTo>
                      <a:lnTo>
                        <a:pt x="19" y="55"/>
                      </a:lnTo>
                      <a:lnTo>
                        <a:pt x="19" y="52"/>
                      </a:lnTo>
                      <a:lnTo>
                        <a:pt x="22" y="52"/>
                      </a:lnTo>
                      <a:lnTo>
                        <a:pt x="22" y="50"/>
                      </a:lnTo>
                      <a:lnTo>
                        <a:pt x="19" y="50"/>
                      </a:lnTo>
                      <a:lnTo>
                        <a:pt x="19" y="48"/>
                      </a:lnTo>
                      <a:lnTo>
                        <a:pt x="17" y="48"/>
                      </a:lnTo>
                      <a:lnTo>
                        <a:pt x="15" y="45"/>
                      </a:lnTo>
                      <a:lnTo>
                        <a:pt x="12" y="45"/>
                      </a:lnTo>
                      <a:lnTo>
                        <a:pt x="12" y="43"/>
                      </a:lnTo>
                      <a:lnTo>
                        <a:pt x="12" y="45"/>
                      </a:lnTo>
                      <a:lnTo>
                        <a:pt x="12" y="43"/>
                      </a:lnTo>
                      <a:lnTo>
                        <a:pt x="15" y="43"/>
                      </a:lnTo>
                      <a:lnTo>
                        <a:pt x="15" y="40"/>
                      </a:lnTo>
                      <a:lnTo>
                        <a:pt x="17" y="40"/>
                      </a:lnTo>
                      <a:lnTo>
                        <a:pt x="19" y="40"/>
                      </a:lnTo>
                      <a:lnTo>
                        <a:pt x="22" y="40"/>
                      </a:lnTo>
                      <a:lnTo>
                        <a:pt x="22" y="43"/>
                      </a:lnTo>
                      <a:lnTo>
                        <a:pt x="22" y="45"/>
                      </a:lnTo>
                      <a:lnTo>
                        <a:pt x="24" y="45"/>
                      </a:lnTo>
                      <a:lnTo>
                        <a:pt x="24" y="43"/>
                      </a:lnTo>
                      <a:lnTo>
                        <a:pt x="26" y="43"/>
                      </a:lnTo>
                      <a:lnTo>
                        <a:pt x="29" y="45"/>
                      </a:lnTo>
                      <a:lnTo>
                        <a:pt x="29" y="43"/>
                      </a:lnTo>
                      <a:lnTo>
                        <a:pt x="31" y="43"/>
                      </a:lnTo>
                      <a:lnTo>
                        <a:pt x="34" y="43"/>
                      </a:lnTo>
                      <a:lnTo>
                        <a:pt x="34" y="40"/>
                      </a:lnTo>
                      <a:lnTo>
                        <a:pt x="31" y="38"/>
                      </a:lnTo>
                      <a:lnTo>
                        <a:pt x="34" y="38"/>
                      </a:lnTo>
                      <a:lnTo>
                        <a:pt x="31" y="38"/>
                      </a:lnTo>
                      <a:lnTo>
                        <a:pt x="31" y="36"/>
                      </a:lnTo>
                      <a:lnTo>
                        <a:pt x="34" y="36"/>
                      </a:lnTo>
                      <a:lnTo>
                        <a:pt x="34" y="33"/>
                      </a:lnTo>
                      <a:lnTo>
                        <a:pt x="34" y="31"/>
                      </a:lnTo>
                      <a:lnTo>
                        <a:pt x="36" y="29"/>
                      </a:lnTo>
                      <a:lnTo>
                        <a:pt x="38" y="29"/>
                      </a:lnTo>
                      <a:lnTo>
                        <a:pt x="41" y="29"/>
                      </a:lnTo>
                      <a:lnTo>
                        <a:pt x="41" y="31"/>
                      </a:lnTo>
                      <a:lnTo>
                        <a:pt x="43" y="31"/>
                      </a:lnTo>
                      <a:lnTo>
                        <a:pt x="43" y="33"/>
                      </a:lnTo>
                      <a:lnTo>
                        <a:pt x="45" y="33"/>
                      </a:lnTo>
                      <a:lnTo>
                        <a:pt x="45" y="36"/>
                      </a:lnTo>
                      <a:lnTo>
                        <a:pt x="48" y="36"/>
                      </a:lnTo>
                      <a:lnTo>
                        <a:pt x="48" y="38"/>
                      </a:lnTo>
                      <a:lnTo>
                        <a:pt x="50" y="38"/>
                      </a:lnTo>
                      <a:lnTo>
                        <a:pt x="53" y="38"/>
                      </a:lnTo>
                      <a:lnTo>
                        <a:pt x="53" y="40"/>
                      </a:lnTo>
                      <a:lnTo>
                        <a:pt x="55" y="40"/>
                      </a:lnTo>
                      <a:lnTo>
                        <a:pt x="57" y="40"/>
                      </a:lnTo>
                      <a:lnTo>
                        <a:pt x="60" y="40"/>
                      </a:lnTo>
                      <a:lnTo>
                        <a:pt x="62" y="40"/>
                      </a:lnTo>
                      <a:lnTo>
                        <a:pt x="64" y="40"/>
                      </a:lnTo>
                      <a:lnTo>
                        <a:pt x="67" y="40"/>
                      </a:lnTo>
                      <a:lnTo>
                        <a:pt x="69" y="40"/>
                      </a:lnTo>
                      <a:lnTo>
                        <a:pt x="71" y="40"/>
                      </a:lnTo>
                      <a:lnTo>
                        <a:pt x="74" y="43"/>
                      </a:lnTo>
                      <a:lnTo>
                        <a:pt x="76" y="40"/>
                      </a:lnTo>
                      <a:lnTo>
                        <a:pt x="79" y="40"/>
                      </a:lnTo>
                      <a:lnTo>
                        <a:pt x="81" y="40"/>
                      </a:lnTo>
                      <a:lnTo>
                        <a:pt x="83" y="40"/>
                      </a:lnTo>
                      <a:lnTo>
                        <a:pt x="86" y="40"/>
                      </a:lnTo>
                      <a:lnTo>
                        <a:pt x="88" y="40"/>
                      </a:lnTo>
                      <a:lnTo>
                        <a:pt x="88" y="38"/>
                      </a:lnTo>
                      <a:lnTo>
                        <a:pt x="90" y="38"/>
                      </a:lnTo>
                      <a:lnTo>
                        <a:pt x="93" y="38"/>
                      </a:lnTo>
                      <a:lnTo>
                        <a:pt x="90" y="38"/>
                      </a:lnTo>
                      <a:lnTo>
                        <a:pt x="90" y="36"/>
                      </a:lnTo>
                      <a:lnTo>
                        <a:pt x="88" y="36"/>
                      </a:lnTo>
                      <a:lnTo>
                        <a:pt x="88" y="33"/>
                      </a:lnTo>
                      <a:lnTo>
                        <a:pt x="88" y="31"/>
                      </a:lnTo>
                      <a:lnTo>
                        <a:pt x="90" y="29"/>
                      </a:lnTo>
                      <a:lnTo>
                        <a:pt x="90" y="31"/>
                      </a:lnTo>
                      <a:lnTo>
                        <a:pt x="90" y="29"/>
                      </a:lnTo>
                      <a:lnTo>
                        <a:pt x="90" y="26"/>
                      </a:lnTo>
                      <a:lnTo>
                        <a:pt x="93" y="26"/>
                      </a:lnTo>
                      <a:lnTo>
                        <a:pt x="95" y="26"/>
                      </a:lnTo>
                      <a:lnTo>
                        <a:pt x="98" y="26"/>
                      </a:lnTo>
                      <a:lnTo>
                        <a:pt x="100" y="26"/>
                      </a:lnTo>
                      <a:lnTo>
                        <a:pt x="102" y="26"/>
                      </a:lnTo>
                      <a:lnTo>
                        <a:pt x="105" y="26"/>
                      </a:lnTo>
                      <a:lnTo>
                        <a:pt x="107" y="24"/>
                      </a:lnTo>
                      <a:lnTo>
                        <a:pt x="109" y="24"/>
                      </a:lnTo>
                      <a:lnTo>
                        <a:pt x="109" y="26"/>
                      </a:lnTo>
                      <a:lnTo>
                        <a:pt x="109" y="24"/>
                      </a:lnTo>
                      <a:lnTo>
                        <a:pt x="112" y="24"/>
                      </a:lnTo>
                      <a:lnTo>
                        <a:pt x="112" y="26"/>
                      </a:lnTo>
                      <a:lnTo>
                        <a:pt x="112" y="24"/>
                      </a:lnTo>
                      <a:lnTo>
                        <a:pt x="112" y="21"/>
                      </a:lnTo>
                      <a:lnTo>
                        <a:pt x="114" y="21"/>
                      </a:lnTo>
                      <a:lnTo>
                        <a:pt x="114" y="19"/>
                      </a:lnTo>
                      <a:lnTo>
                        <a:pt x="117" y="19"/>
                      </a:lnTo>
                      <a:lnTo>
                        <a:pt x="117" y="17"/>
                      </a:lnTo>
                      <a:lnTo>
                        <a:pt x="119" y="17"/>
                      </a:lnTo>
                      <a:lnTo>
                        <a:pt x="119" y="19"/>
                      </a:lnTo>
                      <a:lnTo>
                        <a:pt x="121" y="19"/>
                      </a:lnTo>
                      <a:lnTo>
                        <a:pt x="124" y="19"/>
                      </a:lnTo>
                      <a:lnTo>
                        <a:pt x="124" y="21"/>
                      </a:lnTo>
                      <a:lnTo>
                        <a:pt x="121" y="21"/>
                      </a:lnTo>
                      <a:lnTo>
                        <a:pt x="124" y="21"/>
                      </a:lnTo>
                      <a:lnTo>
                        <a:pt x="126" y="21"/>
                      </a:lnTo>
                      <a:lnTo>
                        <a:pt x="126" y="24"/>
                      </a:lnTo>
                      <a:lnTo>
                        <a:pt x="128" y="21"/>
                      </a:lnTo>
                      <a:lnTo>
                        <a:pt x="131" y="21"/>
                      </a:lnTo>
                      <a:lnTo>
                        <a:pt x="131" y="19"/>
                      </a:lnTo>
                      <a:lnTo>
                        <a:pt x="133" y="19"/>
                      </a:lnTo>
                      <a:lnTo>
                        <a:pt x="133" y="17"/>
                      </a:lnTo>
                      <a:lnTo>
                        <a:pt x="136" y="17"/>
                      </a:lnTo>
                      <a:lnTo>
                        <a:pt x="138" y="17"/>
                      </a:lnTo>
                      <a:lnTo>
                        <a:pt x="140" y="17"/>
                      </a:lnTo>
                      <a:lnTo>
                        <a:pt x="140" y="14"/>
                      </a:lnTo>
                      <a:lnTo>
                        <a:pt x="143" y="14"/>
                      </a:lnTo>
                      <a:lnTo>
                        <a:pt x="143" y="12"/>
                      </a:lnTo>
                      <a:lnTo>
                        <a:pt x="143" y="10"/>
                      </a:lnTo>
                      <a:lnTo>
                        <a:pt x="145" y="7"/>
                      </a:lnTo>
                      <a:lnTo>
                        <a:pt x="145" y="5"/>
                      </a:lnTo>
                      <a:lnTo>
                        <a:pt x="145" y="2"/>
                      </a:lnTo>
                      <a:lnTo>
                        <a:pt x="147" y="2"/>
                      </a:lnTo>
                      <a:lnTo>
                        <a:pt x="147" y="5"/>
                      </a:lnTo>
                      <a:lnTo>
                        <a:pt x="147" y="2"/>
                      </a:lnTo>
                      <a:lnTo>
                        <a:pt x="150" y="2"/>
                      </a:lnTo>
                      <a:lnTo>
                        <a:pt x="152" y="2"/>
                      </a:lnTo>
                      <a:lnTo>
                        <a:pt x="155" y="2"/>
                      </a:lnTo>
                      <a:lnTo>
                        <a:pt x="157" y="2"/>
                      </a:lnTo>
                      <a:lnTo>
                        <a:pt x="157" y="0"/>
                      </a:lnTo>
                      <a:lnTo>
                        <a:pt x="157" y="2"/>
                      </a:lnTo>
                      <a:lnTo>
                        <a:pt x="159" y="2"/>
                      </a:lnTo>
                      <a:lnTo>
                        <a:pt x="162" y="2"/>
                      </a:lnTo>
                      <a:lnTo>
                        <a:pt x="162" y="5"/>
                      </a:lnTo>
                      <a:lnTo>
                        <a:pt x="164" y="5"/>
                      </a:lnTo>
                      <a:lnTo>
                        <a:pt x="166" y="5"/>
                      </a:lnTo>
                      <a:lnTo>
                        <a:pt x="169" y="5"/>
                      </a:lnTo>
                      <a:lnTo>
                        <a:pt x="169" y="2"/>
                      </a:lnTo>
                      <a:lnTo>
                        <a:pt x="171" y="2"/>
                      </a:lnTo>
                      <a:lnTo>
                        <a:pt x="171" y="5"/>
                      </a:lnTo>
                      <a:lnTo>
                        <a:pt x="174" y="5"/>
                      </a:lnTo>
                      <a:lnTo>
                        <a:pt x="174" y="2"/>
                      </a:lnTo>
                      <a:lnTo>
                        <a:pt x="176" y="2"/>
                      </a:lnTo>
                      <a:lnTo>
                        <a:pt x="176" y="0"/>
                      </a:lnTo>
                      <a:lnTo>
                        <a:pt x="178" y="0"/>
                      </a:lnTo>
                      <a:lnTo>
                        <a:pt x="178" y="2"/>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0" name="Freeform 52464"/>
                <p:cNvSpPr>
                  <a:spLocks/>
                </p:cNvSpPr>
                <p:nvPr/>
              </p:nvSpPr>
              <p:spPr bwMode="auto">
                <a:xfrm>
                  <a:off x="2160862" y="2697800"/>
                  <a:ext cx="521884" cy="581474"/>
                </a:xfrm>
                <a:custGeom>
                  <a:avLst/>
                  <a:gdLst>
                    <a:gd name="T0" fmla="*/ 69 w 147"/>
                    <a:gd name="T1" fmla="*/ 176 h 197"/>
                    <a:gd name="T2" fmla="*/ 66 w 147"/>
                    <a:gd name="T3" fmla="*/ 183 h 197"/>
                    <a:gd name="T4" fmla="*/ 59 w 147"/>
                    <a:gd name="T5" fmla="*/ 188 h 197"/>
                    <a:gd name="T6" fmla="*/ 42 w 147"/>
                    <a:gd name="T7" fmla="*/ 190 h 197"/>
                    <a:gd name="T8" fmla="*/ 35 w 147"/>
                    <a:gd name="T9" fmla="*/ 192 h 197"/>
                    <a:gd name="T10" fmla="*/ 24 w 147"/>
                    <a:gd name="T11" fmla="*/ 195 h 197"/>
                    <a:gd name="T12" fmla="*/ 21 w 147"/>
                    <a:gd name="T13" fmla="*/ 190 h 197"/>
                    <a:gd name="T14" fmla="*/ 9 w 147"/>
                    <a:gd name="T15" fmla="*/ 190 h 197"/>
                    <a:gd name="T16" fmla="*/ 21 w 147"/>
                    <a:gd name="T17" fmla="*/ 183 h 197"/>
                    <a:gd name="T18" fmla="*/ 16 w 147"/>
                    <a:gd name="T19" fmla="*/ 181 h 197"/>
                    <a:gd name="T20" fmla="*/ 5 w 147"/>
                    <a:gd name="T21" fmla="*/ 178 h 197"/>
                    <a:gd name="T22" fmla="*/ 24 w 147"/>
                    <a:gd name="T23" fmla="*/ 164 h 197"/>
                    <a:gd name="T24" fmla="*/ 0 w 147"/>
                    <a:gd name="T25" fmla="*/ 159 h 197"/>
                    <a:gd name="T26" fmla="*/ 14 w 147"/>
                    <a:gd name="T27" fmla="*/ 157 h 197"/>
                    <a:gd name="T28" fmla="*/ 19 w 147"/>
                    <a:gd name="T29" fmla="*/ 150 h 197"/>
                    <a:gd name="T30" fmla="*/ 33 w 147"/>
                    <a:gd name="T31" fmla="*/ 143 h 197"/>
                    <a:gd name="T32" fmla="*/ 54 w 147"/>
                    <a:gd name="T33" fmla="*/ 135 h 197"/>
                    <a:gd name="T34" fmla="*/ 38 w 147"/>
                    <a:gd name="T35" fmla="*/ 140 h 197"/>
                    <a:gd name="T36" fmla="*/ 19 w 147"/>
                    <a:gd name="T37" fmla="*/ 140 h 197"/>
                    <a:gd name="T38" fmla="*/ 35 w 147"/>
                    <a:gd name="T39" fmla="*/ 124 h 197"/>
                    <a:gd name="T40" fmla="*/ 50 w 147"/>
                    <a:gd name="T41" fmla="*/ 114 h 197"/>
                    <a:gd name="T42" fmla="*/ 45 w 147"/>
                    <a:gd name="T43" fmla="*/ 107 h 197"/>
                    <a:gd name="T44" fmla="*/ 28 w 147"/>
                    <a:gd name="T45" fmla="*/ 105 h 197"/>
                    <a:gd name="T46" fmla="*/ 21 w 147"/>
                    <a:gd name="T47" fmla="*/ 107 h 197"/>
                    <a:gd name="T48" fmla="*/ 12 w 147"/>
                    <a:gd name="T49" fmla="*/ 100 h 197"/>
                    <a:gd name="T50" fmla="*/ 14 w 147"/>
                    <a:gd name="T51" fmla="*/ 93 h 197"/>
                    <a:gd name="T52" fmla="*/ 16 w 147"/>
                    <a:gd name="T53" fmla="*/ 86 h 197"/>
                    <a:gd name="T54" fmla="*/ 31 w 147"/>
                    <a:gd name="T55" fmla="*/ 76 h 197"/>
                    <a:gd name="T56" fmla="*/ 7 w 147"/>
                    <a:gd name="T57" fmla="*/ 71 h 197"/>
                    <a:gd name="T58" fmla="*/ 21 w 147"/>
                    <a:gd name="T59" fmla="*/ 74 h 197"/>
                    <a:gd name="T60" fmla="*/ 19 w 147"/>
                    <a:gd name="T61" fmla="*/ 67 h 197"/>
                    <a:gd name="T62" fmla="*/ 12 w 147"/>
                    <a:gd name="T63" fmla="*/ 62 h 197"/>
                    <a:gd name="T64" fmla="*/ 19 w 147"/>
                    <a:gd name="T65" fmla="*/ 59 h 197"/>
                    <a:gd name="T66" fmla="*/ 28 w 147"/>
                    <a:gd name="T67" fmla="*/ 55 h 197"/>
                    <a:gd name="T68" fmla="*/ 45 w 147"/>
                    <a:gd name="T69" fmla="*/ 62 h 197"/>
                    <a:gd name="T70" fmla="*/ 64 w 147"/>
                    <a:gd name="T71" fmla="*/ 59 h 197"/>
                    <a:gd name="T72" fmla="*/ 61 w 147"/>
                    <a:gd name="T73" fmla="*/ 50 h 197"/>
                    <a:gd name="T74" fmla="*/ 78 w 147"/>
                    <a:gd name="T75" fmla="*/ 40 h 197"/>
                    <a:gd name="T76" fmla="*/ 69 w 147"/>
                    <a:gd name="T77" fmla="*/ 40 h 197"/>
                    <a:gd name="T78" fmla="*/ 61 w 147"/>
                    <a:gd name="T79" fmla="*/ 38 h 197"/>
                    <a:gd name="T80" fmla="*/ 64 w 147"/>
                    <a:gd name="T81" fmla="*/ 29 h 197"/>
                    <a:gd name="T82" fmla="*/ 66 w 147"/>
                    <a:gd name="T83" fmla="*/ 26 h 197"/>
                    <a:gd name="T84" fmla="*/ 71 w 147"/>
                    <a:gd name="T85" fmla="*/ 17 h 197"/>
                    <a:gd name="T86" fmla="*/ 85 w 147"/>
                    <a:gd name="T87" fmla="*/ 12 h 197"/>
                    <a:gd name="T88" fmla="*/ 90 w 147"/>
                    <a:gd name="T89" fmla="*/ 12 h 197"/>
                    <a:gd name="T90" fmla="*/ 90 w 147"/>
                    <a:gd name="T91" fmla="*/ 7 h 197"/>
                    <a:gd name="T92" fmla="*/ 97 w 147"/>
                    <a:gd name="T93" fmla="*/ 19 h 197"/>
                    <a:gd name="T94" fmla="*/ 104 w 147"/>
                    <a:gd name="T95" fmla="*/ 5 h 197"/>
                    <a:gd name="T96" fmla="*/ 116 w 147"/>
                    <a:gd name="T97" fmla="*/ 7 h 197"/>
                    <a:gd name="T98" fmla="*/ 97 w 147"/>
                    <a:gd name="T99" fmla="*/ 33 h 197"/>
                    <a:gd name="T100" fmla="*/ 78 w 147"/>
                    <a:gd name="T101" fmla="*/ 45 h 197"/>
                    <a:gd name="T102" fmla="*/ 102 w 147"/>
                    <a:gd name="T103" fmla="*/ 62 h 197"/>
                    <a:gd name="T104" fmla="*/ 123 w 147"/>
                    <a:gd name="T105" fmla="*/ 62 h 197"/>
                    <a:gd name="T106" fmla="*/ 145 w 147"/>
                    <a:gd name="T107" fmla="*/ 71 h 197"/>
                    <a:gd name="T108" fmla="*/ 140 w 147"/>
                    <a:gd name="T109" fmla="*/ 86 h 197"/>
                    <a:gd name="T110" fmla="*/ 145 w 147"/>
                    <a:gd name="T111" fmla="*/ 107 h 197"/>
                    <a:gd name="T112" fmla="*/ 140 w 147"/>
                    <a:gd name="T113" fmla="*/ 135 h 197"/>
                    <a:gd name="T114" fmla="*/ 133 w 147"/>
                    <a:gd name="T115" fmla="*/ 154 h 197"/>
                    <a:gd name="T116" fmla="*/ 118 w 147"/>
                    <a:gd name="T117" fmla="*/ 159 h 197"/>
                    <a:gd name="T118" fmla="*/ 114 w 147"/>
                    <a:gd name="T119" fmla="*/ 157 h 197"/>
                    <a:gd name="T120" fmla="*/ 111 w 147"/>
                    <a:gd name="T121" fmla="*/ 164 h 197"/>
                    <a:gd name="T122" fmla="*/ 95 w 147"/>
                    <a:gd name="T123" fmla="*/ 166 h 197"/>
                    <a:gd name="T124" fmla="*/ 83 w 147"/>
                    <a:gd name="T125" fmla="*/ 1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 h="197">
                      <a:moveTo>
                        <a:pt x="76" y="178"/>
                      </a:moveTo>
                      <a:lnTo>
                        <a:pt x="73" y="178"/>
                      </a:lnTo>
                      <a:lnTo>
                        <a:pt x="76" y="178"/>
                      </a:lnTo>
                      <a:lnTo>
                        <a:pt x="76" y="176"/>
                      </a:lnTo>
                      <a:lnTo>
                        <a:pt x="73" y="176"/>
                      </a:lnTo>
                      <a:lnTo>
                        <a:pt x="76" y="176"/>
                      </a:lnTo>
                      <a:lnTo>
                        <a:pt x="73" y="176"/>
                      </a:lnTo>
                      <a:lnTo>
                        <a:pt x="71" y="176"/>
                      </a:lnTo>
                      <a:lnTo>
                        <a:pt x="73" y="176"/>
                      </a:lnTo>
                      <a:lnTo>
                        <a:pt x="71" y="176"/>
                      </a:lnTo>
                      <a:lnTo>
                        <a:pt x="73" y="176"/>
                      </a:lnTo>
                      <a:lnTo>
                        <a:pt x="71" y="178"/>
                      </a:lnTo>
                      <a:lnTo>
                        <a:pt x="71" y="176"/>
                      </a:lnTo>
                      <a:lnTo>
                        <a:pt x="71" y="173"/>
                      </a:lnTo>
                      <a:lnTo>
                        <a:pt x="71" y="176"/>
                      </a:lnTo>
                      <a:lnTo>
                        <a:pt x="71" y="173"/>
                      </a:lnTo>
                      <a:lnTo>
                        <a:pt x="71" y="176"/>
                      </a:lnTo>
                      <a:lnTo>
                        <a:pt x="71" y="173"/>
                      </a:lnTo>
                      <a:lnTo>
                        <a:pt x="71" y="176"/>
                      </a:lnTo>
                      <a:lnTo>
                        <a:pt x="69" y="176"/>
                      </a:lnTo>
                      <a:lnTo>
                        <a:pt x="69" y="173"/>
                      </a:lnTo>
                      <a:lnTo>
                        <a:pt x="69" y="176"/>
                      </a:lnTo>
                      <a:lnTo>
                        <a:pt x="66" y="176"/>
                      </a:lnTo>
                      <a:lnTo>
                        <a:pt x="69" y="176"/>
                      </a:lnTo>
                      <a:lnTo>
                        <a:pt x="66" y="176"/>
                      </a:lnTo>
                      <a:lnTo>
                        <a:pt x="69" y="176"/>
                      </a:lnTo>
                      <a:lnTo>
                        <a:pt x="71" y="176"/>
                      </a:lnTo>
                      <a:lnTo>
                        <a:pt x="71" y="178"/>
                      </a:lnTo>
                      <a:lnTo>
                        <a:pt x="69" y="178"/>
                      </a:lnTo>
                      <a:lnTo>
                        <a:pt x="71" y="178"/>
                      </a:lnTo>
                      <a:lnTo>
                        <a:pt x="71" y="181"/>
                      </a:lnTo>
                      <a:lnTo>
                        <a:pt x="71" y="178"/>
                      </a:lnTo>
                      <a:lnTo>
                        <a:pt x="71" y="181"/>
                      </a:lnTo>
                      <a:lnTo>
                        <a:pt x="71" y="178"/>
                      </a:lnTo>
                      <a:lnTo>
                        <a:pt x="71" y="181"/>
                      </a:lnTo>
                      <a:lnTo>
                        <a:pt x="69" y="178"/>
                      </a:lnTo>
                      <a:lnTo>
                        <a:pt x="71" y="181"/>
                      </a:lnTo>
                      <a:lnTo>
                        <a:pt x="71" y="178"/>
                      </a:lnTo>
                      <a:lnTo>
                        <a:pt x="71" y="181"/>
                      </a:lnTo>
                      <a:lnTo>
                        <a:pt x="71" y="183"/>
                      </a:lnTo>
                      <a:lnTo>
                        <a:pt x="69" y="183"/>
                      </a:lnTo>
                      <a:lnTo>
                        <a:pt x="69" y="185"/>
                      </a:lnTo>
                      <a:lnTo>
                        <a:pt x="66" y="185"/>
                      </a:lnTo>
                      <a:lnTo>
                        <a:pt x="66" y="183"/>
                      </a:lnTo>
                      <a:lnTo>
                        <a:pt x="64" y="183"/>
                      </a:lnTo>
                      <a:lnTo>
                        <a:pt x="66" y="185"/>
                      </a:lnTo>
                      <a:lnTo>
                        <a:pt x="66" y="183"/>
                      </a:lnTo>
                      <a:lnTo>
                        <a:pt x="66" y="185"/>
                      </a:lnTo>
                      <a:lnTo>
                        <a:pt x="64" y="185"/>
                      </a:lnTo>
                      <a:lnTo>
                        <a:pt x="61" y="185"/>
                      </a:lnTo>
                      <a:lnTo>
                        <a:pt x="64" y="185"/>
                      </a:lnTo>
                      <a:lnTo>
                        <a:pt x="61" y="185"/>
                      </a:lnTo>
                      <a:lnTo>
                        <a:pt x="61" y="183"/>
                      </a:lnTo>
                      <a:lnTo>
                        <a:pt x="59" y="183"/>
                      </a:lnTo>
                      <a:lnTo>
                        <a:pt x="61" y="183"/>
                      </a:lnTo>
                      <a:lnTo>
                        <a:pt x="61" y="185"/>
                      </a:lnTo>
                      <a:lnTo>
                        <a:pt x="64" y="185"/>
                      </a:lnTo>
                      <a:lnTo>
                        <a:pt x="64" y="188"/>
                      </a:lnTo>
                      <a:lnTo>
                        <a:pt x="64" y="190"/>
                      </a:lnTo>
                      <a:lnTo>
                        <a:pt x="64" y="188"/>
                      </a:lnTo>
                      <a:lnTo>
                        <a:pt x="61" y="188"/>
                      </a:lnTo>
                      <a:lnTo>
                        <a:pt x="59" y="188"/>
                      </a:lnTo>
                      <a:lnTo>
                        <a:pt x="57" y="188"/>
                      </a:lnTo>
                      <a:lnTo>
                        <a:pt x="59" y="188"/>
                      </a:lnTo>
                      <a:lnTo>
                        <a:pt x="57" y="188"/>
                      </a:lnTo>
                      <a:lnTo>
                        <a:pt x="59" y="188"/>
                      </a:lnTo>
                      <a:lnTo>
                        <a:pt x="59" y="190"/>
                      </a:lnTo>
                      <a:lnTo>
                        <a:pt x="57" y="190"/>
                      </a:lnTo>
                      <a:lnTo>
                        <a:pt x="59" y="190"/>
                      </a:lnTo>
                      <a:lnTo>
                        <a:pt x="57" y="190"/>
                      </a:lnTo>
                      <a:lnTo>
                        <a:pt x="59" y="190"/>
                      </a:lnTo>
                      <a:lnTo>
                        <a:pt x="57" y="190"/>
                      </a:lnTo>
                      <a:lnTo>
                        <a:pt x="59" y="190"/>
                      </a:lnTo>
                      <a:lnTo>
                        <a:pt x="57" y="190"/>
                      </a:lnTo>
                      <a:lnTo>
                        <a:pt x="54" y="190"/>
                      </a:lnTo>
                      <a:lnTo>
                        <a:pt x="52" y="190"/>
                      </a:lnTo>
                      <a:lnTo>
                        <a:pt x="52" y="188"/>
                      </a:lnTo>
                      <a:lnTo>
                        <a:pt x="52" y="190"/>
                      </a:lnTo>
                      <a:lnTo>
                        <a:pt x="52" y="192"/>
                      </a:lnTo>
                      <a:lnTo>
                        <a:pt x="50" y="192"/>
                      </a:lnTo>
                      <a:lnTo>
                        <a:pt x="47" y="192"/>
                      </a:lnTo>
                      <a:lnTo>
                        <a:pt x="47" y="190"/>
                      </a:lnTo>
                      <a:lnTo>
                        <a:pt x="47" y="192"/>
                      </a:lnTo>
                      <a:lnTo>
                        <a:pt x="47" y="190"/>
                      </a:lnTo>
                      <a:lnTo>
                        <a:pt x="47" y="192"/>
                      </a:lnTo>
                      <a:lnTo>
                        <a:pt x="45" y="192"/>
                      </a:lnTo>
                      <a:lnTo>
                        <a:pt x="42" y="192"/>
                      </a:lnTo>
                      <a:lnTo>
                        <a:pt x="42" y="190"/>
                      </a:lnTo>
                      <a:lnTo>
                        <a:pt x="42" y="192"/>
                      </a:lnTo>
                      <a:lnTo>
                        <a:pt x="45" y="192"/>
                      </a:lnTo>
                      <a:lnTo>
                        <a:pt x="42" y="192"/>
                      </a:lnTo>
                      <a:lnTo>
                        <a:pt x="45" y="192"/>
                      </a:lnTo>
                      <a:lnTo>
                        <a:pt x="42" y="192"/>
                      </a:lnTo>
                      <a:lnTo>
                        <a:pt x="42" y="195"/>
                      </a:lnTo>
                      <a:lnTo>
                        <a:pt x="42" y="192"/>
                      </a:lnTo>
                      <a:lnTo>
                        <a:pt x="42" y="195"/>
                      </a:lnTo>
                      <a:lnTo>
                        <a:pt x="40" y="195"/>
                      </a:lnTo>
                      <a:lnTo>
                        <a:pt x="38" y="195"/>
                      </a:lnTo>
                      <a:lnTo>
                        <a:pt x="38" y="197"/>
                      </a:lnTo>
                      <a:lnTo>
                        <a:pt x="35" y="195"/>
                      </a:lnTo>
                      <a:lnTo>
                        <a:pt x="35" y="197"/>
                      </a:lnTo>
                      <a:lnTo>
                        <a:pt x="35" y="195"/>
                      </a:lnTo>
                      <a:lnTo>
                        <a:pt x="35" y="192"/>
                      </a:lnTo>
                      <a:lnTo>
                        <a:pt x="38" y="192"/>
                      </a:lnTo>
                      <a:lnTo>
                        <a:pt x="35" y="192"/>
                      </a:lnTo>
                      <a:lnTo>
                        <a:pt x="35" y="195"/>
                      </a:lnTo>
                      <a:lnTo>
                        <a:pt x="33" y="195"/>
                      </a:lnTo>
                      <a:lnTo>
                        <a:pt x="35" y="195"/>
                      </a:lnTo>
                      <a:lnTo>
                        <a:pt x="33" y="195"/>
                      </a:lnTo>
                      <a:lnTo>
                        <a:pt x="35" y="192"/>
                      </a:lnTo>
                      <a:lnTo>
                        <a:pt x="33" y="192"/>
                      </a:lnTo>
                      <a:lnTo>
                        <a:pt x="35" y="192"/>
                      </a:lnTo>
                      <a:lnTo>
                        <a:pt x="33" y="192"/>
                      </a:lnTo>
                      <a:lnTo>
                        <a:pt x="35" y="192"/>
                      </a:lnTo>
                      <a:lnTo>
                        <a:pt x="33" y="192"/>
                      </a:lnTo>
                      <a:lnTo>
                        <a:pt x="31" y="192"/>
                      </a:lnTo>
                      <a:lnTo>
                        <a:pt x="31" y="195"/>
                      </a:lnTo>
                      <a:lnTo>
                        <a:pt x="31" y="192"/>
                      </a:lnTo>
                      <a:lnTo>
                        <a:pt x="31" y="195"/>
                      </a:lnTo>
                      <a:lnTo>
                        <a:pt x="28" y="195"/>
                      </a:lnTo>
                      <a:lnTo>
                        <a:pt x="26" y="195"/>
                      </a:lnTo>
                      <a:lnTo>
                        <a:pt x="26" y="192"/>
                      </a:lnTo>
                      <a:lnTo>
                        <a:pt x="26" y="195"/>
                      </a:lnTo>
                      <a:lnTo>
                        <a:pt x="24" y="195"/>
                      </a:lnTo>
                      <a:lnTo>
                        <a:pt x="26" y="195"/>
                      </a:lnTo>
                      <a:lnTo>
                        <a:pt x="24" y="195"/>
                      </a:lnTo>
                      <a:lnTo>
                        <a:pt x="24" y="197"/>
                      </a:lnTo>
                      <a:lnTo>
                        <a:pt x="24" y="195"/>
                      </a:lnTo>
                      <a:lnTo>
                        <a:pt x="26" y="195"/>
                      </a:lnTo>
                      <a:lnTo>
                        <a:pt x="24" y="195"/>
                      </a:lnTo>
                      <a:lnTo>
                        <a:pt x="24" y="197"/>
                      </a:lnTo>
                      <a:lnTo>
                        <a:pt x="24" y="195"/>
                      </a:lnTo>
                      <a:lnTo>
                        <a:pt x="21" y="197"/>
                      </a:lnTo>
                      <a:lnTo>
                        <a:pt x="21" y="195"/>
                      </a:lnTo>
                      <a:lnTo>
                        <a:pt x="24" y="195"/>
                      </a:lnTo>
                      <a:lnTo>
                        <a:pt x="24" y="192"/>
                      </a:lnTo>
                      <a:lnTo>
                        <a:pt x="26" y="192"/>
                      </a:lnTo>
                      <a:lnTo>
                        <a:pt x="26" y="190"/>
                      </a:lnTo>
                      <a:lnTo>
                        <a:pt x="28" y="190"/>
                      </a:lnTo>
                      <a:lnTo>
                        <a:pt x="31" y="190"/>
                      </a:lnTo>
                      <a:lnTo>
                        <a:pt x="31" y="188"/>
                      </a:lnTo>
                      <a:lnTo>
                        <a:pt x="31" y="190"/>
                      </a:lnTo>
                      <a:lnTo>
                        <a:pt x="28" y="190"/>
                      </a:lnTo>
                      <a:lnTo>
                        <a:pt x="31" y="190"/>
                      </a:lnTo>
                      <a:lnTo>
                        <a:pt x="28" y="190"/>
                      </a:lnTo>
                      <a:lnTo>
                        <a:pt x="26" y="190"/>
                      </a:lnTo>
                      <a:lnTo>
                        <a:pt x="28" y="190"/>
                      </a:lnTo>
                      <a:lnTo>
                        <a:pt x="26" y="190"/>
                      </a:lnTo>
                      <a:lnTo>
                        <a:pt x="24" y="190"/>
                      </a:lnTo>
                      <a:lnTo>
                        <a:pt x="24" y="192"/>
                      </a:lnTo>
                      <a:lnTo>
                        <a:pt x="21" y="192"/>
                      </a:lnTo>
                      <a:lnTo>
                        <a:pt x="19" y="192"/>
                      </a:lnTo>
                      <a:lnTo>
                        <a:pt x="21" y="192"/>
                      </a:lnTo>
                      <a:lnTo>
                        <a:pt x="21" y="190"/>
                      </a:lnTo>
                      <a:lnTo>
                        <a:pt x="24" y="190"/>
                      </a:lnTo>
                      <a:lnTo>
                        <a:pt x="26" y="190"/>
                      </a:lnTo>
                      <a:lnTo>
                        <a:pt x="26" y="188"/>
                      </a:lnTo>
                      <a:lnTo>
                        <a:pt x="28" y="188"/>
                      </a:lnTo>
                      <a:lnTo>
                        <a:pt x="31" y="188"/>
                      </a:lnTo>
                      <a:lnTo>
                        <a:pt x="31" y="185"/>
                      </a:lnTo>
                      <a:lnTo>
                        <a:pt x="33" y="185"/>
                      </a:lnTo>
                      <a:lnTo>
                        <a:pt x="33" y="183"/>
                      </a:lnTo>
                      <a:lnTo>
                        <a:pt x="31" y="183"/>
                      </a:lnTo>
                      <a:lnTo>
                        <a:pt x="28" y="185"/>
                      </a:lnTo>
                      <a:lnTo>
                        <a:pt x="26" y="185"/>
                      </a:lnTo>
                      <a:lnTo>
                        <a:pt x="24" y="185"/>
                      </a:lnTo>
                      <a:lnTo>
                        <a:pt x="24" y="188"/>
                      </a:lnTo>
                      <a:lnTo>
                        <a:pt x="21" y="188"/>
                      </a:lnTo>
                      <a:lnTo>
                        <a:pt x="19" y="188"/>
                      </a:lnTo>
                      <a:lnTo>
                        <a:pt x="16" y="188"/>
                      </a:lnTo>
                      <a:lnTo>
                        <a:pt x="16" y="190"/>
                      </a:lnTo>
                      <a:lnTo>
                        <a:pt x="16" y="188"/>
                      </a:lnTo>
                      <a:lnTo>
                        <a:pt x="16" y="190"/>
                      </a:lnTo>
                      <a:lnTo>
                        <a:pt x="14" y="190"/>
                      </a:lnTo>
                      <a:lnTo>
                        <a:pt x="12" y="190"/>
                      </a:lnTo>
                      <a:lnTo>
                        <a:pt x="9" y="190"/>
                      </a:lnTo>
                      <a:lnTo>
                        <a:pt x="9" y="188"/>
                      </a:lnTo>
                      <a:lnTo>
                        <a:pt x="12" y="188"/>
                      </a:lnTo>
                      <a:lnTo>
                        <a:pt x="12" y="190"/>
                      </a:lnTo>
                      <a:lnTo>
                        <a:pt x="12" y="188"/>
                      </a:lnTo>
                      <a:lnTo>
                        <a:pt x="14" y="188"/>
                      </a:lnTo>
                      <a:lnTo>
                        <a:pt x="12" y="188"/>
                      </a:lnTo>
                      <a:lnTo>
                        <a:pt x="14" y="188"/>
                      </a:lnTo>
                      <a:lnTo>
                        <a:pt x="12" y="188"/>
                      </a:lnTo>
                      <a:lnTo>
                        <a:pt x="12" y="185"/>
                      </a:lnTo>
                      <a:lnTo>
                        <a:pt x="14" y="185"/>
                      </a:lnTo>
                      <a:lnTo>
                        <a:pt x="16" y="185"/>
                      </a:lnTo>
                      <a:lnTo>
                        <a:pt x="16" y="183"/>
                      </a:lnTo>
                      <a:lnTo>
                        <a:pt x="16" y="185"/>
                      </a:lnTo>
                      <a:lnTo>
                        <a:pt x="16" y="183"/>
                      </a:lnTo>
                      <a:lnTo>
                        <a:pt x="14" y="183"/>
                      </a:lnTo>
                      <a:lnTo>
                        <a:pt x="16" y="183"/>
                      </a:lnTo>
                      <a:lnTo>
                        <a:pt x="19" y="183"/>
                      </a:lnTo>
                      <a:lnTo>
                        <a:pt x="16" y="183"/>
                      </a:lnTo>
                      <a:lnTo>
                        <a:pt x="19" y="183"/>
                      </a:lnTo>
                      <a:lnTo>
                        <a:pt x="19" y="181"/>
                      </a:lnTo>
                      <a:lnTo>
                        <a:pt x="19" y="183"/>
                      </a:lnTo>
                      <a:lnTo>
                        <a:pt x="21" y="183"/>
                      </a:lnTo>
                      <a:lnTo>
                        <a:pt x="19" y="181"/>
                      </a:lnTo>
                      <a:lnTo>
                        <a:pt x="21" y="181"/>
                      </a:lnTo>
                      <a:lnTo>
                        <a:pt x="24" y="181"/>
                      </a:lnTo>
                      <a:lnTo>
                        <a:pt x="21" y="181"/>
                      </a:lnTo>
                      <a:lnTo>
                        <a:pt x="24" y="181"/>
                      </a:lnTo>
                      <a:lnTo>
                        <a:pt x="21" y="178"/>
                      </a:lnTo>
                      <a:lnTo>
                        <a:pt x="24" y="178"/>
                      </a:lnTo>
                      <a:lnTo>
                        <a:pt x="26" y="178"/>
                      </a:lnTo>
                      <a:lnTo>
                        <a:pt x="28" y="178"/>
                      </a:lnTo>
                      <a:lnTo>
                        <a:pt x="28" y="176"/>
                      </a:lnTo>
                      <a:lnTo>
                        <a:pt x="31" y="176"/>
                      </a:lnTo>
                      <a:lnTo>
                        <a:pt x="28" y="176"/>
                      </a:lnTo>
                      <a:lnTo>
                        <a:pt x="26" y="176"/>
                      </a:lnTo>
                      <a:lnTo>
                        <a:pt x="24" y="176"/>
                      </a:lnTo>
                      <a:lnTo>
                        <a:pt x="24" y="178"/>
                      </a:lnTo>
                      <a:lnTo>
                        <a:pt x="21" y="178"/>
                      </a:lnTo>
                      <a:lnTo>
                        <a:pt x="19" y="181"/>
                      </a:lnTo>
                      <a:lnTo>
                        <a:pt x="19" y="178"/>
                      </a:lnTo>
                      <a:lnTo>
                        <a:pt x="19" y="181"/>
                      </a:lnTo>
                      <a:lnTo>
                        <a:pt x="19" y="178"/>
                      </a:lnTo>
                      <a:lnTo>
                        <a:pt x="19" y="181"/>
                      </a:lnTo>
                      <a:lnTo>
                        <a:pt x="16" y="181"/>
                      </a:lnTo>
                      <a:lnTo>
                        <a:pt x="14" y="181"/>
                      </a:lnTo>
                      <a:lnTo>
                        <a:pt x="12" y="183"/>
                      </a:lnTo>
                      <a:lnTo>
                        <a:pt x="12" y="181"/>
                      </a:lnTo>
                      <a:lnTo>
                        <a:pt x="12" y="183"/>
                      </a:lnTo>
                      <a:lnTo>
                        <a:pt x="9" y="183"/>
                      </a:lnTo>
                      <a:lnTo>
                        <a:pt x="12" y="181"/>
                      </a:lnTo>
                      <a:lnTo>
                        <a:pt x="9" y="181"/>
                      </a:lnTo>
                      <a:lnTo>
                        <a:pt x="9" y="183"/>
                      </a:lnTo>
                      <a:lnTo>
                        <a:pt x="9" y="181"/>
                      </a:lnTo>
                      <a:lnTo>
                        <a:pt x="9" y="183"/>
                      </a:lnTo>
                      <a:lnTo>
                        <a:pt x="9" y="181"/>
                      </a:lnTo>
                      <a:lnTo>
                        <a:pt x="7" y="181"/>
                      </a:lnTo>
                      <a:lnTo>
                        <a:pt x="9" y="181"/>
                      </a:lnTo>
                      <a:lnTo>
                        <a:pt x="9" y="178"/>
                      </a:lnTo>
                      <a:lnTo>
                        <a:pt x="9" y="176"/>
                      </a:lnTo>
                      <a:lnTo>
                        <a:pt x="9" y="178"/>
                      </a:lnTo>
                      <a:lnTo>
                        <a:pt x="7" y="178"/>
                      </a:lnTo>
                      <a:lnTo>
                        <a:pt x="7" y="181"/>
                      </a:lnTo>
                      <a:lnTo>
                        <a:pt x="5" y="181"/>
                      </a:lnTo>
                      <a:lnTo>
                        <a:pt x="2" y="181"/>
                      </a:lnTo>
                      <a:lnTo>
                        <a:pt x="5" y="181"/>
                      </a:lnTo>
                      <a:lnTo>
                        <a:pt x="5" y="178"/>
                      </a:lnTo>
                      <a:lnTo>
                        <a:pt x="2" y="178"/>
                      </a:lnTo>
                      <a:lnTo>
                        <a:pt x="2" y="176"/>
                      </a:lnTo>
                      <a:lnTo>
                        <a:pt x="5" y="176"/>
                      </a:lnTo>
                      <a:lnTo>
                        <a:pt x="7" y="173"/>
                      </a:lnTo>
                      <a:lnTo>
                        <a:pt x="7" y="171"/>
                      </a:lnTo>
                      <a:lnTo>
                        <a:pt x="9" y="171"/>
                      </a:lnTo>
                      <a:lnTo>
                        <a:pt x="7" y="171"/>
                      </a:lnTo>
                      <a:lnTo>
                        <a:pt x="7" y="173"/>
                      </a:lnTo>
                      <a:lnTo>
                        <a:pt x="5" y="173"/>
                      </a:lnTo>
                      <a:lnTo>
                        <a:pt x="7" y="173"/>
                      </a:lnTo>
                      <a:lnTo>
                        <a:pt x="5" y="173"/>
                      </a:lnTo>
                      <a:lnTo>
                        <a:pt x="5" y="171"/>
                      </a:lnTo>
                      <a:lnTo>
                        <a:pt x="7" y="171"/>
                      </a:lnTo>
                      <a:lnTo>
                        <a:pt x="9" y="169"/>
                      </a:lnTo>
                      <a:lnTo>
                        <a:pt x="12" y="169"/>
                      </a:lnTo>
                      <a:lnTo>
                        <a:pt x="14" y="169"/>
                      </a:lnTo>
                      <a:lnTo>
                        <a:pt x="16" y="166"/>
                      </a:lnTo>
                      <a:lnTo>
                        <a:pt x="19" y="166"/>
                      </a:lnTo>
                      <a:lnTo>
                        <a:pt x="16" y="166"/>
                      </a:lnTo>
                      <a:lnTo>
                        <a:pt x="19" y="164"/>
                      </a:lnTo>
                      <a:lnTo>
                        <a:pt x="21" y="164"/>
                      </a:lnTo>
                      <a:lnTo>
                        <a:pt x="24" y="164"/>
                      </a:lnTo>
                      <a:lnTo>
                        <a:pt x="21" y="164"/>
                      </a:lnTo>
                      <a:lnTo>
                        <a:pt x="21" y="162"/>
                      </a:lnTo>
                      <a:lnTo>
                        <a:pt x="24" y="162"/>
                      </a:lnTo>
                      <a:lnTo>
                        <a:pt x="21" y="162"/>
                      </a:lnTo>
                      <a:lnTo>
                        <a:pt x="19" y="162"/>
                      </a:lnTo>
                      <a:lnTo>
                        <a:pt x="16" y="162"/>
                      </a:lnTo>
                      <a:lnTo>
                        <a:pt x="16" y="164"/>
                      </a:lnTo>
                      <a:lnTo>
                        <a:pt x="14" y="164"/>
                      </a:lnTo>
                      <a:lnTo>
                        <a:pt x="12" y="164"/>
                      </a:lnTo>
                      <a:lnTo>
                        <a:pt x="9" y="164"/>
                      </a:lnTo>
                      <a:lnTo>
                        <a:pt x="7" y="164"/>
                      </a:lnTo>
                      <a:lnTo>
                        <a:pt x="9" y="164"/>
                      </a:lnTo>
                      <a:lnTo>
                        <a:pt x="7" y="164"/>
                      </a:lnTo>
                      <a:lnTo>
                        <a:pt x="5" y="164"/>
                      </a:lnTo>
                      <a:lnTo>
                        <a:pt x="7" y="164"/>
                      </a:lnTo>
                      <a:lnTo>
                        <a:pt x="5" y="164"/>
                      </a:lnTo>
                      <a:lnTo>
                        <a:pt x="2" y="164"/>
                      </a:lnTo>
                      <a:lnTo>
                        <a:pt x="5" y="164"/>
                      </a:lnTo>
                      <a:lnTo>
                        <a:pt x="2" y="164"/>
                      </a:lnTo>
                      <a:lnTo>
                        <a:pt x="0" y="164"/>
                      </a:lnTo>
                      <a:lnTo>
                        <a:pt x="0" y="162"/>
                      </a:lnTo>
                      <a:lnTo>
                        <a:pt x="0" y="159"/>
                      </a:lnTo>
                      <a:lnTo>
                        <a:pt x="2" y="159"/>
                      </a:lnTo>
                      <a:lnTo>
                        <a:pt x="2" y="162"/>
                      </a:lnTo>
                      <a:lnTo>
                        <a:pt x="2" y="159"/>
                      </a:lnTo>
                      <a:lnTo>
                        <a:pt x="5" y="159"/>
                      </a:lnTo>
                      <a:lnTo>
                        <a:pt x="5" y="157"/>
                      </a:lnTo>
                      <a:lnTo>
                        <a:pt x="5" y="159"/>
                      </a:lnTo>
                      <a:lnTo>
                        <a:pt x="5" y="157"/>
                      </a:lnTo>
                      <a:lnTo>
                        <a:pt x="7" y="157"/>
                      </a:lnTo>
                      <a:lnTo>
                        <a:pt x="9" y="157"/>
                      </a:lnTo>
                      <a:lnTo>
                        <a:pt x="9" y="154"/>
                      </a:lnTo>
                      <a:lnTo>
                        <a:pt x="9" y="157"/>
                      </a:lnTo>
                      <a:lnTo>
                        <a:pt x="9" y="159"/>
                      </a:lnTo>
                      <a:lnTo>
                        <a:pt x="9" y="157"/>
                      </a:lnTo>
                      <a:lnTo>
                        <a:pt x="9" y="159"/>
                      </a:lnTo>
                      <a:lnTo>
                        <a:pt x="12" y="157"/>
                      </a:lnTo>
                      <a:lnTo>
                        <a:pt x="9" y="157"/>
                      </a:lnTo>
                      <a:lnTo>
                        <a:pt x="12" y="157"/>
                      </a:lnTo>
                      <a:lnTo>
                        <a:pt x="9" y="157"/>
                      </a:lnTo>
                      <a:lnTo>
                        <a:pt x="12" y="157"/>
                      </a:lnTo>
                      <a:lnTo>
                        <a:pt x="14" y="157"/>
                      </a:lnTo>
                      <a:lnTo>
                        <a:pt x="14" y="154"/>
                      </a:lnTo>
                      <a:lnTo>
                        <a:pt x="14" y="157"/>
                      </a:lnTo>
                      <a:lnTo>
                        <a:pt x="16" y="157"/>
                      </a:lnTo>
                      <a:lnTo>
                        <a:pt x="16" y="159"/>
                      </a:lnTo>
                      <a:lnTo>
                        <a:pt x="19" y="159"/>
                      </a:lnTo>
                      <a:lnTo>
                        <a:pt x="21" y="157"/>
                      </a:lnTo>
                      <a:lnTo>
                        <a:pt x="24" y="157"/>
                      </a:lnTo>
                      <a:lnTo>
                        <a:pt x="21" y="157"/>
                      </a:lnTo>
                      <a:lnTo>
                        <a:pt x="19" y="157"/>
                      </a:lnTo>
                      <a:lnTo>
                        <a:pt x="19" y="154"/>
                      </a:lnTo>
                      <a:lnTo>
                        <a:pt x="19" y="157"/>
                      </a:lnTo>
                      <a:lnTo>
                        <a:pt x="19" y="154"/>
                      </a:lnTo>
                      <a:lnTo>
                        <a:pt x="21" y="154"/>
                      </a:lnTo>
                      <a:lnTo>
                        <a:pt x="19" y="154"/>
                      </a:lnTo>
                      <a:lnTo>
                        <a:pt x="21" y="154"/>
                      </a:lnTo>
                      <a:lnTo>
                        <a:pt x="21" y="152"/>
                      </a:lnTo>
                      <a:lnTo>
                        <a:pt x="21" y="150"/>
                      </a:lnTo>
                      <a:lnTo>
                        <a:pt x="19" y="150"/>
                      </a:lnTo>
                      <a:lnTo>
                        <a:pt x="16" y="150"/>
                      </a:lnTo>
                      <a:lnTo>
                        <a:pt x="19" y="150"/>
                      </a:lnTo>
                      <a:lnTo>
                        <a:pt x="19" y="147"/>
                      </a:lnTo>
                      <a:lnTo>
                        <a:pt x="19" y="150"/>
                      </a:lnTo>
                      <a:lnTo>
                        <a:pt x="19" y="147"/>
                      </a:lnTo>
                      <a:lnTo>
                        <a:pt x="19" y="150"/>
                      </a:lnTo>
                      <a:lnTo>
                        <a:pt x="21" y="150"/>
                      </a:lnTo>
                      <a:lnTo>
                        <a:pt x="21" y="147"/>
                      </a:lnTo>
                      <a:lnTo>
                        <a:pt x="24" y="147"/>
                      </a:lnTo>
                      <a:lnTo>
                        <a:pt x="24" y="145"/>
                      </a:lnTo>
                      <a:lnTo>
                        <a:pt x="26" y="147"/>
                      </a:lnTo>
                      <a:lnTo>
                        <a:pt x="26" y="145"/>
                      </a:lnTo>
                      <a:lnTo>
                        <a:pt x="26" y="147"/>
                      </a:lnTo>
                      <a:lnTo>
                        <a:pt x="28" y="147"/>
                      </a:lnTo>
                      <a:lnTo>
                        <a:pt x="26" y="147"/>
                      </a:lnTo>
                      <a:lnTo>
                        <a:pt x="26" y="145"/>
                      </a:lnTo>
                      <a:lnTo>
                        <a:pt x="26" y="147"/>
                      </a:lnTo>
                      <a:lnTo>
                        <a:pt x="26" y="145"/>
                      </a:lnTo>
                      <a:lnTo>
                        <a:pt x="26" y="143"/>
                      </a:lnTo>
                      <a:lnTo>
                        <a:pt x="28" y="140"/>
                      </a:lnTo>
                      <a:lnTo>
                        <a:pt x="28" y="143"/>
                      </a:lnTo>
                      <a:lnTo>
                        <a:pt x="31" y="143"/>
                      </a:lnTo>
                      <a:lnTo>
                        <a:pt x="31" y="140"/>
                      </a:lnTo>
                      <a:lnTo>
                        <a:pt x="33" y="143"/>
                      </a:lnTo>
                      <a:lnTo>
                        <a:pt x="31" y="143"/>
                      </a:lnTo>
                      <a:lnTo>
                        <a:pt x="33" y="143"/>
                      </a:lnTo>
                      <a:lnTo>
                        <a:pt x="31" y="143"/>
                      </a:lnTo>
                      <a:lnTo>
                        <a:pt x="33" y="143"/>
                      </a:lnTo>
                      <a:lnTo>
                        <a:pt x="33" y="140"/>
                      </a:lnTo>
                      <a:lnTo>
                        <a:pt x="35" y="140"/>
                      </a:lnTo>
                      <a:lnTo>
                        <a:pt x="35" y="143"/>
                      </a:lnTo>
                      <a:lnTo>
                        <a:pt x="38" y="143"/>
                      </a:lnTo>
                      <a:lnTo>
                        <a:pt x="38" y="140"/>
                      </a:lnTo>
                      <a:lnTo>
                        <a:pt x="40" y="140"/>
                      </a:lnTo>
                      <a:lnTo>
                        <a:pt x="42" y="140"/>
                      </a:lnTo>
                      <a:lnTo>
                        <a:pt x="40" y="140"/>
                      </a:lnTo>
                      <a:lnTo>
                        <a:pt x="42" y="140"/>
                      </a:lnTo>
                      <a:lnTo>
                        <a:pt x="45" y="140"/>
                      </a:lnTo>
                      <a:lnTo>
                        <a:pt x="45" y="138"/>
                      </a:lnTo>
                      <a:lnTo>
                        <a:pt x="47" y="138"/>
                      </a:lnTo>
                      <a:lnTo>
                        <a:pt x="47" y="140"/>
                      </a:lnTo>
                      <a:lnTo>
                        <a:pt x="47" y="138"/>
                      </a:lnTo>
                      <a:lnTo>
                        <a:pt x="47" y="140"/>
                      </a:lnTo>
                      <a:lnTo>
                        <a:pt x="47" y="138"/>
                      </a:lnTo>
                      <a:lnTo>
                        <a:pt x="47" y="140"/>
                      </a:lnTo>
                      <a:lnTo>
                        <a:pt x="47" y="138"/>
                      </a:lnTo>
                      <a:lnTo>
                        <a:pt x="50" y="138"/>
                      </a:lnTo>
                      <a:lnTo>
                        <a:pt x="52" y="138"/>
                      </a:lnTo>
                      <a:lnTo>
                        <a:pt x="54" y="138"/>
                      </a:lnTo>
                      <a:lnTo>
                        <a:pt x="54" y="135"/>
                      </a:lnTo>
                      <a:lnTo>
                        <a:pt x="54" y="138"/>
                      </a:lnTo>
                      <a:lnTo>
                        <a:pt x="57" y="135"/>
                      </a:lnTo>
                      <a:lnTo>
                        <a:pt x="57" y="138"/>
                      </a:lnTo>
                      <a:lnTo>
                        <a:pt x="59" y="138"/>
                      </a:lnTo>
                      <a:lnTo>
                        <a:pt x="57" y="138"/>
                      </a:lnTo>
                      <a:lnTo>
                        <a:pt x="57" y="135"/>
                      </a:lnTo>
                      <a:lnTo>
                        <a:pt x="54" y="135"/>
                      </a:lnTo>
                      <a:lnTo>
                        <a:pt x="52" y="135"/>
                      </a:lnTo>
                      <a:lnTo>
                        <a:pt x="50" y="135"/>
                      </a:lnTo>
                      <a:lnTo>
                        <a:pt x="50" y="133"/>
                      </a:lnTo>
                      <a:lnTo>
                        <a:pt x="50" y="131"/>
                      </a:lnTo>
                      <a:lnTo>
                        <a:pt x="50" y="133"/>
                      </a:lnTo>
                      <a:lnTo>
                        <a:pt x="47" y="133"/>
                      </a:lnTo>
                      <a:lnTo>
                        <a:pt x="47" y="135"/>
                      </a:lnTo>
                      <a:lnTo>
                        <a:pt x="45" y="135"/>
                      </a:lnTo>
                      <a:lnTo>
                        <a:pt x="45" y="138"/>
                      </a:lnTo>
                      <a:lnTo>
                        <a:pt x="45" y="135"/>
                      </a:lnTo>
                      <a:lnTo>
                        <a:pt x="45" y="138"/>
                      </a:lnTo>
                      <a:lnTo>
                        <a:pt x="42" y="138"/>
                      </a:lnTo>
                      <a:lnTo>
                        <a:pt x="42" y="140"/>
                      </a:lnTo>
                      <a:lnTo>
                        <a:pt x="40" y="140"/>
                      </a:lnTo>
                      <a:lnTo>
                        <a:pt x="38" y="140"/>
                      </a:lnTo>
                      <a:lnTo>
                        <a:pt x="38" y="138"/>
                      </a:lnTo>
                      <a:lnTo>
                        <a:pt x="40" y="138"/>
                      </a:lnTo>
                      <a:lnTo>
                        <a:pt x="38" y="138"/>
                      </a:lnTo>
                      <a:lnTo>
                        <a:pt x="38" y="140"/>
                      </a:lnTo>
                      <a:lnTo>
                        <a:pt x="35" y="140"/>
                      </a:lnTo>
                      <a:lnTo>
                        <a:pt x="33" y="140"/>
                      </a:lnTo>
                      <a:lnTo>
                        <a:pt x="31" y="140"/>
                      </a:lnTo>
                      <a:lnTo>
                        <a:pt x="31" y="138"/>
                      </a:lnTo>
                      <a:lnTo>
                        <a:pt x="28" y="138"/>
                      </a:lnTo>
                      <a:lnTo>
                        <a:pt x="31" y="138"/>
                      </a:lnTo>
                      <a:lnTo>
                        <a:pt x="28" y="138"/>
                      </a:lnTo>
                      <a:lnTo>
                        <a:pt x="28" y="140"/>
                      </a:lnTo>
                      <a:lnTo>
                        <a:pt x="26" y="140"/>
                      </a:lnTo>
                      <a:lnTo>
                        <a:pt x="24" y="140"/>
                      </a:lnTo>
                      <a:lnTo>
                        <a:pt x="26" y="140"/>
                      </a:lnTo>
                      <a:lnTo>
                        <a:pt x="24" y="140"/>
                      </a:lnTo>
                      <a:lnTo>
                        <a:pt x="24" y="143"/>
                      </a:lnTo>
                      <a:lnTo>
                        <a:pt x="21" y="143"/>
                      </a:lnTo>
                      <a:lnTo>
                        <a:pt x="19" y="143"/>
                      </a:lnTo>
                      <a:lnTo>
                        <a:pt x="16" y="143"/>
                      </a:lnTo>
                      <a:lnTo>
                        <a:pt x="19" y="143"/>
                      </a:lnTo>
                      <a:lnTo>
                        <a:pt x="19" y="140"/>
                      </a:lnTo>
                      <a:lnTo>
                        <a:pt x="21" y="140"/>
                      </a:lnTo>
                      <a:lnTo>
                        <a:pt x="21" y="138"/>
                      </a:lnTo>
                      <a:lnTo>
                        <a:pt x="24" y="138"/>
                      </a:lnTo>
                      <a:lnTo>
                        <a:pt x="26" y="138"/>
                      </a:lnTo>
                      <a:lnTo>
                        <a:pt x="26" y="135"/>
                      </a:lnTo>
                      <a:lnTo>
                        <a:pt x="28" y="135"/>
                      </a:lnTo>
                      <a:lnTo>
                        <a:pt x="28" y="133"/>
                      </a:lnTo>
                      <a:lnTo>
                        <a:pt x="26" y="133"/>
                      </a:lnTo>
                      <a:lnTo>
                        <a:pt x="28" y="133"/>
                      </a:lnTo>
                      <a:lnTo>
                        <a:pt x="31" y="133"/>
                      </a:lnTo>
                      <a:lnTo>
                        <a:pt x="31" y="131"/>
                      </a:lnTo>
                      <a:lnTo>
                        <a:pt x="33" y="131"/>
                      </a:lnTo>
                      <a:lnTo>
                        <a:pt x="31" y="131"/>
                      </a:lnTo>
                      <a:lnTo>
                        <a:pt x="33" y="131"/>
                      </a:lnTo>
                      <a:lnTo>
                        <a:pt x="31" y="131"/>
                      </a:lnTo>
                      <a:lnTo>
                        <a:pt x="33" y="131"/>
                      </a:lnTo>
                      <a:lnTo>
                        <a:pt x="31" y="131"/>
                      </a:lnTo>
                      <a:lnTo>
                        <a:pt x="33" y="131"/>
                      </a:lnTo>
                      <a:lnTo>
                        <a:pt x="33" y="128"/>
                      </a:lnTo>
                      <a:lnTo>
                        <a:pt x="33" y="126"/>
                      </a:lnTo>
                      <a:lnTo>
                        <a:pt x="35" y="126"/>
                      </a:lnTo>
                      <a:lnTo>
                        <a:pt x="35" y="124"/>
                      </a:lnTo>
                      <a:lnTo>
                        <a:pt x="33" y="124"/>
                      </a:lnTo>
                      <a:lnTo>
                        <a:pt x="33" y="121"/>
                      </a:lnTo>
                      <a:lnTo>
                        <a:pt x="35" y="121"/>
                      </a:lnTo>
                      <a:lnTo>
                        <a:pt x="35" y="119"/>
                      </a:lnTo>
                      <a:lnTo>
                        <a:pt x="35" y="116"/>
                      </a:lnTo>
                      <a:lnTo>
                        <a:pt x="38" y="116"/>
                      </a:lnTo>
                      <a:lnTo>
                        <a:pt x="38" y="114"/>
                      </a:lnTo>
                      <a:lnTo>
                        <a:pt x="40" y="114"/>
                      </a:lnTo>
                      <a:lnTo>
                        <a:pt x="40" y="112"/>
                      </a:lnTo>
                      <a:lnTo>
                        <a:pt x="40" y="114"/>
                      </a:lnTo>
                      <a:lnTo>
                        <a:pt x="42" y="114"/>
                      </a:lnTo>
                      <a:lnTo>
                        <a:pt x="45" y="114"/>
                      </a:lnTo>
                      <a:lnTo>
                        <a:pt x="42" y="114"/>
                      </a:lnTo>
                      <a:lnTo>
                        <a:pt x="42" y="112"/>
                      </a:lnTo>
                      <a:lnTo>
                        <a:pt x="45" y="112"/>
                      </a:lnTo>
                      <a:lnTo>
                        <a:pt x="47" y="112"/>
                      </a:lnTo>
                      <a:lnTo>
                        <a:pt x="47" y="114"/>
                      </a:lnTo>
                      <a:lnTo>
                        <a:pt x="47" y="112"/>
                      </a:lnTo>
                      <a:lnTo>
                        <a:pt x="45" y="112"/>
                      </a:lnTo>
                      <a:lnTo>
                        <a:pt x="47" y="112"/>
                      </a:lnTo>
                      <a:lnTo>
                        <a:pt x="50" y="112"/>
                      </a:lnTo>
                      <a:lnTo>
                        <a:pt x="50" y="114"/>
                      </a:lnTo>
                      <a:lnTo>
                        <a:pt x="50" y="112"/>
                      </a:lnTo>
                      <a:lnTo>
                        <a:pt x="50" y="109"/>
                      </a:lnTo>
                      <a:lnTo>
                        <a:pt x="52" y="109"/>
                      </a:lnTo>
                      <a:lnTo>
                        <a:pt x="50" y="109"/>
                      </a:lnTo>
                      <a:lnTo>
                        <a:pt x="52" y="109"/>
                      </a:lnTo>
                      <a:lnTo>
                        <a:pt x="50" y="109"/>
                      </a:lnTo>
                      <a:lnTo>
                        <a:pt x="47" y="109"/>
                      </a:lnTo>
                      <a:lnTo>
                        <a:pt x="50" y="109"/>
                      </a:lnTo>
                      <a:lnTo>
                        <a:pt x="47" y="109"/>
                      </a:lnTo>
                      <a:lnTo>
                        <a:pt x="50" y="109"/>
                      </a:lnTo>
                      <a:lnTo>
                        <a:pt x="47" y="109"/>
                      </a:lnTo>
                      <a:lnTo>
                        <a:pt x="50" y="109"/>
                      </a:lnTo>
                      <a:lnTo>
                        <a:pt x="50" y="107"/>
                      </a:lnTo>
                      <a:lnTo>
                        <a:pt x="50" y="109"/>
                      </a:lnTo>
                      <a:lnTo>
                        <a:pt x="50" y="107"/>
                      </a:lnTo>
                      <a:lnTo>
                        <a:pt x="50" y="109"/>
                      </a:lnTo>
                      <a:lnTo>
                        <a:pt x="47" y="107"/>
                      </a:lnTo>
                      <a:lnTo>
                        <a:pt x="50" y="107"/>
                      </a:lnTo>
                      <a:lnTo>
                        <a:pt x="47" y="107"/>
                      </a:lnTo>
                      <a:lnTo>
                        <a:pt x="45" y="107"/>
                      </a:lnTo>
                      <a:lnTo>
                        <a:pt x="45" y="109"/>
                      </a:lnTo>
                      <a:lnTo>
                        <a:pt x="45" y="107"/>
                      </a:lnTo>
                      <a:lnTo>
                        <a:pt x="42" y="107"/>
                      </a:lnTo>
                      <a:lnTo>
                        <a:pt x="42" y="109"/>
                      </a:lnTo>
                      <a:lnTo>
                        <a:pt x="42" y="107"/>
                      </a:lnTo>
                      <a:lnTo>
                        <a:pt x="40" y="107"/>
                      </a:lnTo>
                      <a:lnTo>
                        <a:pt x="40" y="109"/>
                      </a:lnTo>
                      <a:lnTo>
                        <a:pt x="40" y="107"/>
                      </a:lnTo>
                      <a:lnTo>
                        <a:pt x="40" y="109"/>
                      </a:lnTo>
                      <a:lnTo>
                        <a:pt x="38" y="109"/>
                      </a:lnTo>
                      <a:lnTo>
                        <a:pt x="35" y="109"/>
                      </a:lnTo>
                      <a:lnTo>
                        <a:pt x="33" y="109"/>
                      </a:lnTo>
                      <a:lnTo>
                        <a:pt x="31" y="109"/>
                      </a:lnTo>
                      <a:lnTo>
                        <a:pt x="31" y="107"/>
                      </a:lnTo>
                      <a:lnTo>
                        <a:pt x="28" y="107"/>
                      </a:lnTo>
                      <a:lnTo>
                        <a:pt x="31" y="107"/>
                      </a:lnTo>
                      <a:lnTo>
                        <a:pt x="28" y="107"/>
                      </a:lnTo>
                      <a:lnTo>
                        <a:pt x="31" y="107"/>
                      </a:lnTo>
                      <a:lnTo>
                        <a:pt x="28" y="107"/>
                      </a:lnTo>
                      <a:lnTo>
                        <a:pt x="28" y="109"/>
                      </a:lnTo>
                      <a:lnTo>
                        <a:pt x="28" y="107"/>
                      </a:lnTo>
                      <a:lnTo>
                        <a:pt x="28" y="105"/>
                      </a:lnTo>
                      <a:lnTo>
                        <a:pt x="28" y="107"/>
                      </a:lnTo>
                      <a:lnTo>
                        <a:pt x="28" y="105"/>
                      </a:lnTo>
                      <a:lnTo>
                        <a:pt x="28" y="102"/>
                      </a:lnTo>
                      <a:lnTo>
                        <a:pt x="31" y="105"/>
                      </a:lnTo>
                      <a:lnTo>
                        <a:pt x="31" y="102"/>
                      </a:lnTo>
                      <a:lnTo>
                        <a:pt x="28" y="102"/>
                      </a:lnTo>
                      <a:lnTo>
                        <a:pt x="31" y="102"/>
                      </a:lnTo>
                      <a:lnTo>
                        <a:pt x="28" y="102"/>
                      </a:lnTo>
                      <a:lnTo>
                        <a:pt x="28" y="105"/>
                      </a:lnTo>
                      <a:lnTo>
                        <a:pt x="26" y="105"/>
                      </a:lnTo>
                      <a:lnTo>
                        <a:pt x="26" y="102"/>
                      </a:lnTo>
                      <a:lnTo>
                        <a:pt x="28" y="102"/>
                      </a:lnTo>
                      <a:lnTo>
                        <a:pt x="26" y="102"/>
                      </a:lnTo>
                      <a:lnTo>
                        <a:pt x="28" y="102"/>
                      </a:lnTo>
                      <a:lnTo>
                        <a:pt x="26" y="102"/>
                      </a:lnTo>
                      <a:lnTo>
                        <a:pt x="28" y="102"/>
                      </a:lnTo>
                      <a:lnTo>
                        <a:pt x="26" y="102"/>
                      </a:lnTo>
                      <a:lnTo>
                        <a:pt x="24" y="102"/>
                      </a:lnTo>
                      <a:lnTo>
                        <a:pt x="24" y="105"/>
                      </a:lnTo>
                      <a:lnTo>
                        <a:pt x="24" y="102"/>
                      </a:lnTo>
                      <a:lnTo>
                        <a:pt x="24" y="105"/>
                      </a:lnTo>
                      <a:lnTo>
                        <a:pt x="24" y="107"/>
                      </a:lnTo>
                      <a:lnTo>
                        <a:pt x="21" y="105"/>
                      </a:lnTo>
                      <a:lnTo>
                        <a:pt x="21" y="107"/>
                      </a:lnTo>
                      <a:lnTo>
                        <a:pt x="19" y="107"/>
                      </a:lnTo>
                      <a:lnTo>
                        <a:pt x="19" y="105"/>
                      </a:lnTo>
                      <a:lnTo>
                        <a:pt x="21" y="105"/>
                      </a:lnTo>
                      <a:lnTo>
                        <a:pt x="19" y="105"/>
                      </a:lnTo>
                      <a:lnTo>
                        <a:pt x="19" y="102"/>
                      </a:lnTo>
                      <a:lnTo>
                        <a:pt x="19" y="105"/>
                      </a:lnTo>
                      <a:lnTo>
                        <a:pt x="19" y="102"/>
                      </a:lnTo>
                      <a:lnTo>
                        <a:pt x="21" y="102"/>
                      </a:lnTo>
                      <a:lnTo>
                        <a:pt x="21" y="100"/>
                      </a:lnTo>
                      <a:lnTo>
                        <a:pt x="19" y="100"/>
                      </a:lnTo>
                      <a:lnTo>
                        <a:pt x="19" y="102"/>
                      </a:lnTo>
                      <a:lnTo>
                        <a:pt x="19" y="100"/>
                      </a:lnTo>
                      <a:lnTo>
                        <a:pt x="21" y="100"/>
                      </a:lnTo>
                      <a:lnTo>
                        <a:pt x="19" y="100"/>
                      </a:lnTo>
                      <a:lnTo>
                        <a:pt x="19" y="102"/>
                      </a:lnTo>
                      <a:lnTo>
                        <a:pt x="19" y="100"/>
                      </a:lnTo>
                      <a:lnTo>
                        <a:pt x="16" y="102"/>
                      </a:lnTo>
                      <a:lnTo>
                        <a:pt x="14" y="102"/>
                      </a:lnTo>
                      <a:lnTo>
                        <a:pt x="14" y="100"/>
                      </a:lnTo>
                      <a:lnTo>
                        <a:pt x="12" y="100"/>
                      </a:lnTo>
                      <a:lnTo>
                        <a:pt x="9" y="100"/>
                      </a:lnTo>
                      <a:lnTo>
                        <a:pt x="12" y="100"/>
                      </a:lnTo>
                      <a:lnTo>
                        <a:pt x="9" y="100"/>
                      </a:lnTo>
                      <a:lnTo>
                        <a:pt x="9" y="97"/>
                      </a:lnTo>
                      <a:lnTo>
                        <a:pt x="9" y="100"/>
                      </a:lnTo>
                      <a:lnTo>
                        <a:pt x="9" y="97"/>
                      </a:lnTo>
                      <a:lnTo>
                        <a:pt x="9" y="100"/>
                      </a:lnTo>
                      <a:lnTo>
                        <a:pt x="9" y="97"/>
                      </a:lnTo>
                      <a:lnTo>
                        <a:pt x="12" y="97"/>
                      </a:lnTo>
                      <a:lnTo>
                        <a:pt x="14" y="97"/>
                      </a:lnTo>
                      <a:lnTo>
                        <a:pt x="12" y="97"/>
                      </a:lnTo>
                      <a:lnTo>
                        <a:pt x="12" y="95"/>
                      </a:lnTo>
                      <a:lnTo>
                        <a:pt x="12" y="97"/>
                      </a:lnTo>
                      <a:lnTo>
                        <a:pt x="12" y="95"/>
                      </a:lnTo>
                      <a:lnTo>
                        <a:pt x="14" y="97"/>
                      </a:lnTo>
                      <a:lnTo>
                        <a:pt x="14" y="95"/>
                      </a:lnTo>
                      <a:lnTo>
                        <a:pt x="12" y="95"/>
                      </a:lnTo>
                      <a:lnTo>
                        <a:pt x="9" y="95"/>
                      </a:lnTo>
                      <a:lnTo>
                        <a:pt x="12" y="95"/>
                      </a:lnTo>
                      <a:lnTo>
                        <a:pt x="9" y="95"/>
                      </a:lnTo>
                      <a:lnTo>
                        <a:pt x="12" y="95"/>
                      </a:lnTo>
                      <a:lnTo>
                        <a:pt x="9" y="93"/>
                      </a:lnTo>
                      <a:lnTo>
                        <a:pt x="12" y="93"/>
                      </a:lnTo>
                      <a:lnTo>
                        <a:pt x="14" y="93"/>
                      </a:lnTo>
                      <a:lnTo>
                        <a:pt x="16" y="93"/>
                      </a:lnTo>
                      <a:lnTo>
                        <a:pt x="14" y="93"/>
                      </a:lnTo>
                      <a:lnTo>
                        <a:pt x="16" y="93"/>
                      </a:lnTo>
                      <a:lnTo>
                        <a:pt x="14" y="93"/>
                      </a:lnTo>
                      <a:lnTo>
                        <a:pt x="16" y="93"/>
                      </a:lnTo>
                      <a:lnTo>
                        <a:pt x="14" y="93"/>
                      </a:lnTo>
                      <a:lnTo>
                        <a:pt x="14" y="90"/>
                      </a:lnTo>
                      <a:lnTo>
                        <a:pt x="16" y="90"/>
                      </a:lnTo>
                      <a:lnTo>
                        <a:pt x="19" y="90"/>
                      </a:lnTo>
                      <a:lnTo>
                        <a:pt x="21" y="90"/>
                      </a:lnTo>
                      <a:lnTo>
                        <a:pt x="19" y="90"/>
                      </a:lnTo>
                      <a:lnTo>
                        <a:pt x="19" y="88"/>
                      </a:lnTo>
                      <a:lnTo>
                        <a:pt x="19" y="90"/>
                      </a:lnTo>
                      <a:lnTo>
                        <a:pt x="21" y="90"/>
                      </a:lnTo>
                      <a:lnTo>
                        <a:pt x="24" y="90"/>
                      </a:lnTo>
                      <a:lnTo>
                        <a:pt x="26" y="90"/>
                      </a:lnTo>
                      <a:lnTo>
                        <a:pt x="24" y="90"/>
                      </a:lnTo>
                      <a:lnTo>
                        <a:pt x="21" y="90"/>
                      </a:lnTo>
                      <a:lnTo>
                        <a:pt x="19" y="90"/>
                      </a:lnTo>
                      <a:lnTo>
                        <a:pt x="19" y="88"/>
                      </a:lnTo>
                      <a:lnTo>
                        <a:pt x="19" y="86"/>
                      </a:lnTo>
                      <a:lnTo>
                        <a:pt x="16" y="86"/>
                      </a:lnTo>
                      <a:lnTo>
                        <a:pt x="19" y="86"/>
                      </a:lnTo>
                      <a:lnTo>
                        <a:pt x="19" y="83"/>
                      </a:lnTo>
                      <a:lnTo>
                        <a:pt x="19" y="81"/>
                      </a:lnTo>
                      <a:lnTo>
                        <a:pt x="21" y="81"/>
                      </a:lnTo>
                      <a:lnTo>
                        <a:pt x="24" y="81"/>
                      </a:lnTo>
                      <a:lnTo>
                        <a:pt x="26" y="81"/>
                      </a:lnTo>
                      <a:lnTo>
                        <a:pt x="28" y="81"/>
                      </a:lnTo>
                      <a:lnTo>
                        <a:pt x="31" y="81"/>
                      </a:lnTo>
                      <a:lnTo>
                        <a:pt x="28" y="81"/>
                      </a:lnTo>
                      <a:lnTo>
                        <a:pt x="31" y="81"/>
                      </a:lnTo>
                      <a:lnTo>
                        <a:pt x="28" y="81"/>
                      </a:lnTo>
                      <a:lnTo>
                        <a:pt x="28" y="78"/>
                      </a:lnTo>
                      <a:lnTo>
                        <a:pt x="28" y="81"/>
                      </a:lnTo>
                      <a:lnTo>
                        <a:pt x="28" y="78"/>
                      </a:lnTo>
                      <a:lnTo>
                        <a:pt x="31" y="78"/>
                      </a:lnTo>
                      <a:lnTo>
                        <a:pt x="28" y="78"/>
                      </a:lnTo>
                      <a:lnTo>
                        <a:pt x="28" y="76"/>
                      </a:lnTo>
                      <a:lnTo>
                        <a:pt x="31" y="76"/>
                      </a:lnTo>
                      <a:lnTo>
                        <a:pt x="28" y="76"/>
                      </a:lnTo>
                      <a:lnTo>
                        <a:pt x="31" y="76"/>
                      </a:lnTo>
                      <a:lnTo>
                        <a:pt x="28" y="76"/>
                      </a:lnTo>
                      <a:lnTo>
                        <a:pt x="31" y="76"/>
                      </a:lnTo>
                      <a:lnTo>
                        <a:pt x="28" y="76"/>
                      </a:lnTo>
                      <a:lnTo>
                        <a:pt x="26" y="76"/>
                      </a:lnTo>
                      <a:lnTo>
                        <a:pt x="28" y="76"/>
                      </a:lnTo>
                      <a:lnTo>
                        <a:pt x="26" y="76"/>
                      </a:lnTo>
                      <a:lnTo>
                        <a:pt x="24" y="76"/>
                      </a:lnTo>
                      <a:lnTo>
                        <a:pt x="21" y="76"/>
                      </a:lnTo>
                      <a:lnTo>
                        <a:pt x="19" y="76"/>
                      </a:lnTo>
                      <a:lnTo>
                        <a:pt x="19" y="78"/>
                      </a:lnTo>
                      <a:lnTo>
                        <a:pt x="19" y="76"/>
                      </a:lnTo>
                      <a:lnTo>
                        <a:pt x="16" y="76"/>
                      </a:lnTo>
                      <a:lnTo>
                        <a:pt x="16" y="74"/>
                      </a:lnTo>
                      <a:lnTo>
                        <a:pt x="19" y="74"/>
                      </a:lnTo>
                      <a:lnTo>
                        <a:pt x="16" y="74"/>
                      </a:lnTo>
                      <a:lnTo>
                        <a:pt x="16" y="76"/>
                      </a:lnTo>
                      <a:lnTo>
                        <a:pt x="16" y="74"/>
                      </a:lnTo>
                      <a:lnTo>
                        <a:pt x="16" y="76"/>
                      </a:lnTo>
                      <a:lnTo>
                        <a:pt x="14" y="76"/>
                      </a:lnTo>
                      <a:lnTo>
                        <a:pt x="14" y="74"/>
                      </a:lnTo>
                      <a:lnTo>
                        <a:pt x="14" y="71"/>
                      </a:lnTo>
                      <a:lnTo>
                        <a:pt x="12" y="71"/>
                      </a:lnTo>
                      <a:lnTo>
                        <a:pt x="9" y="71"/>
                      </a:lnTo>
                      <a:lnTo>
                        <a:pt x="7" y="71"/>
                      </a:lnTo>
                      <a:lnTo>
                        <a:pt x="9" y="71"/>
                      </a:lnTo>
                      <a:lnTo>
                        <a:pt x="9" y="69"/>
                      </a:lnTo>
                      <a:lnTo>
                        <a:pt x="9" y="71"/>
                      </a:lnTo>
                      <a:lnTo>
                        <a:pt x="12" y="71"/>
                      </a:lnTo>
                      <a:lnTo>
                        <a:pt x="12" y="69"/>
                      </a:lnTo>
                      <a:lnTo>
                        <a:pt x="14" y="69"/>
                      </a:lnTo>
                      <a:lnTo>
                        <a:pt x="16" y="69"/>
                      </a:lnTo>
                      <a:lnTo>
                        <a:pt x="16" y="71"/>
                      </a:lnTo>
                      <a:lnTo>
                        <a:pt x="16" y="74"/>
                      </a:lnTo>
                      <a:lnTo>
                        <a:pt x="16" y="71"/>
                      </a:lnTo>
                      <a:lnTo>
                        <a:pt x="19" y="71"/>
                      </a:lnTo>
                      <a:lnTo>
                        <a:pt x="16" y="74"/>
                      </a:lnTo>
                      <a:lnTo>
                        <a:pt x="19" y="74"/>
                      </a:lnTo>
                      <a:lnTo>
                        <a:pt x="16" y="74"/>
                      </a:lnTo>
                      <a:lnTo>
                        <a:pt x="19" y="74"/>
                      </a:lnTo>
                      <a:lnTo>
                        <a:pt x="19" y="71"/>
                      </a:lnTo>
                      <a:lnTo>
                        <a:pt x="19" y="74"/>
                      </a:lnTo>
                      <a:lnTo>
                        <a:pt x="19" y="71"/>
                      </a:lnTo>
                      <a:lnTo>
                        <a:pt x="19" y="74"/>
                      </a:lnTo>
                      <a:lnTo>
                        <a:pt x="19" y="71"/>
                      </a:lnTo>
                      <a:lnTo>
                        <a:pt x="21" y="71"/>
                      </a:lnTo>
                      <a:lnTo>
                        <a:pt x="21" y="74"/>
                      </a:lnTo>
                      <a:lnTo>
                        <a:pt x="21" y="71"/>
                      </a:lnTo>
                      <a:lnTo>
                        <a:pt x="21" y="74"/>
                      </a:lnTo>
                      <a:lnTo>
                        <a:pt x="21" y="71"/>
                      </a:lnTo>
                      <a:lnTo>
                        <a:pt x="21" y="74"/>
                      </a:lnTo>
                      <a:lnTo>
                        <a:pt x="21" y="71"/>
                      </a:lnTo>
                      <a:lnTo>
                        <a:pt x="19" y="71"/>
                      </a:lnTo>
                      <a:lnTo>
                        <a:pt x="21" y="71"/>
                      </a:lnTo>
                      <a:lnTo>
                        <a:pt x="19" y="71"/>
                      </a:lnTo>
                      <a:lnTo>
                        <a:pt x="21" y="71"/>
                      </a:lnTo>
                      <a:lnTo>
                        <a:pt x="19" y="71"/>
                      </a:lnTo>
                      <a:lnTo>
                        <a:pt x="21" y="71"/>
                      </a:lnTo>
                      <a:lnTo>
                        <a:pt x="19" y="71"/>
                      </a:lnTo>
                      <a:lnTo>
                        <a:pt x="21" y="71"/>
                      </a:lnTo>
                      <a:lnTo>
                        <a:pt x="19" y="71"/>
                      </a:lnTo>
                      <a:lnTo>
                        <a:pt x="19" y="69"/>
                      </a:lnTo>
                      <a:lnTo>
                        <a:pt x="19" y="71"/>
                      </a:lnTo>
                      <a:lnTo>
                        <a:pt x="16" y="71"/>
                      </a:lnTo>
                      <a:lnTo>
                        <a:pt x="19" y="71"/>
                      </a:lnTo>
                      <a:lnTo>
                        <a:pt x="19" y="69"/>
                      </a:lnTo>
                      <a:lnTo>
                        <a:pt x="19" y="67"/>
                      </a:lnTo>
                      <a:lnTo>
                        <a:pt x="21" y="67"/>
                      </a:lnTo>
                      <a:lnTo>
                        <a:pt x="19" y="67"/>
                      </a:lnTo>
                      <a:lnTo>
                        <a:pt x="21" y="67"/>
                      </a:lnTo>
                      <a:lnTo>
                        <a:pt x="19" y="67"/>
                      </a:lnTo>
                      <a:lnTo>
                        <a:pt x="21" y="67"/>
                      </a:lnTo>
                      <a:lnTo>
                        <a:pt x="19" y="64"/>
                      </a:lnTo>
                      <a:lnTo>
                        <a:pt x="21" y="64"/>
                      </a:lnTo>
                      <a:lnTo>
                        <a:pt x="19" y="64"/>
                      </a:lnTo>
                      <a:lnTo>
                        <a:pt x="19" y="67"/>
                      </a:lnTo>
                      <a:lnTo>
                        <a:pt x="16" y="67"/>
                      </a:lnTo>
                      <a:lnTo>
                        <a:pt x="16" y="64"/>
                      </a:lnTo>
                      <a:lnTo>
                        <a:pt x="14" y="64"/>
                      </a:lnTo>
                      <a:lnTo>
                        <a:pt x="16" y="64"/>
                      </a:lnTo>
                      <a:lnTo>
                        <a:pt x="19" y="64"/>
                      </a:lnTo>
                      <a:lnTo>
                        <a:pt x="16" y="64"/>
                      </a:lnTo>
                      <a:lnTo>
                        <a:pt x="16" y="62"/>
                      </a:lnTo>
                      <a:lnTo>
                        <a:pt x="16" y="59"/>
                      </a:lnTo>
                      <a:lnTo>
                        <a:pt x="16" y="62"/>
                      </a:lnTo>
                      <a:lnTo>
                        <a:pt x="16" y="59"/>
                      </a:lnTo>
                      <a:lnTo>
                        <a:pt x="14" y="59"/>
                      </a:lnTo>
                      <a:lnTo>
                        <a:pt x="14" y="62"/>
                      </a:lnTo>
                      <a:lnTo>
                        <a:pt x="14" y="59"/>
                      </a:lnTo>
                      <a:lnTo>
                        <a:pt x="14" y="62"/>
                      </a:lnTo>
                      <a:lnTo>
                        <a:pt x="12" y="62"/>
                      </a:lnTo>
                      <a:lnTo>
                        <a:pt x="14" y="62"/>
                      </a:lnTo>
                      <a:lnTo>
                        <a:pt x="14" y="64"/>
                      </a:lnTo>
                      <a:lnTo>
                        <a:pt x="12" y="64"/>
                      </a:lnTo>
                      <a:lnTo>
                        <a:pt x="14" y="64"/>
                      </a:lnTo>
                      <a:lnTo>
                        <a:pt x="12" y="64"/>
                      </a:lnTo>
                      <a:lnTo>
                        <a:pt x="14" y="64"/>
                      </a:lnTo>
                      <a:lnTo>
                        <a:pt x="14" y="67"/>
                      </a:lnTo>
                      <a:lnTo>
                        <a:pt x="12" y="67"/>
                      </a:lnTo>
                      <a:lnTo>
                        <a:pt x="12" y="64"/>
                      </a:lnTo>
                      <a:lnTo>
                        <a:pt x="12" y="62"/>
                      </a:lnTo>
                      <a:lnTo>
                        <a:pt x="12" y="59"/>
                      </a:lnTo>
                      <a:lnTo>
                        <a:pt x="14" y="59"/>
                      </a:lnTo>
                      <a:lnTo>
                        <a:pt x="12" y="59"/>
                      </a:lnTo>
                      <a:lnTo>
                        <a:pt x="12" y="57"/>
                      </a:lnTo>
                      <a:lnTo>
                        <a:pt x="12" y="59"/>
                      </a:lnTo>
                      <a:lnTo>
                        <a:pt x="12" y="57"/>
                      </a:lnTo>
                      <a:lnTo>
                        <a:pt x="14" y="57"/>
                      </a:lnTo>
                      <a:lnTo>
                        <a:pt x="14" y="55"/>
                      </a:lnTo>
                      <a:lnTo>
                        <a:pt x="16" y="55"/>
                      </a:lnTo>
                      <a:lnTo>
                        <a:pt x="16" y="57"/>
                      </a:lnTo>
                      <a:lnTo>
                        <a:pt x="19" y="57"/>
                      </a:lnTo>
                      <a:lnTo>
                        <a:pt x="19" y="59"/>
                      </a:lnTo>
                      <a:lnTo>
                        <a:pt x="16" y="59"/>
                      </a:lnTo>
                      <a:lnTo>
                        <a:pt x="19" y="59"/>
                      </a:lnTo>
                      <a:lnTo>
                        <a:pt x="21" y="59"/>
                      </a:lnTo>
                      <a:lnTo>
                        <a:pt x="19" y="59"/>
                      </a:lnTo>
                      <a:lnTo>
                        <a:pt x="19" y="57"/>
                      </a:lnTo>
                      <a:lnTo>
                        <a:pt x="21" y="57"/>
                      </a:lnTo>
                      <a:lnTo>
                        <a:pt x="24" y="57"/>
                      </a:lnTo>
                      <a:lnTo>
                        <a:pt x="21" y="57"/>
                      </a:lnTo>
                      <a:lnTo>
                        <a:pt x="21" y="55"/>
                      </a:lnTo>
                      <a:lnTo>
                        <a:pt x="21" y="57"/>
                      </a:lnTo>
                      <a:lnTo>
                        <a:pt x="24" y="57"/>
                      </a:lnTo>
                      <a:lnTo>
                        <a:pt x="21" y="55"/>
                      </a:lnTo>
                      <a:lnTo>
                        <a:pt x="19" y="55"/>
                      </a:lnTo>
                      <a:lnTo>
                        <a:pt x="21" y="55"/>
                      </a:lnTo>
                      <a:lnTo>
                        <a:pt x="21" y="52"/>
                      </a:lnTo>
                      <a:lnTo>
                        <a:pt x="24" y="52"/>
                      </a:lnTo>
                      <a:lnTo>
                        <a:pt x="21" y="52"/>
                      </a:lnTo>
                      <a:lnTo>
                        <a:pt x="21" y="55"/>
                      </a:lnTo>
                      <a:lnTo>
                        <a:pt x="24" y="52"/>
                      </a:lnTo>
                      <a:lnTo>
                        <a:pt x="24" y="55"/>
                      </a:lnTo>
                      <a:lnTo>
                        <a:pt x="26" y="55"/>
                      </a:lnTo>
                      <a:lnTo>
                        <a:pt x="28" y="55"/>
                      </a:lnTo>
                      <a:lnTo>
                        <a:pt x="31" y="55"/>
                      </a:lnTo>
                      <a:lnTo>
                        <a:pt x="28" y="55"/>
                      </a:lnTo>
                      <a:lnTo>
                        <a:pt x="31" y="55"/>
                      </a:lnTo>
                      <a:lnTo>
                        <a:pt x="33" y="55"/>
                      </a:lnTo>
                      <a:lnTo>
                        <a:pt x="35" y="55"/>
                      </a:lnTo>
                      <a:lnTo>
                        <a:pt x="38" y="55"/>
                      </a:lnTo>
                      <a:lnTo>
                        <a:pt x="35" y="55"/>
                      </a:lnTo>
                      <a:lnTo>
                        <a:pt x="38" y="55"/>
                      </a:lnTo>
                      <a:lnTo>
                        <a:pt x="40" y="55"/>
                      </a:lnTo>
                      <a:lnTo>
                        <a:pt x="40" y="57"/>
                      </a:lnTo>
                      <a:lnTo>
                        <a:pt x="40" y="55"/>
                      </a:lnTo>
                      <a:lnTo>
                        <a:pt x="40" y="57"/>
                      </a:lnTo>
                      <a:lnTo>
                        <a:pt x="40" y="59"/>
                      </a:lnTo>
                      <a:lnTo>
                        <a:pt x="40" y="57"/>
                      </a:lnTo>
                      <a:lnTo>
                        <a:pt x="42" y="57"/>
                      </a:lnTo>
                      <a:lnTo>
                        <a:pt x="42" y="59"/>
                      </a:lnTo>
                      <a:lnTo>
                        <a:pt x="40" y="59"/>
                      </a:lnTo>
                      <a:lnTo>
                        <a:pt x="42" y="59"/>
                      </a:lnTo>
                      <a:lnTo>
                        <a:pt x="42" y="62"/>
                      </a:lnTo>
                      <a:lnTo>
                        <a:pt x="42" y="64"/>
                      </a:lnTo>
                      <a:lnTo>
                        <a:pt x="42" y="62"/>
                      </a:lnTo>
                      <a:lnTo>
                        <a:pt x="45" y="62"/>
                      </a:lnTo>
                      <a:lnTo>
                        <a:pt x="45" y="59"/>
                      </a:lnTo>
                      <a:lnTo>
                        <a:pt x="42" y="59"/>
                      </a:lnTo>
                      <a:lnTo>
                        <a:pt x="45" y="59"/>
                      </a:lnTo>
                      <a:lnTo>
                        <a:pt x="45" y="57"/>
                      </a:lnTo>
                      <a:lnTo>
                        <a:pt x="47" y="57"/>
                      </a:lnTo>
                      <a:lnTo>
                        <a:pt x="45" y="57"/>
                      </a:lnTo>
                      <a:lnTo>
                        <a:pt x="47" y="57"/>
                      </a:lnTo>
                      <a:lnTo>
                        <a:pt x="47" y="55"/>
                      </a:lnTo>
                      <a:lnTo>
                        <a:pt x="45" y="55"/>
                      </a:lnTo>
                      <a:lnTo>
                        <a:pt x="47" y="55"/>
                      </a:lnTo>
                      <a:lnTo>
                        <a:pt x="50" y="55"/>
                      </a:lnTo>
                      <a:lnTo>
                        <a:pt x="50" y="57"/>
                      </a:lnTo>
                      <a:lnTo>
                        <a:pt x="52" y="57"/>
                      </a:lnTo>
                      <a:lnTo>
                        <a:pt x="54" y="57"/>
                      </a:lnTo>
                      <a:lnTo>
                        <a:pt x="57" y="57"/>
                      </a:lnTo>
                      <a:lnTo>
                        <a:pt x="59" y="57"/>
                      </a:lnTo>
                      <a:lnTo>
                        <a:pt x="61" y="57"/>
                      </a:lnTo>
                      <a:lnTo>
                        <a:pt x="59" y="57"/>
                      </a:lnTo>
                      <a:lnTo>
                        <a:pt x="61" y="57"/>
                      </a:lnTo>
                      <a:lnTo>
                        <a:pt x="59" y="59"/>
                      </a:lnTo>
                      <a:lnTo>
                        <a:pt x="61" y="59"/>
                      </a:lnTo>
                      <a:lnTo>
                        <a:pt x="64" y="59"/>
                      </a:lnTo>
                      <a:lnTo>
                        <a:pt x="61" y="59"/>
                      </a:lnTo>
                      <a:lnTo>
                        <a:pt x="61" y="57"/>
                      </a:lnTo>
                      <a:lnTo>
                        <a:pt x="61" y="55"/>
                      </a:lnTo>
                      <a:lnTo>
                        <a:pt x="61" y="57"/>
                      </a:lnTo>
                      <a:lnTo>
                        <a:pt x="64" y="57"/>
                      </a:lnTo>
                      <a:lnTo>
                        <a:pt x="66" y="57"/>
                      </a:lnTo>
                      <a:lnTo>
                        <a:pt x="64" y="57"/>
                      </a:lnTo>
                      <a:lnTo>
                        <a:pt x="66" y="57"/>
                      </a:lnTo>
                      <a:lnTo>
                        <a:pt x="64" y="57"/>
                      </a:lnTo>
                      <a:lnTo>
                        <a:pt x="64" y="55"/>
                      </a:lnTo>
                      <a:lnTo>
                        <a:pt x="61" y="55"/>
                      </a:lnTo>
                      <a:lnTo>
                        <a:pt x="64" y="55"/>
                      </a:lnTo>
                      <a:lnTo>
                        <a:pt x="64" y="52"/>
                      </a:lnTo>
                      <a:lnTo>
                        <a:pt x="61" y="52"/>
                      </a:lnTo>
                      <a:lnTo>
                        <a:pt x="61" y="55"/>
                      </a:lnTo>
                      <a:lnTo>
                        <a:pt x="59" y="52"/>
                      </a:lnTo>
                      <a:lnTo>
                        <a:pt x="59" y="55"/>
                      </a:lnTo>
                      <a:lnTo>
                        <a:pt x="59" y="52"/>
                      </a:lnTo>
                      <a:lnTo>
                        <a:pt x="61" y="52"/>
                      </a:lnTo>
                      <a:lnTo>
                        <a:pt x="61" y="50"/>
                      </a:lnTo>
                      <a:lnTo>
                        <a:pt x="64" y="50"/>
                      </a:lnTo>
                      <a:lnTo>
                        <a:pt x="61" y="50"/>
                      </a:lnTo>
                      <a:lnTo>
                        <a:pt x="64" y="50"/>
                      </a:lnTo>
                      <a:lnTo>
                        <a:pt x="64" y="48"/>
                      </a:lnTo>
                      <a:lnTo>
                        <a:pt x="66" y="48"/>
                      </a:lnTo>
                      <a:lnTo>
                        <a:pt x="64" y="48"/>
                      </a:lnTo>
                      <a:lnTo>
                        <a:pt x="66" y="48"/>
                      </a:lnTo>
                      <a:lnTo>
                        <a:pt x="69" y="48"/>
                      </a:lnTo>
                      <a:lnTo>
                        <a:pt x="71" y="48"/>
                      </a:lnTo>
                      <a:lnTo>
                        <a:pt x="71" y="45"/>
                      </a:lnTo>
                      <a:lnTo>
                        <a:pt x="73" y="45"/>
                      </a:lnTo>
                      <a:lnTo>
                        <a:pt x="71" y="45"/>
                      </a:lnTo>
                      <a:lnTo>
                        <a:pt x="71" y="43"/>
                      </a:lnTo>
                      <a:lnTo>
                        <a:pt x="73" y="43"/>
                      </a:lnTo>
                      <a:lnTo>
                        <a:pt x="73" y="40"/>
                      </a:lnTo>
                      <a:lnTo>
                        <a:pt x="76" y="40"/>
                      </a:lnTo>
                      <a:lnTo>
                        <a:pt x="76" y="38"/>
                      </a:lnTo>
                      <a:lnTo>
                        <a:pt x="76" y="40"/>
                      </a:lnTo>
                      <a:lnTo>
                        <a:pt x="76" y="38"/>
                      </a:lnTo>
                      <a:lnTo>
                        <a:pt x="76" y="40"/>
                      </a:lnTo>
                      <a:lnTo>
                        <a:pt x="76" y="38"/>
                      </a:lnTo>
                      <a:lnTo>
                        <a:pt x="78" y="38"/>
                      </a:lnTo>
                      <a:lnTo>
                        <a:pt x="76" y="40"/>
                      </a:lnTo>
                      <a:lnTo>
                        <a:pt x="78" y="40"/>
                      </a:lnTo>
                      <a:lnTo>
                        <a:pt x="76" y="40"/>
                      </a:lnTo>
                      <a:lnTo>
                        <a:pt x="78" y="40"/>
                      </a:lnTo>
                      <a:lnTo>
                        <a:pt x="78" y="38"/>
                      </a:lnTo>
                      <a:lnTo>
                        <a:pt x="78" y="40"/>
                      </a:lnTo>
                      <a:lnTo>
                        <a:pt x="78" y="38"/>
                      </a:lnTo>
                      <a:lnTo>
                        <a:pt x="76" y="38"/>
                      </a:lnTo>
                      <a:lnTo>
                        <a:pt x="78" y="38"/>
                      </a:lnTo>
                      <a:lnTo>
                        <a:pt x="76" y="38"/>
                      </a:lnTo>
                      <a:lnTo>
                        <a:pt x="78" y="38"/>
                      </a:lnTo>
                      <a:lnTo>
                        <a:pt x="76" y="38"/>
                      </a:lnTo>
                      <a:lnTo>
                        <a:pt x="78" y="38"/>
                      </a:lnTo>
                      <a:lnTo>
                        <a:pt x="76" y="38"/>
                      </a:lnTo>
                      <a:lnTo>
                        <a:pt x="73" y="38"/>
                      </a:lnTo>
                      <a:lnTo>
                        <a:pt x="73" y="40"/>
                      </a:lnTo>
                      <a:lnTo>
                        <a:pt x="71" y="40"/>
                      </a:lnTo>
                      <a:lnTo>
                        <a:pt x="71" y="38"/>
                      </a:lnTo>
                      <a:lnTo>
                        <a:pt x="69" y="38"/>
                      </a:lnTo>
                      <a:lnTo>
                        <a:pt x="69" y="40"/>
                      </a:lnTo>
                      <a:lnTo>
                        <a:pt x="66" y="40"/>
                      </a:lnTo>
                      <a:lnTo>
                        <a:pt x="66" y="43"/>
                      </a:lnTo>
                      <a:lnTo>
                        <a:pt x="66" y="40"/>
                      </a:lnTo>
                      <a:lnTo>
                        <a:pt x="69" y="40"/>
                      </a:lnTo>
                      <a:lnTo>
                        <a:pt x="69" y="38"/>
                      </a:lnTo>
                      <a:lnTo>
                        <a:pt x="69" y="40"/>
                      </a:lnTo>
                      <a:lnTo>
                        <a:pt x="69" y="38"/>
                      </a:lnTo>
                      <a:lnTo>
                        <a:pt x="66" y="38"/>
                      </a:lnTo>
                      <a:lnTo>
                        <a:pt x="66" y="40"/>
                      </a:lnTo>
                      <a:lnTo>
                        <a:pt x="66" y="38"/>
                      </a:lnTo>
                      <a:lnTo>
                        <a:pt x="66" y="40"/>
                      </a:lnTo>
                      <a:lnTo>
                        <a:pt x="66" y="38"/>
                      </a:lnTo>
                      <a:lnTo>
                        <a:pt x="66" y="40"/>
                      </a:lnTo>
                      <a:lnTo>
                        <a:pt x="64" y="40"/>
                      </a:lnTo>
                      <a:lnTo>
                        <a:pt x="66" y="40"/>
                      </a:lnTo>
                      <a:lnTo>
                        <a:pt x="64" y="40"/>
                      </a:lnTo>
                      <a:lnTo>
                        <a:pt x="64" y="38"/>
                      </a:lnTo>
                      <a:lnTo>
                        <a:pt x="66" y="38"/>
                      </a:lnTo>
                      <a:lnTo>
                        <a:pt x="64" y="38"/>
                      </a:lnTo>
                      <a:lnTo>
                        <a:pt x="66" y="38"/>
                      </a:lnTo>
                      <a:lnTo>
                        <a:pt x="64" y="38"/>
                      </a:lnTo>
                      <a:lnTo>
                        <a:pt x="64" y="40"/>
                      </a:lnTo>
                      <a:lnTo>
                        <a:pt x="64" y="38"/>
                      </a:lnTo>
                      <a:lnTo>
                        <a:pt x="61" y="38"/>
                      </a:lnTo>
                      <a:lnTo>
                        <a:pt x="61" y="40"/>
                      </a:lnTo>
                      <a:lnTo>
                        <a:pt x="61" y="38"/>
                      </a:lnTo>
                      <a:lnTo>
                        <a:pt x="59" y="38"/>
                      </a:lnTo>
                      <a:lnTo>
                        <a:pt x="61" y="38"/>
                      </a:lnTo>
                      <a:lnTo>
                        <a:pt x="59" y="38"/>
                      </a:lnTo>
                      <a:lnTo>
                        <a:pt x="57" y="38"/>
                      </a:lnTo>
                      <a:lnTo>
                        <a:pt x="54" y="38"/>
                      </a:lnTo>
                      <a:lnTo>
                        <a:pt x="54" y="36"/>
                      </a:lnTo>
                      <a:lnTo>
                        <a:pt x="54" y="38"/>
                      </a:lnTo>
                      <a:lnTo>
                        <a:pt x="54" y="36"/>
                      </a:lnTo>
                      <a:lnTo>
                        <a:pt x="57" y="36"/>
                      </a:lnTo>
                      <a:lnTo>
                        <a:pt x="57" y="33"/>
                      </a:lnTo>
                      <a:lnTo>
                        <a:pt x="57" y="36"/>
                      </a:lnTo>
                      <a:lnTo>
                        <a:pt x="57" y="33"/>
                      </a:lnTo>
                      <a:lnTo>
                        <a:pt x="59" y="33"/>
                      </a:lnTo>
                      <a:lnTo>
                        <a:pt x="59" y="31"/>
                      </a:lnTo>
                      <a:lnTo>
                        <a:pt x="61" y="31"/>
                      </a:lnTo>
                      <a:lnTo>
                        <a:pt x="64" y="31"/>
                      </a:lnTo>
                      <a:lnTo>
                        <a:pt x="66" y="33"/>
                      </a:lnTo>
                      <a:lnTo>
                        <a:pt x="66" y="31"/>
                      </a:lnTo>
                      <a:lnTo>
                        <a:pt x="64" y="31"/>
                      </a:lnTo>
                      <a:lnTo>
                        <a:pt x="66" y="31"/>
                      </a:lnTo>
                      <a:lnTo>
                        <a:pt x="64" y="31"/>
                      </a:lnTo>
                      <a:lnTo>
                        <a:pt x="64" y="29"/>
                      </a:lnTo>
                      <a:lnTo>
                        <a:pt x="61" y="29"/>
                      </a:lnTo>
                      <a:lnTo>
                        <a:pt x="64" y="29"/>
                      </a:lnTo>
                      <a:lnTo>
                        <a:pt x="66" y="29"/>
                      </a:lnTo>
                      <a:lnTo>
                        <a:pt x="69" y="29"/>
                      </a:lnTo>
                      <a:lnTo>
                        <a:pt x="69" y="26"/>
                      </a:lnTo>
                      <a:lnTo>
                        <a:pt x="69" y="29"/>
                      </a:lnTo>
                      <a:lnTo>
                        <a:pt x="71" y="29"/>
                      </a:lnTo>
                      <a:lnTo>
                        <a:pt x="71" y="26"/>
                      </a:lnTo>
                      <a:lnTo>
                        <a:pt x="73" y="26"/>
                      </a:lnTo>
                      <a:lnTo>
                        <a:pt x="71" y="26"/>
                      </a:lnTo>
                      <a:lnTo>
                        <a:pt x="71" y="29"/>
                      </a:lnTo>
                      <a:lnTo>
                        <a:pt x="69" y="29"/>
                      </a:lnTo>
                      <a:lnTo>
                        <a:pt x="69" y="26"/>
                      </a:lnTo>
                      <a:lnTo>
                        <a:pt x="69" y="29"/>
                      </a:lnTo>
                      <a:lnTo>
                        <a:pt x="69" y="26"/>
                      </a:lnTo>
                      <a:lnTo>
                        <a:pt x="71" y="26"/>
                      </a:lnTo>
                      <a:lnTo>
                        <a:pt x="69" y="26"/>
                      </a:lnTo>
                      <a:lnTo>
                        <a:pt x="69" y="24"/>
                      </a:lnTo>
                      <a:lnTo>
                        <a:pt x="69" y="26"/>
                      </a:lnTo>
                      <a:lnTo>
                        <a:pt x="69" y="24"/>
                      </a:lnTo>
                      <a:lnTo>
                        <a:pt x="69" y="26"/>
                      </a:lnTo>
                      <a:lnTo>
                        <a:pt x="66" y="26"/>
                      </a:lnTo>
                      <a:lnTo>
                        <a:pt x="66" y="24"/>
                      </a:lnTo>
                      <a:lnTo>
                        <a:pt x="69" y="24"/>
                      </a:lnTo>
                      <a:lnTo>
                        <a:pt x="69" y="21"/>
                      </a:lnTo>
                      <a:lnTo>
                        <a:pt x="66" y="21"/>
                      </a:lnTo>
                      <a:lnTo>
                        <a:pt x="66" y="19"/>
                      </a:lnTo>
                      <a:lnTo>
                        <a:pt x="66" y="21"/>
                      </a:lnTo>
                      <a:lnTo>
                        <a:pt x="66" y="19"/>
                      </a:lnTo>
                      <a:lnTo>
                        <a:pt x="69" y="19"/>
                      </a:lnTo>
                      <a:lnTo>
                        <a:pt x="66" y="19"/>
                      </a:lnTo>
                      <a:lnTo>
                        <a:pt x="66" y="17"/>
                      </a:lnTo>
                      <a:lnTo>
                        <a:pt x="66" y="19"/>
                      </a:lnTo>
                      <a:lnTo>
                        <a:pt x="69" y="19"/>
                      </a:lnTo>
                      <a:lnTo>
                        <a:pt x="69" y="17"/>
                      </a:lnTo>
                      <a:lnTo>
                        <a:pt x="69" y="19"/>
                      </a:lnTo>
                      <a:lnTo>
                        <a:pt x="69" y="17"/>
                      </a:lnTo>
                      <a:lnTo>
                        <a:pt x="69" y="19"/>
                      </a:lnTo>
                      <a:lnTo>
                        <a:pt x="69" y="17"/>
                      </a:lnTo>
                      <a:lnTo>
                        <a:pt x="71" y="17"/>
                      </a:lnTo>
                      <a:lnTo>
                        <a:pt x="71" y="19"/>
                      </a:lnTo>
                      <a:lnTo>
                        <a:pt x="71" y="17"/>
                      </a:lnTo>
                      <a:lnTo>
                        <a:pt x="71" y="19"/>
                      </a:lnTo>
                      <a:lnTo>
                        <a:pt x="71" y="17"/>
                      </a:lnTo>
                      <a:lnTo>
                        <a:pt x="71" y="14"/>
                      </a:lnTo>
                      <a:lnTo>
                        <a:pt x="71" y="12"/>
                      </a:lnTo>
                      <a:lnTo>
                        <a:pt x="73" y="12"/>
                      </a:lnTo>
                      <a:lnTo>
                        <a:pt x="76" y="12"/>
                      </a:lnTo>
                      <a:lnTo>
                        <a:pt x="76" y="14"/>
                      </a:lnTo>
                      <a:lnTo>
                        <a:pt x="76" y="12"/>
                      </a:lnTo>
                      <a:lnTo>
                        <a:pt x="78" y="12"/>
                      </a:lnTo>
                      <a:lnTo>
                        <a:pt x="76" y="12"/>
                      </a:lnTo>
                      <a:lnTo>
                        <a:pt x="78" y="12"/>
                      </a:lnTo>
                      <a:lnTo>
                        <a:pt x="80" y="12"/>
                      </a:lnTo>
                      <a:lnTo>
                        <a:pt x="80" y="10"/>
                      </a:lnTo>
                      <a:lnTo>
                        <a:pt x="83" y="10"/>
                      </a:lnTo>
                      <a:lnTo>
                        <a:pt x="80" y="10"/>
                      </a:lnTo>
                      <a:lnTo>
                        <a:pt x="83" y="10"/>
                      </a:lnTo>
                      <a:lnTo>
                        <a:pt x="83" y="12"/>
                      </a:lnTo>
                      <a:lnTo>
                        <a:pt x="83" y="10"/>
                      </a:lnTo>
                      <a:lnTo>
                        <a:pt x="85" y="10"/>
                      </a:lnTo>
                      <a:lnTo>
                        <a:pt x="85" y="12"/>
                      </a:lnTo>
                      <a:lnTo>
                        <a:pt x="83" y="12"/>
                      </a:lnTo>
                      <a:lnTo>
                        <a:pt x="85" y="12"/>
                      </a:lnTo>
                      <a:lnTo>
                        <a:pt x="85" y="14"/>
                      </a:lnTo>
                      <a:lnTo>
                        <a:pt x="85" y="12"/>
                      </a:lnTo>
                      <a:lnTo>
                        <a:pt x="88" y="12"/>
                      </a:lnTo>
                      <a:lnTo>
                        <a:pt x="88" y="10"/>
                      </a:lnTo>
                      <a:lnTo>
                        <a:pt x="85" y="10"/>
                      </a:lnTo>
                      <a:lnTo>
                        <a:pt x="85" y="7"/>
                      </a:lnTo>
                      <a:lnTo>
                        <a:pt x="85" y="10"/>
                      </a:lnTo>
                      <a:lnTo>
                        <a:pt x="85" y="7"/>
                      </a:lnTo>
                      <a:lnTo>
                        <a:pt x="85" y="10"/>
                      </a:lnTo>
                      <a:lnTo>
                        <a:pt x="85" y="7"/>
                      </a:lnTo>
                      <a:lnTo>
                        <a:pt x="88" y="7"/>
                      </a:lnTo>
                      <a:lnTo>
                        <a:pt x="88" y="10"/>
                      </a:lnTo>
                      <a:lnTo>
                        <a:pt x="88" y="7"/>
                      </a:lnTo>
                      <a:lnTo>
                        <a:pt x="88" y="10"/>
                      </a:lnTo>
                      <a:lnTo>
                        <a:pt x="88" y="12"/>
                      </a:lnTo>
                      <a:lnTo>
                        <a:pt x="88" y="10"/>
                      </a:lnTo>
                      <a:lnTo>
                        <a:pt x="88" y="12"/>
                      </a:lnTo>
                      <a:lnTo>
                        <a:pt x="88" y="10"/>
                      </a:lnTo>
                      <a:lnTo>
                        <a:pt x="90" y="10"/>
                      </a:lnTo>
                      <a:lnTo>
                        <a:pt x="90" y="12"/>
                      </a:lnTo>
                      <a:lnTo>
                        <a:pt x="90" y="10"/>
                      </a:lnTo>
                      <a:lnTo>
                        <a:pt x="90" y="12"/>
                      </a:lnTo>
                      <a:lnTo>
                        <a:pt x="92" y="12"/>
                      </a:lnTo>
                      <a:lnTo>
                        <a:pt x="90" y="12"/>
                      </a:lnTo>
                      <a:lnTo>
                        <a:pt x="90" y="14"/>
                      </a:lnTo>
                      <a:lnTo>
                        <a:pt x="92" y="14"/>
                      </a:lnTo>
                      <a:lnTo>
                        <a:pt x="90" y="14"/>
                      </a:lnTo>
                      <a:lnTo>
                        <a:pt x="92" y="14"/>
                      </a:lnTo>
                      <a:lnTo>
                        <a:pt x="90" y="14"/>
                      </a:lnTo>
                      <a:lnTo>
                        <a:pt x="92" y="14"/>
                      </a:lnTo>
                      <a:lnTo>
                        <a:pt x="92" y="12"/>
                      </a:lnTo>
                      <a:lnTo>
                        <a:pt x="92" y="10"/>
                      </a:lnTo>
                      <a:lnTo>
                        <a:pt x="92" y="12"/>
                      </a:lnTo>
                      <a:lnTo>
                        <a:pt x="92" y="10"/>
                      </a:lnTo>
                      <a:lnTo>
                        <a:pt x="92" y="12"/>
                      </a:lnTo>
                      <a:lnTo>
                        <a:pt x="90" y="12"/>
                      </a:lnTo>
                      <a:lnTo>
                        <a:pt x="90" y="10"/>
                      </a:lnTo>
                      <a:lnTo>
                        <a:pt x="90" y="7"/>
                      </a:lnTo>
                      <a:lnTo>
                        <a:pt x="90" y="10"/>
                      </a:lnTo>
                      <a:lnTo>
                        <a:pt x="90" y="12"/>
                      </a:lnTo>
                      <a:lnTo>
                        <a:pt x="90" y="10"/>
                      </a:lnTo>
                      <a:lnTo>
                        <a:pt x="88" y="10"/>
                      </a:lnTo>
                      <a:lnTo>
                        <a:pt x="88" y="7"/>
                      </a:lnTo>
                      <a:lnTo>
                        <a:pt x="90" y="7"/>
                      </a:lnTo>
                      <a:lnTo>
                        <a:pt x="92" y="7"/>
                      </a:lnTo>
                      <a:lnTo>
                        <a:pt x="90" y="7"/>
                      </a:lnTo>
                      <a:lnTo>
                        <a:pt x="92" y="7"/>
                      </a:lnTo>
                      <a:lnTo>
                        <a:pt x="92" y="5"/>
                      </a:lnTo>
                      <a:lnTo>
                        <a:pt x="92" y="7"/>
                      </a:lnTo>
                      <a:lnTo>
                        <a:pt x="95" y="7"/>
                      </a:lnTo>
                      <a:lnTo>
                        <a:pt x="95" y="10"/>
                      </a:lnTo>
                      <a:lnTo>
                        <a:pt x="92" y="10"/>
                      </a:lnTo>
                      <a:lnTo>
                        <a:pt x="95" y="10"/>
                      </a:lnTo>
                      <a:lnTo>
                        <a:pt x="95" y="12"/>
                      </a:lnTo>
                      <a:lnTo>
                        <a:pt x="97" y="12"/>
                      </a:lnTo>
                      <a:lnTo>
                        <a:pt x="97" y="14"/>
                      </a:lnTo>
                      <a:lnTo>
                        <a:pt x="95" y="14"/>
                      </a:lnTo>
                      <a:lnTo>
                        <a:pt x="95" y="17"/>
                      </a:lnTo>
                      <a:lnTo>
                        <a:pt x="92" y="17"/>
                      </a:lnTo>
                      <a:lnTo>
                        <a:pt x="92" y="19"/>
                      </a:lnTo>
                      <a:lnTo>
                        <a:pt x="92" y="17"/>
                      </a:lnTo>
                      <a:lnTo>
                        <a:pt x="95" y="17"/>
                      </a:lnTo>
                      <a:lnTo>
                        <a:pt x="95" y="19"/>
                      </a:lnTo>
                      <a:lnTo>
                        <a:pt x="92" y="19"/>
                      </a:lnTo>
                      <a:lnTo>
                        <a:pt x="92" y="21"/>
                      </a:lnTo>
                      <a:lnTo>
                        <a:pt x="95" y="21"/>
                      </a:lnTo>
                      <a:lnTo>
                        <a:pt x="95" y="19"/>
                      </a:lnTo>
                      <a:lnTo>
                        <a:pt x="97" y="19"/>
                      </a:lnTo>
                      <a:lnTo>
                        <a:pt x="97" y="17"/>
                      </a:lnTo>
                      <a:lnTo>
                        <a:pt x="99" y="17"/>
                      </a:lnTo>
                      <a:lnTo>
                        <a:pt x="97" y="17"/>
                      </a:lnTo>
                      <a:lnTo>
                        <a:pt x="99" y="17"/>
                      </a:lnTo>
                      <a:lnTo>
                        <a:pt x="99" y="14"/>
                      </a:lnTo>
                      <a:lnTo>
                        <a:pt x="97" y="17"/>
                      </a:lnTo>
                      <a:lnTo>
                        <a:pt x="97" y="14"/>
                      </a:lnTo>
                      <a:lnTo>
                        <a:pt x="99" y="14"/>
                      </a:lnTo>
                      <a:lnTo>
                        <a:pt x="99" y="12"/>
                      </a:lnTo>
                      <a:lnTo>
                        <a:pt x="97" y="12"/>
                      </a:lnTo>
                      <a:lnTo>
                        <a:pt x="97" y="10"/>
                      </a:lnTo>
                      <a:lnTo>
                        <a:pt x="95" y="10"/>
                      </a:lnTo>
                      <a:lnTo>
                        <a:pt x="97" y="10"/>
                      </a:lnTo>
                      <a:lnTo>
                        <a:pt x="95" y="10"/>
                      </a:lnTo>
                      <a:lnTo>
                        <a:pt x="97" y="10"/>
                      </a:lnTo>
                      <a:lnTo>
                        <a:pt x="97" y="7"/>
                      </a:lnTo>
                      <a:lnTo>
                        <a:pt x="97" y="5"/>
                      </a:lnTo>
                      <a:lnTo>
                        <a:pt x="99" y="5"/>
                      </a:lnTo>
                      <a:lnTo>
                        <a:pt x="102" y="5"/>
                      </a:lnTo>
                      <a:lnTo>
                        <a:pt x="104" y="5"/>
                      </a:lnTo>
                      <a:lnTo>
                        <a:pt x="102" y="5"/>
                      </a:lnTo>
                      <a:lnTo>
                        <a:pt x="104" y="5"/>
                      </a:lnTo>
                      <a:lnTo>
                        <a:pt x="107" y="5"/>
                      </a:lnTo>
                      <a:lnTo>
                        <a:pt x="104" y="5"/>
                      </a:lnTo>
                      <a:lnTo>
                        <a:pt x="107" y="5"/>
                      </a:lnTo>
                      <a:lnTo>
                        <a:pt x="104" y="5"/>
                      </a:lnTo>
                      <a:lnTo>
                        <a:pt x="102" y="5"/>
                      </a:lnTo>
                      <a:lnTo>
                        <a:pt x="102" y="2"/>
                      </a:lnTo>
                      <a:lnTo>
                        <a:pt x="102" y="0"/>
                      </a:lnTo>
                      <a:lnTo>
                        <a:pt x="104" y="0"/>
                      </a:lnTo>
                      <a:lnTo>
                        <a:pt x="104" y="2"/>
                      </a:lnTo>
                      <a:lnTo>
                        <a:pt x="104" y="0"/>
                      </a:lnTo>
                      <a:lnTo>
                        <a:pt x="104" y="2"/>
                      </a:lnTo>
                      <a:lnTo>
                        <a:pt x="104" y="0"/>
                      </a:lnTo>
                      <a:lnTo>
                        <a:pt x="104" y="2"/>
                      </a:lnTo>
                      <a:lnTo>
                        <a:pt x="107" y="2"/>
                      </a:lnTo>
                      <a:lnTo>
                        <a:pt x="109" y="2"/>
                      </a:lnTo>
                      <a:lnTo>
                        <a:pt x="109" y="5"/>
                      </a:lnTo>
                      <a:lnTo>
                        <a:pt x="111" y="5"/>
                      </a:lnTo>
                      <a:lnTo>
                        <a:pt x="111" y="7"/>
                      </a:lnTo>
                      <a:lnTo>
                        <a:pt x="111" y="5"/>
                      </a:lnTo>
                      <a:lnTo>
                        <a:pt x="114" y="5"/>
                      </a:lnTo>
                      <a:lnTo>
                        <a:pt x="114" y="7"/>
                      </a:lnTo>
                      <a:lnTo>
                        <a:pt x="116" y="7"/>
                      </a:lnTo>
                      <a:lnTo>
                        <a:pt x="116" y="10"/>
                      </a:lnTo>
                      <a:lnTo>
                        <a:pt x="114" y="10"/>
                      </a:lnTo>
                      <a:lnTo>
                        <a:pt x="111" y="10"/>
                      </a:lnTo>
                      <a:lnTo>
                        <a:pt x="111" y="12"/>
                      </a:lnTo>
                      <a:lnTo>
                        <a:pt x="109" y="12"/>
                      </a:lnTo>
                      <a:lnTo>
                        <a:pt x="109" y="14"/>
                      </a:lnTo>
                      <a:lnTo>
                        <a:pt x="107" y="14"/>
                      </a:lnTo>
                      <a:lnTo>
                        <a:pt x="107" y="17"/>
                      </a:lnTo>
                      <a:lnTo>
                        <a:pt x="104" y="17"/>
                      </a:lnTo>
                      <a:lnTo>
                        <a:pt x="102" y="17"/>
                      </a:lnTo>
                      <a:lnTo>
                        <a:pt x="102" y="19"/>
                      </a:lnTo>
                      <a:lnTo>
                        <a:pt x="99" y="21"/>
                      </a:lnTo>
                      <a:lnTo>
                        <a:pt x="102" y="21"/>
                      </a:lnTo>
                      <a:lnTo>
                        <a:pt x="99" y="21"/>
                      </a:lnTo>
                      <a:lnTo>
                        <a:pt x="102" y="24"/>
                      </a:lnTo>
                      <a:lnTo>
                        <a:pt x="99" y="24"/>
                      </a:lnTo>
                      <a:lnTo>
                        <a:pt x="99" y="26"/>
                      </a:lnTo>
                      <a:lnTo>
                        <a:pt x="99" y="29"/>
                      </a:lnTo>
                      <a:lnTo>
                        <a:pt x="97" y="29"/>
                      </a:lnTo>
                      <a:lnTo>
                        <a:pt x="97" y="31"/>
                      </a:lnTo>
                      <a:lnTo>
                        <a:pt x="95" y="31"/>
                      </a:lnTo>
                      <a:lnTo>
                        <a:pt x="97" y="33"/>
                      </a:lnTo>
                      <a:lnTo>
                        <a:pt x="95" y="33"/>
                      </a:lnTo>
                      <a:lnTo>
                        <a:pt x="92" y="33"/>
                      </a:lnTo>
                      <a:lnTo>
                        <a:pt x="90" y="33"/>
                      </a:lnTo>
                      <a:lnTo>
                        <a:pt x="90" y="36"/>
                      </a:lnTo>
                      <a:lnTo>
                        <a:pt x="88" y="36"/>
                      </a:lnTo>
                      <a:lnTo>
                        <a:pt x="88" y="33"/>
                      </a:lnTo>
                      <a:lnTo>
                        <a:pt x="85" y="33"/>
                      </a:lnTo>
                      <a:lnTo>
                        <a:pt x="85" y="36"/>
                      </a:lnTo>
                      <a:lnTo>
                        <a:pt x="83" y="36"/>
                      </a:lnTo>
                      <a:lnTo>
                        <a:pt x="85" y="36"/>
                      </a:lnTo>
                      <a:lnTo>
                        <a:pt x="83" y="36"/>
                      </a:lnTo>
                      <a:lnTo>
                        <a:pt x="85" y="38"/>
                      </a:lnTo>
                      <a:lnTo>
                        <a:pt x="88" y="38"/>
                      </a:lnTo>
                      <a:lnTo>
                        <a:pt x="90" y="38"/>
                      </a:lnTo>
                      <a:lnTo>
                        <a:pt x="90" y="40"/>
                      </a:lnTo>
                      <a:lnTo>
                        <a:pt x="88" y="40"/>
                      </a:lnTo>
                      <a:lnTo>
                        <a:pt x="88" y="43"/>
                      </a:lnTo>
                      <a:lnTo>
                        <a:pt x="85" y="43"/>
                      </a:lnTo>
                      <a:lnTo>
                        <a:pt x="83" y="43"/>
                      </a:lnTo>
                      <a:lnTo>
                        <a:pt x="80" y="43"/>
                      </a:lnTo>
                      <a:lnTo>
                        <a:pt x="80" y="45"/>
                      </a:lnTo>
                      <a:lnTo>
                        <a:pt x="78" y="45"/>
                      </a:lnTo>
                      <a:lnTo>
                        <a:pt x="78" y="48"/>
                      </a:lnTo>
                      <a:lnTo>
                        <a:pt x="76" y="48"/>
                      </a:lnTo>
                      <a:lnTo>
                        <a:pt x="78" y="50"/>
                      </a:lnTo>
                      <a:lnTo>
                        <a:pt x="78" y="52"/>
                      </a:lnTo>
                      <a:lnTo>
                        <a:pt x="80" y="52"/>
                      </a:lnTo>
                      <a:lnTo>
                        <a:pt x="83" y="55"/>
                      </a:lnTo>
                      <a:lnTo>
                        <a:pt x="85" y="55"/>
                      </a:lnTo>
                      <a:lnTo>
                        <a:pt x="85" y="57"/>
                      </a:lnTo>
                      <a:lnTo>
                        <a:pt x="85" y="59"/>
                      </a:lnTo>
                      <a:lnTo>
                        <a:pt x="88" y="59"/>
                      </a:lnTo>
                      <a:lnTo>
                        <a:pt x="90" y="59"/>
                      </a:lnTo>
                      <a:lnTo>
                        <a:pt x="92" y="59"/>
                      </a:lnTo>
                      <a:lnTo>
                        <a:pt x="92" y="62"/>
                      </a:lnTo>
                      <a:lnTo>
                        <a:pt x="95" y="62"/>
                      </a:lnTo>
                      <a:lnTo>
                        <a:pt x="95" y="64"/>
                      </a:lnTo>
                      <a:lnTo>
                        <a:pt x="97" y="64"/>
                      </a:lnTo>
                      <a:lnTo>
                        <a:pt x="99" y="64"/>
                      </a:lnTo>
                      <a:lnTo>
                        <a:pt x="99" y="62"/>
                      </a:lnTo>
                      <a:lnTo>
                        <a:pt x="99" y="64"/>
                      </a:lnTo>
                      <a:lnTo>
                        <a:pt x="102" y="64"/>
                      </a:lnTo>
                      <a:lnTo>
                        <a:pt x="104" y="64"/>
                      </a:lnTo>
                      <a:lnTo>
                        <a:pt x="102" y="62"/>
                      </a:lnTo>
                      <a:lnTo>
                        <a:pt x="104" y="62"/>
                      </a:lnTo>
                      <a:lnTo>
                        <a:pt x="104" y="64"/>
                      </a:lnTo>
                      <a:lnTo>
                        <a:pt x="104" y="62"/>
                      </a:lnTo>
                      <a:lnTo>
                        <a:pt x="107" y="62"/>
                      </a:lnTo>
                      <a:lnTo>
                        <a:pt x="107" y="59"/>
                      </a:lnTo>
                      <a:lnTo>
                        <a:pt x="109" y="59"/>
                      </a:lnTo>
                      <a:lnTo>
                        <a:pt x="109" y="57"/>
                      </a:lnTo>
                      <a:lnTo>
                        <a:pt x="109" y="55"/>
                      </a:lnTo>
                      <a:lnTo>
                        <a:pt x="107" y="55"/>
                      </a:lnTo>
                      <a:lnTo>
                        <a:pt x="109" y="55"/>
                      </a:lnTo>
                      <a:lnTo>
                        <a:pt x="109" y="52"/>
                      </a:lnTo>
                      <a:lnTo>
                        <a:pt x="111" y="52"/>
                      </a:lnTo>
                      <a:lnTo>
                        <a:pt x="111" y="50"/>
                      </a:lnTo>
                      <a:lnTo>
                        <a:pt x="114" y="50"/>
                      </a:lnTo>
                      <a:lnTo>
                        <a:pt x="116" y="50"/>
                      </a:lnTo>
                      <a:lnTo>
                        <a:pt x="116" y="52"/>
                      </a:lnTo>
                      <a:lnTo>
                        <a:pt x="118" y="52"/>
                      </a:lnTo>
                      <a:lnTo>
                        <a:pt x="118" y="55"/>
                      </a:lnTo>
                      <a:lnTo>
                        <a:pt x="118" y="57"/>
                      </a:lnTo>
                      <a:lnTo>
                        <a:pt x="121" y="59"/>
                      </a:lnTo>
                      <a:lnTo>
                        <a:pt x="123" y="59"/>
                      </a:lnTo>
                      <a:lnTo>
                        <a:pt x="123" y="62"/>
                      </a:lnTo>
                      <a:lnTo>
                        <a:pt x="123" y="59"/>
                      </a:lnTo>
                      <a:lnTo>
                        <a:pt x="126" y="59"/>
                      </a:lnTo>
                      <a:lnTo>
                        <a:pt x="126" y="62"/>
                      </a:lnTo>
                      <a:lnTo>
                        <a:pt x="126" y="64"/>
                      </a:lnTo>
                      <a:lnTo>
                        <a:pt x="126" y="67"/>
                      </a:lnTo>
                      <a:lnTo>
                        <a:pt x="126" y="69"/>
                      </a:lnTo>
                      <a:lnTo>
                        <a:pt x="128" y="69"/>
                      </a:lnTo>
                      <a:lnTo>
                        <a:pt x="128" y="67"/>
                      </a:lnTo>
                      <a:lnTo>
                        <a:pt x="128" y="69"/>
                      </a:lnTo>
                      <a:lnTo>
                        <a:pt x="128" y="67"/>
                      </a:lnTo>
                      <a:lnTo>
                        <a:pt x="130" y="67"/>
                      </a:lnTo>
                      <a:lnTo>
                        <a:pt x="133" y="67"/>
                      </a:lnTo>
                      <a:lnTo>
                        <a:pt x="135" y="67"/>
                      </a:lnTo>
                      <a:lnTo>
                        <a:pt x="135" y="64"/>
                      </a:lnTo>
                      <a:lnTo>
                        <a:pt x="135" y="67"/>
                      </a:lnTo>
                      <a:lnTo>
                        <a:pt x="137" y="67"/>
                      </a:lnTo>
                      <a:lnTo>
                        <a:pt x="137" y="64"/>
                      </a:lnTo>
                      <a:lnTo>
                        <a:pt x="137" y="67"/>
                      </a:lnTo>
                      <a:lnTo>
                        <a:pt x="140" y="67"/>
                      </a:lnTo>
                      <a:lnTo>
                        <a:pt x="140" y="69"/>
                      </a:lnTo>
                      <a:lnTo>
                        <a:pt x="142" y="69"/>
                      </a:lnTo>
                      <a:lnTo>
                        <a:pt x="145" y="71"/>
                      </a:lnTo>
                      <a:lnTo>
                        <a:pt x="142" y="71"/>
                      </a:lnTo>
                      <a:lnTo>
                        <a:pt x="140" y="71"/>
                      </a:lnTo>
                      <a:lnTo>
                        <a:pt x="137" y="71"/>
                      </a:lnTo>
                      <a:lnTo>
                        <a:pt x="137" y="69"/>
                      </a:lnTo>
                      <a:lnTo>
                        <a:pt x="135" y="69"/>
                      </a:lnTo>
                      <a:lnTo>
                        <a:pt x="133" y="69"/>
                      </a:lnTo>
                      <a:lnTo>
                        <a:pt x="135" y="69"/>
                      </a:lnTo>
                      <a:lnTo>
                        <a:pt x="135" y="71"/>
                      </a:lnTo>
                      <a:lnTo>
                        <a:pt x="135" y="74"/>
                      </a:lnTo>
                      <a:lnTo>
                        <a:pt x="135" y="76"/>
                      </a:lnTo>
                      <a:lnTo>
                        <a:pt x="137" y="76"/>
                      </a:lnTo>
                      <a:lnTo>
                        <a:pt x="140" y="76"/>
                      </a:lnTo>
                      <a:lnTo>
                        <a:pt x="140" y="78"/>
                      </a:lnTo>
                      <a:lnTo>
                        <a:pt x="137" y="78"/>
                      </a:lnTo>
                      <a:lnTo>
                        <a:pt x="137" y="81"/>
                      </a:lnTo>
                      <a:lnTo>
                        <a:pt x="140" y="81"/>
                      </a:lnTo>
                      <a:lnTo>
                        <a:pt x="140" y="83"/>
                      </a:lnTo>
                      <a:lnTo>
                        <a:pt x="137" y="83"/>
                      </a:lnTo>
                      <a:lnTo>
                        <a:pt x="137" y="86"/>
                      </a:lnTo>
                      <a:lnTo>
                        <a:pt x="137" y="83"/>
                      </a:lnTo>
                      <a:lnTo>
                        <a:pt x="140" y="83"/>
                      </a:lnTo>
                      <a:lnTo>
                        <a:pt x="140" y="86"/>
                      </a:lnTo>
                      <a:lnTo>
                        <a:pt x="140" y="88"/>
                      </a:lnTo>
                      <a:lnTo>
                        <a:pt x="140" y="90"/>
                      </a:lnTo>
                      <a:lnTo>
                        <a:pt x="142" y="90"/>
                      </a:lnTo>
                      <a:lnTo>
                        <a:pt x="145" y="90"/>
                      </a:lnTo>
                      <a:lnTo>
                        <a:pt x="145" y="93"/>
                      </a:lnTo>
                      <a:lnTo>
                        <a:pt x="145" y="95"/>
                      </a:lnTo>
                      <a:lnTo>
                        <a:pt x="142" y="95"/>
                      </a:lnTo>
                      <a:lnTo>
                        <a:pt x="145" y="95"/>
                      </a:lnTo>
                      <a:lnTo>
                        <a:pt x="142" y="97"/>
                      </a:lnTo>
                      <a:lnTo>
                        <a:pt x="140" y="97"/>
                      </a:lnTo>
                      <a:lnTo>
                        <a:pt x="142" y="97"/>
                      </a:lnTo>
                      <a:lnTo>
                        <a:pt x="142" y="100"/>
                      </a:lnTo>
                      <a:lnTo>
                        <a:pt x="145" y="100"/>
                      </a:lnTo>
                      <a:lnTo>
                        <a:pt x="145" y="102"/>
                      </a:lnTo>
                      <a:lnTo>
                        <a:pt x="142" y="100"/>
                      </a:lnTo>
                      <a:lnTo>
                        <a:pt x="142" y="102"/>
                      </a:lnTo>
                      <a:lnTo>
                        <a:pt x="140" y="102"/>
                      </a:lnTo>
                      <a:lnTo>
                        <a:pt x="142" y="102"/>
                      </a:lnTo>
                      <a:lnTo>
                        <a:pt x="140" y="105"/>
                      </a:lnTo>
                      <a:lnTo>
                        <a:pt x="142" y="105"/>
                      </a:lnTo>
                      <a:lnTo>
                        <a:pt x="142" y="107"/>
                      </a:lnTo>
                      <a:lnTo>
                        <a:pt x="145" y="107"/>
                      </a:lnTo>
                      <a:lnTo>
                        <a:pt x="142" y="107"/>
                      </a:lnTo>
                      <a:lnTo>
                        <a:pt x="142" y="109"/>
                      </a:lnTo>
                      <a:lnTo>
                        <a:pt x="145" y="109"/>
                      </a:lnTo>
                      <a:lnTo>
                        <a:pt x="145" y="112"/>
                      </a:lnTo>
                      <a:lnTo>
                        <a:pt x="145" y="114"/>
                      </a:lnTo>
                      <a:lnTo>
                        <a:pt x="145" y="116"/>
                      </a:lnTo>
                      <a:lnTo>
                        <a:pt x="147" y="116"/>
                      </a:lnTo>
                      <a:lnTo>
                        <a:pt x="145" y="116"/>
                      </a:lnTo>
                      <a:lnTo>
                        <a:pt x="145" y="119"/>
                      </a:lnTo>
                      <a:lnTo>
                        <a:pt x="145" y="121"/>
                      </a:lnTo>
                      <a:lnTo>
                        <a:pt x="147" y="121"/>
                      </a:lnTo>
                      <a:lnTo>
                        <a:pt x="147" y="124"/>
                      </a:lnTo>
                      <a:lnTo>
                        <a:pt x="145" y="124"/>
                      </a:lnTo>
                      <a:lnTo>
                        <a:pt x="145" y="126"/>
                      </a:lnTo>
                      <a:lnTo>
                        <a:pt x="147" y="126"/>
                      </a:lnTo>
                      <a:lnTo>
                        <a:pt x="145" y="126"/>
                      </a:lnTo>
                      <a:lnTo>
                        <a:pt x="145" y="128"/>
                      </a:lnTo>
                      <a:lnTo>
                        <a:pt x="142" y="128"/>
                      </a:lnTo>
                      <a:lnTo>
                        <a:pt x="142" y="131"/>
                      </a:lnTo>
                      <a:lnTo>
                        <a:pt x="142" y="133"/>
                      </a:lnTo>
                      <a:lnTo>
                        <a:pt x="142" y="135"/>
                      </a:lnTo>
                      <a:lnTo>
                        <a:pt x="140" y="135"/>
                      </a:lnTo>
                      <a:lnTo>
                        <a:pt x="140" y="138"/>
                      </a:lnTo>
                      <a:lnTo>
                        <a:pt x="140" y="140"/>
                      </a:lnTo>
                      <a:lnTo>
                        <a:pt x="140" y="143"/>
                      </a:lnTo>
                      <a:lnTo>
                        <a:pt x="140" y="145"/>
                      </a:lnTo>
                      <a:lnTo>
                        <a:pt x="137" y="145"/>
                      </a:lnTo>
                      <a:lnTo>
                        <a:pt x="137" y="147"/>
                      </a:lnTo>
                      <a:lnTo>
                        <a:pt x="135" y="150"/>
                      </a:lnTo>
                      <a:lnTo>
                        <a:pt x="135" y="152"/>
                      </a:lnTo>
                      <a:lnTo>
                        <a:pt x="133" y="152"/>
                      </a:lnTo>
                      <a:lnTo>
                        <a:pt x="130" y="152"/>
                      </a:lnTo>
                      <a:lnTo>
                        <a:pt x="133" y="152"/>
                      </a:lnTo>
                      <a:lnTo>
                        <a:pt x="130" y="152"/>
                      </a:lnTo>
                      <a:lnTo>
                        <a:pt x="133" y="152"/>
                      </a:lnTo>
                      <a:lnTo>
                        <a:pt x="130" y="152"/>
                      </a:lnTo>
                      <a:lnTo>
                        <a:pt x="133" y="152"/>
                      </a:lnTo>
                      <a:lnTo>
                        <a:pt x="130" y="152"/>
                      </a:lnTo>
                      <a:lnTo>
                        <a:pt x="128" y="152"/>
                      </a:lnTo>
                      <a:lnTo>
                        <a:pt x="128" y="150"/>
                      </a:lnTo>
                      <a:lnTo>
                        <a:pt x="128" y="152"/>
                      </a:lnTo>
                      <a:lnTo>
                        <a:pt x="130" y="152"/>
                      </a:lnTo>
                      <a:lnTo>
                        <a:pt x="133" y="152"/>
                      </a:lnTo>
                      <a:lnTo>
                        <a:pt x="133" y="154"/>
                      </a:lnTo>
                      <a:lnTo>
                        <a:pt x="135" y="154"/>
                      </a:lnTo>
                      <a:lnTo>
                        <a:pt x="135" y="157"/>
                      </a:lnTo>
                      <a:lnTo>
                        <a:pt x="137" y="157"/>
                      </a:lnTo>
                      <a:lnTo>
                        <a:pt x="137" y="159"/>
                      </a:lnTo>
                      <a:lnTo>
                        <a:pt x="135" y="159"/>
                      </a:lnTo>
                      <a:lnTo>
                        <a:pt x="135" y="162"/>
                      </a:lnTo>
                      <a:lnTo>
                        <a:pt x="133" y="162"/>
                      </a:lnTo>
                      <a:lnTo>
                        <a:pt x="130" y="162"/>
                      </a:lnTo>
                      <a:lnTo>
                        <a:pt x="128" y="162"/>
                      </a:lnTo>
                      <a:lnTo>
                        <a:pt x="126" y="162"/>
                      </a:lnTo>
                      <a:lnTo>
                        <a:pt x="126" y="159"/>
                      </a:lnTo>
                      <a:lnTo>
                        <a:pt x="123" y="159"/>
                      </a:lnTo>
                      <a:lnTo>
                        <a:pt x="126" y="159"/>
                      </a:lnTo>
                      <a:lnTo>
                        <a:pt x="123" y="159"/>
                      </a:lnTo>
                      <a:lnTo>
                        <a:pt x="121" y="159"/>
                      </a:lnTo>
                      <a:lnTo>
                        <a:pt x="121" y="157"/>
                      </a:lnTo>
                      <a:lnTo>
                        <a:pt x="123" y="157"/>
                      </a:lnTo>
                      <a:lnTo>
                        <a:pt x="121" y="157"/>
                      </a:lnTo>
                      <a:lnTo>
                        <a:pt x="121" y="159"/>
                      </a:lnTo>
                      <a:lnTo>
                        <a:pt x="118" y="159"/>
                      </a:lnTo>
                      <a:lnTo>
                        <a:pt x="121" y="159"/>
                      </a:lnTo>
                      <a:lnTo>
                        <a:pt x="118" y="159"/>
                      </a:lnTo>
                      <a:lnTo>
                        <a:pt x="118" y="162"/>
                      </a:lnTo>
                      <a:lnTo>
                        <a:pt x="121" y="159"/>
                      </a:lnTo>
                      <a:lnTo>
                        <a:pt x="121" y="162"/>
                      </a:lnTo>
                      <a:lnTo>
                        <a:pt x="118" y="162"/>
                      </a:lnTo>
                      <a:lnTo>
                        <a:pt x="121" y="162"/>
                      </a:lnTo>
                      <a:lnTo>
                        <a:pt x="118" y="162"/>
                      </a:lnTo>
                      <a:lnTo>
                        <a:pt x="116" y="162"/>
                      </a:lnTo>
                      <a:lnTo>
                        <a:pt x="116" y="164"/>
                      </a:lnTo>
                      <a:lnTo>
                        <a:pt x="116" y="162"/>
                      </a:lnTo>
                      <a:lnTo>
                        <a:pt x="118" y="162"/>
                      </a:lnTo>
                      <a:lnTo>
                        <a:pt x="116" y="162"/>
                      </a:lnTo>
                      <a:lnTo>
                        <a:pt x="116" y="159"/>
                      </a:lnTo>
                      <a:lnTo>
                        <a:pt x="116" y="157"/>
                      </a:lnTo>
                      <a:lnTo>
                        <a:pt x="114" y="157"/>
                      </a:lnTo>
                      <a:lnTo>
                        <a:pt x="114" y="154"/>
                      </a:lnTo>
                      <a:lnTo>
                        <a:pt x="114" y="152"/>
                      </a:lnTo>
                      <a:lnTo>
                        <a:pt x="116" y="152"/>
                      </a:lnTo>
                      <a:lnTo>
                        <a:pt x="116" y="150"/>
                      </a:lnTo>
                      <a:lnTo>
                        <a:pt x="116" y="152"/>
                      </a:lnTo>
                      <a:lnTo>
                        <a:pt x="114" y="152"/>
                      </a:lnTo>
                      <a:lnTo>
                        <a:pt x="114" y="154"/>
                      </a:lnTo>
                      <a:lnTo>
                        <a:pt x="114" y="157"/>
                      </a:lnTo>
                      <a:lnTo>
                        <a:pt x="111" y="157"/>
                      </a:lnTo>
                      <a:lnTo>
                        <a:pt x="109" y="157"/>
                      </a:lnTo>
                      <a:lnTo>
                        <a:pt x="107" y="157"/>
                      </a:lnTo>
                      <a:lnTo>
                        <a:pt x="104" y="157"/>
                      </a:lnTo>
                      <a:lnTo>
                        <a:pt x="104" y="154"/>
                      </a:lnTo>
                      <a:lnTo>
                        <a:pt x="104" y="157"/>
                      </a:lnTo>
                      <a:lnTo>
                        <a:pt x="107" y="157"/>
                      </a:lnTo>
                      <a:lnTo>
                        <a:pt x="109" y="157"/>
                      </a:lnTo>
                      <a:lnTo>
                        <a:pt x="111" y="157"/>
                      </a:lnTo>
                      <a:lnTo>
                        <a:pt x="114" y="157"/>
                      </a:lnTo>
                      <a:lnTo>
                        <a:pt x="116" y="157"/>
                      </a:lnTo>
                      <a:lnTo>
                        <a:pt x="116" y="159"/>
                      </a:lnTo>
                      <a:lnTo>
                        <a:pt x="114" y="159"/>
                      </a:lnTo>
                      <a:lnTo>
                        <a:pt x="116" y="159"/>
                      </a:lnTo>
                      <a:lnTo>
                        <a:pt x="114" y="159"/>
                      </a:lnTo>
                      <a:lnTo>
                        <a:pt x="114" y="162"/>
                      </a:lnTo>
                      <a:lnTo>
                        <a:pt x="116" y="162"/>
                      </a:lnTo>
                      <a:lnTo>
                        <a:pt x="114" y="162"/>
                      </a:lnTo>
                      <a:lnTo>
                        <a:pt x="116" y="162"/>
                      </a:lnTo>
                      <a:lnTo>
                        <a:pt x="114" y="162"/>
                      </a:lnTo>
                      <a:lnTo>
                        <a:pt x="114" y="164"/>
                      </a:lnTo>
                      <a:lnTo>
                        <a:pt x="111" y="164"/>
                      </a:lnTo>
                      <a:lnTo>
                        <a:pt x="111" y="162"/>
                      </a:lnTo>
                      <a:lnTo>
                        <a:pt x="109" y="162"/>
                      </a:lnTo>
                      <a:lnTo>
                        <a:pt x="111" y="162"/>
                      </a:lnTo>
                      <a:lnTo>
                        <a:pt x="109" y="162"/>
                      </a:lnTo>
                      <a:lnTo>
                        <a:pt x="109" y="164"/>
                      </a:lnTo>
                      <a:lnTo>
                        <a:pt x="107" y="164"/>
                      </a:lnTo>
                      <a:lnTo>
                        <a:pt x="104" y="164"/>
                      </a:lnTo>
                      <a:lnTo>
                        <a:pt x="102" y="164"/>
                      </a:lnTo>
                      <a:lnTo>
                        <a:pt x="99" y="164"/>
                      </a:lnTo>
                      <a:lnTo>
                        <a:pt x="97" y="164"/>
                      </a:lnTo>
                      <a:lnTo>
                        <a:pt x="97" y="166"/>
                      </a:lnTo>
                      <a:lnTo>
                        <a:pt x="95" y="166"/>
                      </a:lnTo>
                      <a:lnTo>
                        <a:pt x="97" y="166"/>
                      </a:lnTo>
                      <a:lnTo>
                        <a:pt x="95" y="166"/>
                      </a:lnTo>
                      <a:lnTo>
                        <a:pt x="95" y="164"/>
                      </a:lnTo>
                      <a:lnTo>
                        <a:pt x="95" y="166"/>
                      </a:lnTo>
                      <a:lnTo>
                        <a:pt x="95" y="164"/>
                      </a:lnTo>
                      <a:lnTo>
                        <a:pt x="92" y="164"/>
                      </a:lnTo>
                      <a:lnTo>
                        <a:pt x="92" y="166"/>
                      </a:lnTo>
                      <a:lnTo>
                        <a:pt x="95" y="166"/>
                      </a:lnTo>
                      <a:lnTo>
                        <a:pt x="92" y="166"/>
                      </a:lnTo>
                      <a:lnTo>
                        <a:pt x="95" y="166"/>
                      </a:lnTo>
                      <a:lnTo>
                        <a:pt x="97" y="166"/>
                      </a:lnTo>
                      <a:lnTo>
                        <a:pt x="97" y="169"/>
                      </a:lnTo>
                      <a:lnTo>
                        <a:pt x="95" y="169"/>
                      </a:lnTo>
                      <a:lnTo>
                        <a:pt x="95" y="171"/>
                      </a:lnTo>
                      <a:lnTo>
                        <a:pt x="92" y="171"/>
                      </a:lnTo>
                      <a:lnTo>
                        <a:pt x="90" y="171"/>
                      </a:lnTo>
                      <a:lnTo>
                        <a:pt x="90" y="173"/>
                      </a:lnTo>
                      <a:lnTo>
                        <a:pt x="88" y="173"/>
                      </a:lnTo>
                      <a:lnTo>
                        <a:pt x="88" y="171"/>
                      </a:lnTo>
                      <a:lnTo>
                        <a:pt x="88" y="173"/>
                      </a:lnTo>
                      <a:lnTo>
                        <a:pt x="88" y="171"/>
                      </a:lnTo>
                      <a:lnTo>
                        <a:pt x="85" y="171"/>
                      </a:lnTo>
                      <a:lnTo>
                        <a:pt x="88" y="171"/>
                      </a:lnTo>
                      <a:lnTo>
                        <a:pt x="85" y="171"/>
                      </a:lnTo>
                      <a:lnTo>
                        <a:pt x="85" y="169"/>
                      </a:lnTo>
                      <a:lnTo>
                        <a:pt x="85" y="166"/>
                      </a:lnTo>
                      <a:lnTo>
                        <a:pt x="85" y="169"/>
                      </a:lnTo>
                      <a:lnTo>
                        <a:pt x="85" y="171"/>
                      </a:lnTo>
                      <a:lnTo>
                        <a:pt x="85" y="173"/>
                      </a:lnTo>
                      <a:lnTo>
                        <a:pt x="83" y="173"/>
                      </a:lnTo>
                      <a:lnTo>
                        <a:pt x="83" y="176"/>
                      </a:lnTo>
                      <a:lnTo>
                        <a:pt x="83" y="173"/>
                      </a:lnTo>
                      <a:lnTo>
                        <a:pt x="85" y="173"/>
                      </a:lnTo>
                      <a:lnTo>
                        <a:pt x="85" y="176"/>
                      </a:lnTo>
                      <a:lnTo>
                        <a:pt x="83" y="176"/>
                      </a:lnTo>
                      <a:lnTo>
                        <a:pt x="80" y="176"/>
                      </a:lnTo>
                      <a:lnTo>
                        <a:pt x="80" y="178"/>
                      </a:lnTo>
                      <a:lnTo>
                        <a:pt x="78" y="178"/>
                      </a:lnTo>
                      <a:lnTo>
                        <a:pt x="78" y="181"/>
                      </a:lnTo>
                      <a:lnTo>
                        <a:pt x="78" y="178"/>
                      </a:lnTo>
                      <a:lnTo>
                        <a:pt x="76" y="181"/>
                      </a:lnTo>
                      <a:lnTo>
                        <a:pt x="73" y="181"/>
                      </a:lnTo>
                      <a:lnTo>
                        <a:pt x="73" y="178"/>
                      </a:lnTo>
                      <a:lnTo>
                        <a:pt x="76" y="178"/>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1" name="Freeform 52467"/>
                <p:cNvSpPr>
                  <a:spLocks noEditPoints="1"/>
                </p:cNvSpPr>
                <p:nvPr/>
              </p:nvSpPr>
              <p:spPr bwMode="auto">
                <a:xfrm>
                  <a:off x="2143110" y="2712558"/>
                  <a:ext cx="539634" cy="575572"/>
                </a:xfrm>
                <a:custGeom>
                  <a:avLst/>
                  <a:gdLst>
                    <a:gd name="T0" fmla="*/ 38 w 152"/>
                    <a:gd name="T1" fmla="*/ 192 h 195"/>
                    <a:gd name="T2" fmla="*/ 40 w 152"/>
                    <a:gd name="T3" fmla="*/ 192 h 195"/>
                    <a:gd name="T4" fmla="*/ 40 w 152"/>
                    <a:gd name="T5" fmla="*/ 190 h 195"/>
                    <a:gd name="T6" fmla="*/ 38 w 152"/>
                    <a:gd name="T7" fmla="*/ 187 h 195"/>
                    <a:gd name="T8" fmla="*/ 26 w 152"/>
                    <a:gd name="T9" fmla="*/ 183 h 195"/>
                    <a:gd name="T10" fmla="*/ 24 w 152"/>
                    <a:gd name="T11" fmla="*/ 183 h 195"/>
                    <a:gd name="T12" fmla="*/ 19 w 152"/>
                    <a:gd name="T13" fmla="*/ 180 h 195"/>
                    <a:gd name="T14" fmla="*/ 7 w 152"/>
                    <a:gd name="T15" fmla="*/ 171 h 195"/>
                    <a:gd name="T16" fmla="*/ 7 w 152"/>
                    <a:gd name="T17" fmla="*/ 168 h 195"/>
                    <a:gd name="T18" fmla="*/ 2 w 152"/>
                    <a:gd name="T19" fmla="*/ 159 h 195"/>
                    <a:gd name="T20" fmla="*/ 131 w 152"/>
                    <a:gd name="T21" fmla="*/ 159 h 195"/>
                    <a:gd name="T22" fmla="*/ 116 w 152"/>
                    <a:gd name="T23" fmla="*/ 152 h 195"/>
                    <a:gd name="T24" fmla="*/ 50 w 152"/>
                    <a:gd name="T25" fmla="*/ 130 h 195"/>
                    <a:gd name="T26" fmla="*/ 52 w 152"/>
                    <a:gd name="T27" fmla="*/ 133 h 195"/>
                    <a:gd name="T28" fmla="*/ 52 w 152"/>
                    <a:gd name="T29" fmla="*/ 130 h 195"/>
                    <a:gd name="T30" fmla="*/ 52 w 152"/>
                    <a:gd name="T31" fmla="*/ 130 h 195"/>
                    <a:gd name="T32" fmla="*/ 36 w 152"/>
                    <a:gd name="T33" fmla="*/ 114 h 195"/>
                    <a:gd name="T34" fmla="*/ 36 w 152"/>
                    <a:gd name="T35" fmla="*/ 111 h 195"/>
                    <a:gd name="T36" fmla="*/ 26 w 152"/>
                    <a:gd name="T37" fmla="*/ 109 h 195"/>
                    <a:gd name="T38" fmla="*/ 29 w 152"/>
                    <a:gd name="T39" fmla="*/ 107 h 195"/>
                    <a:gd name="T40" fmla="*/ 31 w 152"/>
                    <a:gd name="T41" fmla="*/ 111 h 195"/>
                    <a:gd name="T42" fmla="*/ 26 w 152"/>
                    <a:gd name="T43" fmla="*/ 109 h 195"/>
                    <a:gd name="T44" fmla="*/ 52 w 152"/>
                    <a:gd name="T45" fmla="*/ 104 h 195"/>
                    <a:gd name="T46" fmla="*/ 26 w 152"/>
                    <a:gd name="T47" fmla="*/ 102 h 195"/>
                    <a:gd name="T48" fmla="*/ 31 w 152"/>
                    <a:gd name="T49" fmla="*/ 100 h 195"/>
                    <a:gd name="T50" fmla="*/ 31 w 152"/>
                    <a:gd name="T51" fmla="*/ 102 h 195"/>
                    <a:gd name="T52" fmla="*/ 29 w 152"/>
                    <a:gd name="T53" fmla="*/ 102 h 195"/>
                    <a:gd name="T54" fmla="*/ 29 w 152"/>
                    <a:gd name="T55" fmla="*/ 102 h 195"/>
                    <a:gd name="T56" fmla="*/ 31 w 152"/>
                    <a:gd name="T57" fmla="*/ 100 h 195"/>
                    <a:gd name="T58" fmla="*/ 12 w 152"/>
                    <a:gd name="T59" fmla="*/ 95 h 195"/>
                    <a:gd name="T60" fmla="*/ 17 w 152"/>
                    <a:gd name="T61" fmla="*/ 90 h 195"/>
                    <a:gd name="T62" fmla="*/ 14 w 152"/>
                    <a:gd name="T63" fmla="*/ 90 h 195"/>
                    <a:gd name="T64" fmla="*/ 19 w 152"/>
                    <a:gd name="T65" fmla="*/ 85 h 195"/>
                    <a:gd name="T66" fmla="*/ 21 w 152"/>
                    <a:gd name="T67" fmla="*/ 85 h 195"/>
                    <a:gd name="T68" fmla="*/ 17 w 152"/>
                    <a:gd name="T69" fmla="*/ 83 h 195"/>
                    <a:gd name="T70" fmla="*/ 12 w 152"/>
                    <a:gd name="T71" fmla="*/ 85 h 195"/>
                    <a:gd name="T72" fmla="*/ 12 w 152"/>
                    <a:gd name="T73" fmla="*/ 83 h 195"/>
                    <a:gd name="T74" fmla="*/ 21 w 152"/>
                    <a:gd name="T75" fmla="*/ 83 h 195"/>
                    <a:gd name="T76" fmla="*/ 14 w 152"/>
                    <a:gd name="T77" fmla="*/ 81 h 195"/>
                    <a:gd name="T78" fmla="*/ 19 w 152"/>
                    <a:gd name="T79" fmla="*/ 78 h 195"/>
                    <a:gd name="T80" fmla="*/ 21 w 152"/>
                    <a:gd name="T81" fmla="*/ 76 h 195"/>
                    <a:gd name="T82" fmla="*/ 33 w 152"/>
                    <a:gd name="T83" fmla="*/ 73 h 195"/>
                    <a:gd name="T84" fmla="*/ 33 w 152"/>
                    <a:gd name="T85" fmla="*/ 73 h 195"/>
                    <a:gd name="T86" fmla="*/ 21 w 152"/>
                    <a:gd name="T87" fmla="*/ 71 h 195"/>
                    <a:gd name="T88" fmla="*/ 14 w 152"/>
                    <a:gd name="T89" fmla="*/ 59 h 195"/>
                    <a:gd name="T90" fmla="*/ 14 w 152"/>
                    <a:gd name="T91" fmla="*/ 59 h 195"/>
                    <a:gd name="T92" fmla="*/ 14 w 152"/>
                    <a:gd name="T93" fmla="*/ 57 h 195"/>
                    <a:gd name="T94" fmla="*/ 64 w 152"/>
                    <a:gd name="T95" fmla="*/ 45 h 195"/>
                    <a:gd name="T96" fmla="*/ 59 w 152"/>
                    <a:gd name="T97" fmla="*/ 31 h 195"/>
                    <a:gd name="T98" fmla="*/ 71 w 152"/>
                    <a:gd name="T99" fmla="*/ 16 h 195"/>
                    <a:gd name="T100" fmla="*/ 66 w 152"/>
                    <a:gd name="T101" fmla="*/ 14 h 195"/>
                    <a:gd name="T102" fmla="*/ 74 w 152"/>
                    <a:gd name="T103" fmla="*/ 12 h 195"/>
                    <a:gd name="T104" fmla="*/ 76 w 152"/>
                    <a:gd name="T105" fmla="*/ 9 h 195"/>
                    <a:gd name="T106" fmla="*/ 76 w 152"/>
                    <a:gd name="T107" fmla="*/ 9 h 195"/>
                    <a:gd name="T108" fmla="*/ 81 w 152"/>
                    <a:gd name="T109" fmla="*/ 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2" h="195">
                      <a:moveTo>
                        <a:pt x="38" y="192"/>
                      </a:moveTo>
                      <a:lnTo>
                        <a:pt x="36" y="192"/>
                      </a:lnTo>
                      <a:lnTo>
                        <a:pt x="36" y="195"/>
                      </a:lnTo>
                      <a:lnTo>
                        <a:pt x="36" y="192"/>
                      </a:lnTo>
                      <a:lnTo>
                        <a:pt x="38" y="192"/>
                      </a:lnTo>
                      <a:close/>
                      <a:moveTo>
                        <a:pt x="38" y="190"/>
                      </a:moveTo>
                      <a:lnTo>
                        <a:pt x="36" y="190"/>
                      </a:lnTo>
                      <a:lnTo>
                        <a:pt x="38" y="190"/>
                      </a:lnTo>
                      <a:close/>
                      <a:moveTo>
                        <a:pt x="40" y="190"/>
                      </a:moveTo>
                      <a:lnTo>
                        <a:pt x="40" y="192"/>
                      </a:lnTo>
                      <a:lnTo>
                        <a:pt x="38" y="192"/>
                      </a:lnTo>
                      <a:lnTo>
                        <a:pt x="38" y="190"/>
                      </a:lnTo>
                      <a:lnTo>
                        <a:pt x="40" y="190"/>
                      </a:lnTo>
                      <a:lnTo>
                        <a:pt x="38" y="190"/>
                      </a:lnTo>
                      <a:lnTo>
                        <a:pt x="40" y="190"/>
                      </a:lnTo>
                      <a:close/>
                      <a:moveTo>
                        <a:pt x="36" y="190"/>
                      </a:moveTo>
                      <a:lnTo>
                        <a:pt x="33" y="190"/>
                      </a:lnTo>
                      <a:lnTo>
                        <a:pt x="36" y="190"/>
                      </a:lnTo>
                      <a:close/>
                      <a:moveTo>
                        <a:pt x="38" y="190"/>
                      </a:moveTo>
                      <a:lnTo>
                        <a:pt x="38" y="187"/>
                      </a:lnTo>
                      <a:lnTo>
                        <a:pt x="38" y="190"/>
                      </a:lnTo>
                      <a:close/>
                      <a:moveTo>
                        <a:pt x="14" y="185"/>
                      </a:moveTo>
                      <a:lnTo>
                        <a:pt x="12" y="185"/>
                      </a:lnTo>
                      <a:lnTo>
                        <a:pt x="14" y="185"/>
                      </a:lnTo>
                      <a:close/>
                      <a:moveTo>
                        <a:pt x="26" y="183"/>
                      </a:moveTo>
                      <a:lnTo>
                        <a:pt x="24" y="183"/>
                      </a:lnTo>
                      <a:lnTo>
                        <a:pt x="24" y="185"/>
                      </a:lnTo>
                      <a:lnTo>
                        <a:pt x="24" y="183"/>
                      </a:lnTo>
                      <a:lnTo>
                        <a:pt x="24" y="185"/>
                      </a:lnTo>
                      <a:lnTo>
                        <a:pt x="24" y="183"/>
                      </a:lnTo>
                      <a:lnTo>
                        <a:pt x="26" y="183"/>
                      </a:lnTo>
                      <a:close/>
                      <a:moveTo>
                        <a:pt x="38" y="180"/>
                      </a:moveTo>
                      <a:lnTo>
                        <a:pt x="36" y="180"/>
                      </a:lnTo>
                      <a:lnTo>
                        <a:pt x="38" y="180"/>
                      </a:lnTo>
                      <a:close/>
                      <a:moveTo>
                        <a:pt x="19" y="180"/>
                      </a:moveTo>
                      <a:lnTo>
                        <a:pt x="19" y="178"/>
                      </a:lnTo>
                      <a:lnTo>
                        <a:pt x="19" y="180"/>
                      </a:lnTo>
                      <a:close/>
                      <a:moveTo>
                        <a:pt x="10" y="168"/>
                      </a:moveTo>
                      <a:lnTo>
                        <a:pt x="10" y="171"/>
                      </a:lnTo>
                      <a:lnTo>
                        <a:pt x="7" y="171"/>
                      </a:lnTo>
                      <a:lnTo>
                        <a:pt x="5" y="171"/>
                      </a:lnTo>
                      <a:lnTo>
                        <a:pt x="7" y="171"/>
                      </a:lnTo>
                      <a:lnTo>
                        <a:pt x="7" y="168"/>
                      </a:lnTo>
                      <a:lnTo>
                        <a:pt x="10" y="168"/>
                      </a:lnTo>
                      <a:lnTo>
                        <a:pt x="7" y="168"/>
                      </a:lnTo>
                      <a:lnTo>
                        <a:pt x="10" y="168"/>
                      </a:lnTo>
                      <a:close/>
                      <a:moveTo>
                        <a:pt x="0" y="164"/>
                      </a:moveTo>
                      <a:lnTo>
                        <a:pt x="0" y="161"/>
                      </a:lnTo>
                      <a:lnTo>
                        <a:pt x="0" y="164"/>
                      </a:lnTo>
                      <a:close/>
                      <a:moveTo>
                        <a:pt x="2" y="159"/>
                      </a:moveTo>
                      <a:lnTo>
                        <a:pt x="2" y="161"/>
                      </a:lnTo>
                      <a:lnTo>
                        <a:pt x="0" y="161"/>
                      </a:lnTo>
                      <a:lnTo>
                        <a:pt x="2" y="161"/>
                      </a:lnTo>
                      <a:lnTo>
                        <a:pt x="2" y="159"/>
                      </a:lnTo>
                      <a:close/>
                      <a:moveTo>
                        <a:pt x="131" y="159"/>
                      </a:moveTo>
                      <a:lnTo>
                        <a:pt x="133" y="159"/>
                      </a:lnTo>
                      <a:lnTo>
                        <a:pt x="131" y="159"/>
                      </a:lnTo>
                      <a:close/>
                      <a:moveTo>
                        <a:pt x="116" y="152"/>
                      </a:moveTo>
                      <a:lnTo>
                        <a:pt x="119" y="152"/>
                      </a:lnTo>
                      <a:lnTo>
                        <a:pt x="116" y="152"/>
                      </a:lnTo>
                      <a:close/>
                      <a:moveTo>
                        <a:pt x="50" y="133"/>
                      </a:moveTo>
                      <a:lnTo>
                        <a:pt x="50" y="130"/>
                      </a:lnTo>
                      <a:lnTo>
                        <a:pt x="50" y="133"/>
                      </a:lnTo>
                      <a:close/>
                      <a:moveTo>
                        <a:pt x="50" y="133"/>
                      </a:moveTo>
                      <a:lnTo>
                        <a:pt x="50" y="130"/>
                      </a:lnTo>
                      <a:lnTo>
                        <a:pt x="50" y="133"/>
                      </a:lnTo>
                      <a:close/>
                      <a:moveTo>
                        <a:pt x="52" y="130"/>
                      </a:moveTo>
                      <a:lnTo>
                        <a:pt x="52" y="133"/>
                      </a:lnTo>
                      <a:lnTo>
                        <a:pt x="52" y="130"/>
                      </a:lnTo>
                      <a:close/>
                      <a:moveTo>
                        <a:pt x="52" y="133"/>
                      </a:moveTo>
                      <a:lnTo>
                        <a:pt x="50" y="133"/>
                      </a:lnTo>
                      <a:lnTo>
                        <a:pt x="52" y="133"/>
                      </a:lnTo>
                      <a:lnTo>
                        <a:pt x="52" y="130"/>
                      </a:lnTo>
                      <a:lnTo>
                        <a:pt x="52" y="133"/>
                      </a:lnTo>
                      <a:close/>
                      <a:moveTo>
                        <a:pt x="52" y="130"/>
                      </a:moveTo>
                      <a:lnTo>
                        <a:pt x="50" y="130"/>
                      </a:lnTo>
                      <a:lnTo>
                        <a:pt x="52" y="130"/>
                      </a:lnTo>
                      <a:close/>
                      <a:moveTo>
                        <a:pt x="52" y="130"/>
                      </a:moveTo>
                      <a:lnTo>
                        <a:pt x="52" y="128"/>
                      </a:lnTo>
                      <a:lnTo>
                        <a:pt x="52" y="130"/>
                      </a:lnTo>
                      <a:close/>
                      <a:moveTo>
                        <a:pt x="36" y="123"/>
                      </a:moveTo>
                      <a:lnTo>
                        <a:pt x="36" y="126"/>
                      </a:lnTo>
                      <a:lnTo>
                        <a:pt x="36" y="123"/>
                      </a:lnTo>
                      <a:close/>
                      <a:moveTo>
                        <a:pt x="36" y="111"/>
                      </a:moveTo>
                      <a:lnTo>
                        <a:pt x="36" y="114"/>
                      </a:lnTo>
                      <a:lnTo>
                        <a:pt x="36" y="111"/>
                      </a:lnTo>
                      <a:close/>
                      <a:moveTo>
                        <a:pt x="33" y="109"/>
                      </a:moveTo>
                      <a:lnTo>
                        <a:pt x="36" y="111"/>
                      </a:lnTo>
                      <a:lnTo>
                        <a:pt x="33" y="111"/>
                      </a:lnTo>
                      <a:lnTo>
                        <a:pt x="36" y="111"/>
                      </a:lnTo>
                      <a:lnTo>
                        <a:pt x="33" y="111"/>
                      </a:lnTo>
                      <a:lnTo>
                        <a:pt x="33" y="109"/>
                      </a:lnTo>
                      <a:close/>
                      <a:moveTo>
                        <a:pt x="26" y="109"/>
                      </a:moveTo>
                      <a:lnTo>
                        <a:pt x="24" y="109"/>
                      </a:lnTo>
                      <a:lnTo>
                        <a:pt x="26" y="109"/>
                      </a:lnTo>
                      <a:close/>
                      <a:moveTo>
                        <a:pt x="26" y="109"/>
                      </a:moveTo>
                      <a:lnTo>
                        <a:pt x="29" y="109"/>
                      </a:lnTo>
                      <a:lnTo>
                        <a:pt x="29" y="107"/>
                      </a:lnTo>
                      <a:lnTo>
                        <a:pt x="29" y="109"/>
                      </a:lnTo>
                      <a:lnTo>
                        <a:pt x="29" y="107"/>
                      </a:lnTo>
                      <a:lnTo>
                        <a:pt x="29" y="109"/>
                      </a:lnTo>
                      <a:lnTo>
                        <a:pt x="31" y="109"/>
                      </a:lnTo>
                      <a:lnTo>
                        <a:pt x="33" y="109"/>
                      </a:lnTo>
                      <a:lnTo>
                        <a:pt x="33" y="111"/>
                      </a:lnTo>
                      <a:lnTo>
                        <a:pt x="31" y="111"/>
                      </a:lnTo>
                      <a:lnTo>
                        <a:pt x="31" y="109"/>
                      </a:lnTo>
                      <a:lnTo>
                        <a:pt x="29" y="109"/>
                      </a:lnTo>
                      <a:lnTo>
                        <a:pt x="26" y="109"/>
                      </a:lnTo>
                      <a:lnTo>
                        <a:pt x="26" y="107"/>
                      </a:lnTo>
                      <a:lnTo>
                        <a:pt x="26" y="109"/>
                      </a:lnTo>
                      <a:close/>
                      <a:moveTo>
                        <a:pt x="52" y="104"/>
                      </a:moveTo>
                      <a:lnTo>
                        <a:pt x="55" y="104"/>
                      </a:lnTo>
                      <a:lnTo>
                        <a:pt x="55" y="107"/>
                      </a:lnTo>
                      <a:lnTo>
                        <a:pt x="52" y="107"/>
                      </a:lnTo>
                      <a:lnTo>
                        <a:pt x="52" y="104"/>
                      </a:lnTo>
                      <a:close/>
                      <a:moveTo>
                        <a:pt x="29" y="102"/>
                      </a:moveTo>
                      <a:lnTo>
                        <a:pt x="31" y="102"/>
                      </a:lnTo>
                      <a:lnTo>
                        <a:pt x="29" y="102"/>
                      </a:lnTo>
                      <a:close/>
                      <a:moveTo>
                        <a:pt x="26" y="100"/>
                      </a:moveTo>
                      <a:lnTo>
                        <a:pt x="26" y="102"/>
                      </a:lnTo>
                      <a:lnTo>
                        <a:pt x="26" y="100"/>
                      </a:lnTo>
                      <a:close/>
                      <a:moveTo>
                        <a:pt x="24" y="100"/>
                      </a:moveTo>
                      <a:lnTo>
                        <a:pt x="21" y="100"/>
                      </a:lnTo>
                      <a:lnTo>
                        <a:pt x="24" y="100"/>
                      </a:lnTo>
                      <a:close/>
                      <a:moveTo>
                        <a:pt x="31" y="100"/>
                      </a:moveTo>
                      <a:lnTo>
                        <a:pt x="33" y="100"/>
                      </a:lnTo>
                      <a:lnTo>
                        <a:pt x="33" y="102"/>
                      </a:lnTo>
                      <a:lnTo>
                        <a:pt x="33" y="100"/>
                      </a:lnTo>
                      <a:lnTo>
                        <a:pt x="31" y="100"/>
                      </a:lnTo>
                      <a:lnTo>
                        <a:pt x="31" y="102"/>
                      </a:lnTo>
                      <a:lnTo>
                        <a:pt x="31" y="104"/>
                      </a:lnTo>
                      <a:lnTo>
                        <a:pt x="29" y="104"/>
                      </a:lnTo>
                      <a:lnTo>
                        <a:pt x="29" y="102"/>
                      </a:lnTo>
                      <a:lnTo>
                        <a:pt x="29" y="104"/>
                      </a:lnTo>
                      <a:lnTo>
                        <a:pt x="29" y="102"/>
                      </a:lnTo>
                      <a:lnTo>
                        <a:pt x="29" y="104"/>
                      </a:lnTo>
                      <a:lnTo>
                        <a:pt x="31" y="102"/>
                      </a:lnTo>
                      <a:lnTo>
                        <a:pt x="29" y="102"/>
                      </a:lnTo>
                      <a:lnTo>
                        <a:pt x="31" y="102"/>
                      </a:lnTo>
                      <a:lnTo>
                        <a:pt x="29" y="102"/>
                      </a:lnTo>
                      <a:lnTo>
                        <a:pt x="31" y="102"/>
                      </a:lnTo>
                      <a:lnTo>
                        <a:pt x="29" y="100"/>
                      </a:lnTo>
                      <a:lnTo>
                        <a:pt x="31" y="100"/>
                      </a:lnTo>
                      <a:lnTo>
                        <a:pt x="33" y="100"/>
                      </a:lnTo>
                      <a:lnTo>
                        <a:pt x="31" y="100"/>
                      </a:lnTo>
                      <a:close/>
                      <a:moveTo>
                        <a:pt x="21" y="97"/>
                      </a:moveTo>
                      <a:lnTo>
                        <a:pt x="24" y="97"/>
                      </a:lnTo>
                      <a:lnTo>
                        <a:pt x="21" y="97"/>
                      </a:lnTo>
                      <a:close/>
                      <a:moveTo>
                        <a:pt x="14" y="95"/>
                      </a:moveTo>
                      <a:lnTo>
                        <a:pt x="12" y="95"/>
                      </a:lnTo>
                      <a:lnTo>
                        <a:pt x="14" y="95"/>
                      </a:lnTo>
                      <a:close/>
                      <a:moveTo>
                        <a:pt x="152" y="90"/>
                      </a:moveTo>
                      <a:lnTo>
                        <a:pt x="152" y="92"/>
                      </a:lnTo>
                      <a:lnTo>
                        <a:pt x="152" y="90"/>
                      </a:lnTo>
                      <a:close/>
                      <a:moveTo>
                        <a:pt x="17" y="90"/>
                      </a:moveTo>
                      <a:lnTo>
                        <a:pt x="14" y="90"/>
                      </a:lnTo>
                      <a:lnTo>
                        <a:pt x="17" y="90"/>
                      </a:lnTo>
                      <a:close/>
                      <a:moveTo>
                        <a:pt x="14" y="90"/>
                      </a:moveTo>
                      <a:lnTo>
                        <a:pt x="12" y="90"/>
                      </a:lnTo>
                      <a:lnTo>
                        <a:pt x="14" y="90"/>
                      </a:lnTo>
                      <a:close/>
                      <a:moveTo>
                        <a:pt x="14" y="88"/>
                      </a:moveTo>
                      <a:lnTo>
                        <a:pt x="14" y="90"/>
                      </a:lnTo>
                      <a:lnTo>
                        <a:pt x="14" y="88"/>
                      </a:lnTo>
                      <a:close/>
                      <a:moveTo>
                        <a:pt x="19" y="88"/>
                      </a:moveTo>
                      <a:lnTo>
                        <a:pt x="19" y="85"/>
                      </a:lnTo>
                      <a:lnTo>
                        <a:pt x="19" y="88"/>
                      </a:lnTo>
                      <a:close/>
                      <a:moveTo>
                        <a:pt x="10" y="85"/>
                      </a:moveTo>
                      <a:lnTo>
                        <a:pt x="12" y="85"/>
                      </a:lnTo>
                      <a:lnTo>
                        <a:pt x="10" y="85"/>
                      </a:lnTo>
                      <a:close/>
                      <a:moveTo>
                        <a:pt x="21" y="85"/>
                      </a:moveTo>
                      <a:lnTo>
                        <a:pt x="19" y="85"/>
                      </a:lnTo>
                      <a:lnTo>
                        <a:pt x="19" y="83"/>
                      </a:lnTo>
                      <a:lnTo>
                        <a:pt x="19" y="85"/>
                      </a:lnTo>
                      <a:lnTo>
                        <a:pt x="21" y="85"/>
                      </a:lnTo>
                      <a:close/>
                      <a:moveTo>
                        <a:pt x="17" y="83"/>
                      </a:moveTo>
                      <a:lnTo>
                        <a:pt x="14" y="83"/>
                      </a:lnTo>
                      <a:lnTo>
                        <a:pt x="17" y="83"/>
                      </a:lnTo>
                      <a:close/>
                      <a:moveTo>
                        <a:pt x="14" y="83"/>
                      </a:moveTo>
                      <a:lnTo>
                        <a:pt x="14" y="85"/>
                      </a:lnTo>
                      <a:lnTo>
                        <a:pt x="12" y="85"/>
                      </a:lnTo>
                      <a:lnTo>
                        <a:pt x="14" y="85"/>
                      </a:lnTo>
                      <a:lnTo>
                        <a:pt x="12" y="85"/>
                      </a:lnTo>
                      <a:lnTo>
                        <a:pt x="12" y="83"/>
                      </a:lnTo>
                      <a:lnTo>
                        <a:pt x="12" y="85"/>
                      </a:lnTo>
                      <a:lnTo>
                        <a:pt x="12" y="83"/>
                      </a:lnTo>
                      <a:lnTo>
                        <a:pt x="14" y="83"/>
                      </a:lnTo>
                      <a:lnTo>
                        <a:pt x="12" y="83"/>
                      </a:lnTo>
                      <a:lnTo>
                        <a:pt x="14" y="83"/>
                      </a:lnTo>
                      <a:close/>
                      <a:moveTo>
                        <a:pt x="24" y="83"/>
                      </a:moveTo>
                      <a:lnTo>
                        <a:pt x="21" y="83"/>
                      </a:lnTo>
                      <a:lnTo>
                        <a:pt x="24" y="83"/>
                      </a:lnTo>
                      <a:lnTo>
                        <a:pt x="21" y="83"/>
                      </a:lnTo>
                      <a:lnTo>
                        <a:pt x="24" y="83"/>
                      </a:lnTo>
                      <a:close/>
                      <a:moveTo>
                        <a:pt x="17" y="81"/>
                      </a:moveTo>
                      <a:lnTo>
                        <a:pt x="14" y="81"/>
                      </a:lnTo>
                      <a:lnTo>
                        <a:pt x="17" y="81"/>
                      </a:lnTo>
                      <a:lnTo>
                        <a:pt x="14" y="81"/>
                      </a:lnTo>
                      <a:lnTo>
                        <a:pt x="17" y="81"/>
                      </a:lnTo>
                      <a:close/>
                      <a:moveTo>
                        <a:pt x="19" y="81"/>
                      </a:moveTo>
                      <a:lnTo>
                        <a:pt x="19" y="78"/>
                      </a:lnTo>
                      <a:lnTo>
                        <a:pt x="19" y="81"/>
                      </a:lnTo>
                      <a:close/>
                      <a:moveTo>
                        <a:pt x="31" y="76"/>
                      </a:moveTo>
                      <a:lnTo>
                        <a:pt x="31" y="73"/>
                      </a:lnTo>
                      <a:lnTo>
                        <a:pt x="31" y="76"/>
                      </a:lnTo>
                      <a:close/>
                      <a:moveTo>
                        <a:pt x="21" y="76"/>
                      </a:moveTo>
                      <a:lnTo>
                        <a:pt x="19" y="76"/>
                      </a:lnTo>
                      <a:lnTo>
                        <a:pt x="19" y="73"/>
                      </a:lnTo>
                      <a:lnTo>
                        <a:pt x="21" y="73"/>
                      </a:lnTo>
                      <a:lnTo>
                        <a:pt x="21" y="76"/>
                      </a:lnTo>
                      <a:close/>
                      <a:moveTo>
                        <a:pt x="33" y="73"/>
                      </a:moveTo>
                      <a:lnTo>
                        <a:pt x="31" y="73"/>
                      </a:lnTo>
                      <a:lnTo>
                        <a:pt x="33" y="73"/>
                      </a:lnTo>
                      <a:close/>
                      <a:moveTo>
                        <a:pt x="33" y="73"/>
                      </a:moveTo>
                      <a:lnTo>
                        <a:pt x="31" y="73"/>
                      </a:lnTo>
                      <a:lnTo>
                        <a:pt x="33" y="73"/>
                      </a:lnTo>
                      <a:close/>
                      <a:moveTo>
                        <a:pt x="33" y="73"/>
                      </a:moveTo>
                      <a:lnTo>
                        <a:pt x="31" y="73"/>
                      </a:lnTo>
                      <a:lnTo>
                        <a:pt x="33" y="73"/>
                      </a:lnTo>
                      <a:close/>
                      <a:moveTo>
                        <a:pt x="21" y="73"/>
                      </a:moveTo>
                      <a:lnTo>
                        <a:pt x="21" y="71"/>
                      </a:lnTo>
                      <a:lnTo>
                        <a:pt x="21" y="73"/>
                      </a:lnTo>
                      <a:close/>
                      <a:moveTo>
                        <a:pt x="14" y="62"/>
                      </a:moveTo>
                      <a:lnTo>
                        <a:pt x="17" y="62"/>
                      </a:lnTo>
                      <a:lnTo>
                        <a:pt x="14" y="62"/>
                      </a:lnTo>
                      <a:close/>
                      <a:moveTo>
                        <a:pt x="14" y="59"/>
                      </a:moveTo>
                      <a:lnTo>
                        <a:pt x="12" y="59"/>
                      </a:lnTo>
                      <a:lnTo>
                        <a:pt x="14" y="59"/>
                      </a:lnTo>
                      <a:close/>
                      <a:moveTo>
                        <a:pt x="14" y="59"/>
                      </a:moveTo>
                      <a:lnTo>
                        <a:pt x="12" y="59"/>
                      </a:lnTo>
                      <a:lnTo>
                        <a:pt x="14" y="59"/>
                      </a:lnTo>
                      <a:lnTo>
                        <a:pt x="12" y="59"/>
                      </a:lnTo>
                      <a:lnTo>
                        <a:pt x="14" y="59"/>
                      </a:lnTo>
                      <a:lnTo>
                        <a:pt x="12" y="59"/>
                      </a:lnTo>
                      <a:lnTo>
                        <a:pt x="12" y="57"/>
                      </a:lnTo>
                      <a:lnTo>
                        <a:pt x="14" y="57"/>
                      </a:lnTo>
                      <a:lnTo>
                        <a:pt x="14" y="59"/>
                      </a:lnTo>
                      <a:close/>
                      <a:moveTo>
                        <a:pt x="66" y="50"/>
                      </a:moveTo>
                      <a:lnTo>
                        <a:pt x="66" y="52"/>
                      </a:lnTo>
                      <a:lnTo>
                        <a:pt x="66" y="50"/>
                      </a:lnTo>
                      <a:close/>
                      <a:moveTo>
                        <a:pt x="64" y="45"/>
                      </a:moveTo>
                      <a:lnTo>
                        <a:pt x="64" y="43"/>
                      </a:lnTo>
                      <a:lnTo>
                        <a:pt x="64" y="45"/>
                      </a:lnTo>
                      <a:close/>
                      <a:moveTo>
                        <a:pt x="59" y="31"/>
                      </a:moveTo>
                      <a:lnTo>
                        <a:pt x="59" y="33"/>
                      </a:lnTo>
                      <a:lnTo>
                        <a:pt x="59" y="31"/>
                      </a:lnTo>
                      <a:close/>
                      <a:moveTo>
                        <a:pt x="71" y="16"/>
                      </a:moveTo>
                      <a:lnTo>
                        <a:pt x="71" y="19"/>
                      </a:lnTo>
                      <a:lnTo>
                        <a:pt x="71" y="16"/>
                      </a:lnTo>
                      <a:close/>
                      <a:moveTo>
                        <a:pt x="71" y="14"/>
                      </a:moveTo>
                      <a:lnTo>
                        <a:pt x="71" y="16"/>
                      </a:lnTo>
                      <a:lnTo>
                        <a:pt x="71" y="14"/>
                      </a:lnTo>
                      <a:close/>
                      <a:moveTo>
                        <a:pt x="69" y="14"/>
                      </a:moveTo>
                      <a:lnTo>
                        <a:pt x="69" y="16"/>
                      </a:lnTo>
                      <a:lnTo>
                        <a:pt x="66" y="16"/>
                      </a:lnTo>
                      <a:lnTo>
                        <a:pt x="66" y="14"/>
                      </a:lnTo>
                      <a:lnTo>
                        <a:pt x="69" y="14"/>
                      </a:lnTo>
                      <a:lnTo>
                        <a:pt x="66" y="14"/>
                      </a:lnTo>
                      <a:lnTo>
                        <a:pt x="69" y="14"/>
                      </a:lnTo>
                      <a:close/>
                      <a:moveTo>
                        <a:pt x="76" y="12"/>
                      </a:moveTo>
                      <a:lnTo>
                        <a:pt x="74" y="12"/>
                      </a:lnTo>
                      <a:lnTo>
                        <a:pt x="76" y="12"/>
                      </a:lnTo>
                      <a:close/>
                      <a:moveTo>
                        <a:pt x="74" y="12"/>
                      </a:moveTo>
                      <a:lnTo>
                        <a:pt x="74" y="9"/>
                      </a:lnTo>
                      <a:lnTo>
                        <a:pt x="74" y="12"/>
                      </a:lnTo>
                      <a:close/>
                      <a:moveTo>
                        <a:pt x="76" y="9"/>
                      </a:moveTo>
                      <a:lnTo>
                        <a:pt x="74" y="9"/>
                      </a:lnTo>
                      <a:lnTo>
                        <a:pt x="76" y="9"/>
                      </a:lnTo>
                      <a:close/>
                      <a:moveTo>
                        <a:pt x="76" y="9"/>
                      </a:moveTo>
                      <a:lnTo>
                        <a:pt x="74" y="9"/>
                      </a:lnTo>
                      <a:lnTo>
                        <a:pt x="76" y="9"/>
                      </a:lnTo>
                      <a:close/>
                      <a:moveTo>
                        <a:pt x="81" y="7"/>
                      </a:moveTo>
                      <a:lnTo>
                        <a:pt x="81" y="5"/>
                      </a:lnTo>
                      <a:lnTo>
                        <a:pt x="81" y="7"/>
                      </a:lnTo>
                      <a:close/>
                      <a:moveTo>
                        <a:pt x="78" y="2"/>
                      </a:moveTo>
                      <a:lnTo>
                        <a:pt x="81" y="2"/>
                      </a:lnTo>
                      <a:lnTo>
                        <a:pt x="78" y="2"/>
                      </a:lnTo>
                      <a:lnTo>
                        <a:pt x="78" y="0"/>
                      </a:lnTo>
                      <a:lnTo>
                        <a:pt x="78"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2" name="Freeform 52468"/>
                <p:cNvSpPr>
                  <a:spLocks noEditPoints="1"/>
                </p:cNvSpPr>
                <p:nvPr/>
              </p:nvSpPr>
              <p:spPr bwMode="auto">
                <a:xfrm>
                  <a:off x="2185712" y="2697800"/>
                  <a:ext cx="344373" cy="581474"/>
                </a:xfrm>
                <a:custGeom>
                  <a:avLst/>
                  <a:gdLst>
                    <a:gd name="T0" fmla="*/ 31 w 97"/>
                    <a:gd name="T1" fmla="*/ 197 h 197"/>
                    <a:gd name="T2" fmla="*/ 33 w 97"/>
                    <a:gd name="T3" fmla="*/ 197 h 197"/>
                    <a:gd name="T4" fmla="*/ 38 w 97"/>
                    <a:gd name="T5" fmla="*/ 192 h 197"/>
                    <a:gd name="T6" fmla="*/ 26 w 97"/>
                    <a:gd name="T7" fmla="*/ 192 h 197"/>
                    <a:gd name="T8" fmla="*/ 0 w 97"/>
                    <a:gd name="T9" fmla="*/ 181 h 197"/>
                    <a:gd name="T10" fmla="*/ 7 w 97"/>
                    <a:gd name="T11" fmla="*/ 152 h 197"/>
                    <a:gd name="T12" fmla="*/ 38 w 97"/>
                    <a:gd name="T13" fmla="*/ 135 h 197"/>
                    <a:gd name="T14" fmla="*/ 40 w 97"/>
                    <a:gd name="T15" fmla="*/ 135 h 197"/>
                    <a:gd name="T16" fmla="*/ 38 w 97"/>
                    <a:gd name="T17" fmla="*/ 135 h 197"/>
                    <a:gd name="T18" fmla="*/ 40 w 97"/>
                    <a:gd name="T19" fmla="*/ 135 h 197"/>
                    <a:gd name="T20" fmla="*/ 40 w 97"/>
                    <a:gd name="T21" fmla="*/ 133 h 197"/>
                    <a:gd name="T22" fmla="*/ 12 w 97"/>
                    <a:gd name="T23" fmla="*/ 112 h 197"/>
                    <a:gd name="T24" fmla="*/ 12 w 97"/>
                    <a:gd name="T25" fmla="*/ 107 h 197"/>
                    <a:gd name="T26" fmla="*/ 21 w 97"/>
                    <a:gd name="T27" fmla="*/ 107 h 197"/>
                    <a:gd name="T28" fmla="*/ 12 w 97"/>
                    <a:gd name="T29" fmla="*/ 107 h 197"/>
                    <a:gd name="T30" fmla="*/ 17 w 97"/>
                    <a:gd name="T31" fmla="*/ 107 h 197"/>
                    <a:gd name="T32" fmla="*/ 9 w 97"/>
                    <a:gd name="T33" fmla="*/ 102 h 197"/>
                    <a:gd name="T34" fmla="*/ 14 w 97"/>
                    <a:gd name="T35" fmla="*/ 100 h 197"/>
                    <a:gd name="T36" fmla="*/ 2 w 97"/>
                    <a:gd name="T37" fmla="*/ 100 h 197"/>
                    <a:gd name="T38" fmla="*/ 2 w 97"/>
                    <a:gd name="T39" fmla="*/ 100 h 197"/>
                    <a:gd name="T40" fmla="*/ 5 w 97"/>
                    <a:gd name="T41" fmla="*/ 97 h 197"/>
                    <a:gd name="T42" fmla="*/ 5 w 97"/>
                    <a:gd name="T43" fmla="*/ 90 h 197"/>
                    <a:gd name="T44" fmla="*/ 9 w 97"/>
                    <a:gd name="T45" fmla="*/ 90 h 197"/>
                    <a:gd name="T46" fmla="*/ 12 w 97"/>
                    <a:gd name="T47" fmla="*/ 88 h 197"/>
                    <a:gd name="T48" fmla="*/ 19 w 97"/>
                    <a:gd name="T49" fmla="*/ 81 h 197"/>
                    <a:gd name="T50" fmla="*/ 19 w 97"/>
                    <a:gd name="T51" fmla="*/ 81 h 197"/>
                    <a:gd name="T52" fmla="*/ 19 w 97"/>
                    <a:gd name="T53" fmla="*/ 81 h 197"/>
                    <a:gd name="T54" fmla="*/ 19 w 97"/>
                    <a:gd name="T55" fmla="*/ 78 h 197"/>
                    <a:gd name="T56" fmla="*/ 21 w 97"/>
                    <a:gd name="T57" fmla="*/ 76 h 197"/>
                    <a:gd name="T58" fmla="*/ 19 w 97"/>
                    <a:gd name="T59" fmla="*/ 76 h 197"/>
                    <a:gd name="T60" fmla="*/ 19 w 97"/>
                    <a:gd name="T61" fmla="*/ 76 h 197"/>
                    <a:gd name="T62" fmla="*/ 0 w 97"/>
                    <a:gd name="T63" fmla="*/ 76 h 197"/>
                    <a:gd name="T64" fmla="*/ 17 w 97"/>
                    <a:gd name="T65" fmla="*/ 76 h 197"/>
                    <a:gd name="T66" fmla="*/ 19 w 97"/>
                    <a:gd name="T67" fmla="*/ 76 h 197"/>
                    <a:gd name="T68" fmla="*/ 19 w 97"/>
                    <a:gd name="T69" fmla="*/ 76 h 197"/>
                    <a:gd name="T70" fmla="*/ 17 w 97"/>
                    <a:gd name="T71" fmla="*/ 76 h 197"/>
                    <a:gd name="T72" fmla="*/ 17 w 97"/>
                    <a:gd name="T73" fmla="*/ 76 h 197"/>
                    <a:gd name="T74" fmla="*/ 5 w 97"/>
                    <a:gd name="T75" fmla="*/ 74 h 197"/>
                    <a:gd name="T76" fmla="*/ 12 w 97"/>
                    <a:gd name="T77" fmla="*/ 71 h 197"/>
                    <a:gd name="T78" fmla="*/ 2 w 97"/>
                    <a:gd name="T79" fmla="*/ 67 h 197"/>
                    <a:gd name="T80" fmla="*/ 35 w 97"/>
                    <a:gd name="T81" fmla="*/ 59 h 197"/>
                    <a:gd name="T82" fmla="*/ 2 w 97"/>
                    <a:gd name="T83" fmla="*/ 59 h 197"/>
                    <a:gd name="T84" fmla="*/ 17 w 97"/>
                    <a:gd name="T85" fmla="*/ 52 h 197"/>
                    <a:gd name="T86" fmla="*/ 54 w 97"/>
                    <a:gd name="T87" fmla="*/ 52 h 197"/>
                    <a:gd name="T88" fmla="*/ 69 w 97"/>
                    <a:gd name="T89" fmla="*/ 38 h 197"/>
                    <a:gd name="T90" fmla="*/ 54 w 97"/>
                    <a:gd name="T91" fmla="*/ 29 h 197"/>
                    <a:gd name="T92" fmla="*/ 59 w 97"/>
                    <a:gd name="T93" fmla="*/ 26 h 197"/>
                    <a:gd name="T94" fmla="*/ 57 w 97"/>
                    <a:gd name="T95" fmla="*/ 24 h 197"/>
                    <a:gd name="T96" fmla="*/ 62 w 97"/>
                    <a:gd name="T97" fmla="*/ 24 h 197"/>
                    <a:gd name="T98" fmla="*/ 59 w 97"/>
                    <a:gd name="T99" fmla="*/ 17 h 197"/>
                    <a:gd name="T100" fmla="*/ 97 w 97"/>
                    <a:gd name="T101" fmla="*/ 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 h="197">
                      <a:moveTo>
                        <a:pt x="31" y="197"/>
                      </a:moveTo>
                      <a:lnTo>
                        <a:pt x="28" y="197"/>
                      </a:lnTo>
                      <a:lnTo>
                        <a:pt x="31" y="197"/>
                      </a:lnTo>
                      <a:close/>
                      <a:moveTo>
                        <a:pt x="33" y="197"/>
                      </a:moveTo>
                      <a:lnTo>
                        <a:pt x="33" y="195"/>
                      </a:lnTo>
                      <a:lnTo>
                        <a:pt x="33" y="197"/>
                      </a:lnTo>
                      <a:close/>
                      <a:moveTo>
                        <a:pt x="38" y="195"/>
                      </a:moveTo>
                      <a:lnTo>
                        <a:pt x="35" y="195"/>
                      </a:lnTo>
                      <a:lnTo>
                        <a:pt x="38" y="192"/>
                      </a:lnTo>
                      <a:lnTo>
                        <a:pt x="38" y="195"/>
                      </a:lnTo>
                      <a:close/>
                      <a:moveTo>
                        <a:pt x="28" y="192"/>
                      </a:moveTo>
                      <a:lnTo>
                        <a:pt x="26" y="192"/>
                      </a:lnTo>
                      <a:lnTo>
                        <a:pt x="28" y="192"/>
                      </a:lnTo>
                      <a:close/>
                      <a:moveTo>
                        <a:pt x="0" y="178"/>
                      </a:moveTo>
                      <a:lnTo>
                        <a:pt x="0" y="181"/>
                      </a:lnTo>
                      <a:lnTo>
                        <a:pt x="0" y="178"/>
                      </a:lnTo>
                      <a:close/>
                      <a:moveTo>
                        <a:pt x="7" y="154"/>
                      </a:moveTo>
                      <a:lnTo>
                        <a:pt x="7" y="152"/>
                      </a:lnTo>
                      <a:lnTo>
                        <a:pt x="7" y="154"/>
                      </a:lnTo>
                      <a:close/>
                      <a:moveTo>
                        <a:pt x="38" y="138"/>
                      </a:moveTo>
                      <a:lnTo>
                        <a:pt x="38" y="135"/>
                      </a:lnTo>
                      <a:lnTo>
                        <a:pt x="38" y="138"/>
                      </a:lnTo>
                      <a:close/>
                      <a:moveTo>
                        <a:pt x="40" y="138"/>
                      </a:moveTo>
                      <a:lnTo>
                        <a:pt x="40" y="135"/>
                      </a:lnTo>
                      <a:lnTo>
                        <a:pt x="40" y="138"/>
                      </a:lnTo>
                      <a:close/>
                      <a:moveTo>
                        <a:pt x="40" y="135"/>
                      </a:moveTo>
                      <a:lnTo>
                        <a:pt x="38" y="135"/>
                      </a:lnTo>
                      <a:lnTo>
                        <a:pt x="40" y="135"/>
                      </a:lnTo>
                      <a:close/>
                      <a:moveTo>
                        <a:pt x="43" y="135"/>
                      </a:moveTo>
                      <a:lnTo>
                        <a:pt x="40" y="135"/>
                      </a:lnTo>
                      <a:lnTo>
                        <a:pt x="43" y="135"/>
                      </a:lnTo>
                      <a:close/>
                      <a:moveTo>
                        <a:pt x="43" y="133"/>
                      </a:moveTo>
                      <a:lnTo>
                        <a:pt x="40" y="133"/>
                      </a:lnTo>
                      <a:lnTo>
                        <a:pt x="43" y="133"/>
                      </a:lnTo>
                      <a:close/>
                      <a:moveTo>
                        <a:pt x="12" y="114"/>
                      </a:moveTo>
                      <a:lnTo>
                        <a:pt x="12" y="112"/>
                      </a:lnTo>
                      <a:lnTo>
                        <a:pt x="12" y="114"/>
                      </a:lnTo>
                      <a:close/>
                      <a:moveTo>
                        <a:pt x="14" y="107"/>
                      </a:moveTo>
                      <a:lnTo>
                        <a:pt x="12" y="107"/>
                      </a:lnTo>
                      <a:lnTo>
                        <a:pt x="14" y="107"/>
                      </a:lnTo>
                      <a:close/>
                      <a:moveTo>
                        <a:pt x="24" y="107"/>
                      </a:moveTo>
                      <a:lnTo>
                        <a:pt x="21" y="107"/>
                      </a:lnTo>
                      <a:lnTo>
                        <a:pt x="24" y="107"/>
                      </a:lnTo>
                      <a:close/>
                      <a:moveTo>
                        <a:pt x="14" y="107"/>
                      </a:moveTo>
                      <a:lnTo>
                        <a:pt x="12" y="107"/>
                      </a:lnTo>
                      <a:lnTo>
                        <a:pt x="14" y="107"/>
                      </a:lnTo>
                      <a:close/>
                      <a:moveTo>
                        <a:pt x="17" y="105"/>
                      </a:moveTo>
                      <a:lnTo>
                        <a:pt x="17" y="107"/>
                      </a:lnTo>
                      <a:lnTo>
                        <a:pt x="17" y="105"/>
                      </a:lnTo>
                      <a:close/>
                      <a:moveTo>
                        <a:pt x="9" y="105"/>
                      </a:moveTo>
                      <a:lnTo>
                        <a:pt x="9" y="102"/>
                      </a:lnTo>
                      <a:lnTo>
                        <a:pt x="9" y="105"/>
                      </a:lnTo>
                      <a:close/>
                      <a:moveTo>
                        <a:pt x="14" y="102"/>
                      </a:moveTo>
                      <a:lnTo>
                        <a:pt x="14" y="100"/>
                      </a:lnTo>
                      <a:lnTo>
                        <a:pt x="14" y="102"/>
                      </a:lnTo>
                      <a:close/>
                      <a:moveTo>
                        <a:pt x="5" y="100"/>
                      </a:moveTo>
                      <a:lnTo>
                        <a:pt x="2" y="100"/>
                      </a:lnTo>
                      <a:lnTo>
                        <a:pt x="5" y="100"/>
                      </a:lnTo>
                      <a:close/>
                      <a:moveTo>
                        <a:pt x="5" y="100"/>
                      </a:moveTo>
                      <a:lnTo>
                        <a:pt x="2" y="100"/>
                      </a:lnTo>
                      <a:lnTo>
                        <a:pt x="5" y="100"/>
                      </a:lnTo>
                      <a:close/>
                      <a:moveTo>
                        <a:pt x="7" y="97"/>
                      </a:moveTo>
                      <a:lnTo>
                        <a:pt x="5" y="97"/>
                      </a:lnTo>
                      <a:lnTo>
                        <a:pt x="7" y="97"/>
                      </a:lnTo>
                      <a:close/>
                      <a:moveTo>
                        <a:pt x="7" y="90"/>
                      </a:moveTo>
                      <a:lnTo>
                        <a:pt x="5" y="90"/>
                      </a:lnTo>
                      <a:lnTo>
                        <a:pt x="7" y="90"/>
                      </a:lnTo>
                      <a:close/>
                      <a:moveTo>
                        <a:pt x="12" y="90"/>
                      </a:moveTo>
                      <a:lnTo>
                        <a:pt x="9" y="90"/>
                      </a:lnTo>
                      <a:lnTo>
                        <a:pt x="12" y="90"/>
                      </a:lnTo>
                      <a:close/>
                      <a:moveTo>
                        <a:pt x="12" y="90"/>
                      </a:moveTo>
                      <a:lnTo>
                        <a:pt x="12" y="88"/>
                      </a:lnTo>
                      <a:lnTo>
                        <a:pt x="12" y="90"/>
                      </a:lnTo>
                      <a:close/>
                      <a:moveTo>
                        <a:pt x="21" y="81"/>
                      </a:moveTo>
                      <a:lnTo>
                        <a:pt x="19" y="81"/>
                      </a:lnTo>
                      <a:lnTo>
                        <a:pt x="21" y="81"/>
                      </a:lnTo>
                      <a:close/>
                      <a:moveTo>
                        <a:pt x="21" y="81"/>
                      </a:moveTo>
                      <a:lnTo>
                        <a:pt x="19" y="81"/>
                      </a:lnTo>
                      <a:lnTo>
                        <a:pt x="21" y="81"/>
                      </a:lnTo>
                      <a:close/>
                      <a:moveTo>
                        <a:pt x="21" y="81"/>
                      </a:moveTo>
                      <a:lnTo>
                        <a:pt x="19" y="81"/>
                      </a:lnTo>
                      <a:lnTo>
                        <a:pt x="21" y="81"/>
                      </a:lnTo>
                      <a:close/>
                      <a:moveTo>
                        <a:pt x="21" y="78"/>
                      </a:moveTo>
                      <a:lnTo>
                        <a:pt x="19" y="78"/>
                      </a:lnTo>
                      <a:lnTo>
                        <a:pt x="21" y="78"/>
                      </a:lnTo>
                      <a:close/>
                      <a:moveTo>
                        <a:pt x="21" y="78"/>
                      </a:moveTo>
                      <a:lnTo>
                        <a:pt x="21" y="76"/>
                      </a:lnTo>
                      <a:lnTo>
                        <a:pt x="21" y="78"/>
                      </a:lnTo>
                      <a:close/>
                      <a:moveTo>
                        <a:pt x="21" y="76"/>
                      </a:moveTo>
                      <a:lnTo>
                        <a:pt x="19" y="76"/>
                      </a:lnTo>
                      <a:lnTo>
                        <a:pt x="21" y="76"/>
                      </a:lnTo>
                      <a:close/>
                      <a:moveTo>
                        <a:pt x="21" y="76"/>
                      </a:moveTo>
                      <a:lnTo>
                        <a:pt x="19" y="76"/>
                      </a:lnTo>
                      <a:lnTo>
                        <a:pt x="21" y="76"/>
                      </a:lnTo>
                      <a:close/>
                      <a:moveTo>
                        <a:pt x="2" y="76"/>
                      </a:moveTo>
                      <a:lnTo>
                        <a:pt x="0" y="76"/>
                      </a:lnTo>
                      <a:lnTo>
                        <a:pt x="2" y="76"/>
                      </a:lnTo>
                      <a:close/>
                      <a:moveTo>
                        <a:pt x="19" y="76"/>
                      </a:moveTo>
                      <a:lnTo>
                        <a:pt x="17" y="76"/>
                      </a:lnTo>
                      <a:lnTo>
                        <a:pt x="19" y="76"/>
                      </a:lnTo>
                      <a:close/>
                      <a:moveTo>
                        <a:pt x="17" y="76"/>
                      </a:moveTo>
                      <a:lnTo>
                        <a:pt x="19" y="76"/>
                      </a:lnTo>
                      <a:lnTo>
                        <a:pt x="17" y="76"/>
                      </a:lnTo>
                      <a:close/>
                      <a:moveTo>
                        <a:pt x="21" y="76"/>
                      </a:moveTo>
                      <a:lnTo>
                        <a:pt x="19" y="76"/>
                      </a:lnTo>
                      <a:lnTo>
                        <a:pt x="21" y="76"/>
                      </a:lnTo>
                      <a:close/>
                      <a:moveTo>
                        <a:pt x="19" y="76"/>
                      </a:moveTo>
                      <a:lnTo>
                        <a:pt x="17" y="76"/>
                      </a:lnTo>
                      <a:lnTo>
                        <a:pt x="19" y="76"/>
                      </a:lnTo>
                      <a:close/>
                      <a:moveTo>
                        <a:pt x="19" y="76"/>
                      </a:moveTo>
                      <a:lnTo>
                        <a:pt x="17" y="76"/>
                      </a:lnTo>
                      <a:lnTo>
                        <a:pt x="19" y="76"/>
                      </a:lnTo>
                      <a:close/>
                      <a:moveTo>
                        <a:pt x="5" y="71"/>
                      </a:moveTo>
                      <a:lnTo>
                        <a:pt x="5" y="74"/>
                      </a:lnTo>
                      <a:lnTo>
                        <a:pt x="5" y="71"/>
                      </a:lnTo>
                      <a:close/>
                      <a:moveTo>
                        <a:pt x="14" y="71"/>
                      </a:moveTo>
                      <a:lnTo>
                        <a:pt x="12" y="71"/>
                      </a:lnTo>
                      <a:lnTo>
                        <a:pt x="14" y="71"/>
                      </a:lnTo>
                      <a:close/>
                      <a:moveTo>
                        <a:pt x="5" y="67"/>
                      </a:moveTo>
                      <a:lnTo>
                        <a:pt x="2" y="67"/>
                      </a:lnTo>
                      <a:lnTo>
                        <a:pt x="5" y="67"/>
                      </a:lnTo>
                      <a:close/>
                      <a:moveTo>
                        <a:pt x="35" y="62"/>
                      </a:moveTo>
                      <a:lnTo>
                        <a:pt x="35" y="59"/>
                      </a:lnTo>
                      <a:lnTo>
                        <a:pt x="35" y="62"/>
                      </a:lnTo>
                      <a:close/>
                      <a:moveTo>
                        <a:pt x="5" y="59"/>
                      </a:moveTo>
                      <a:lnTo>
                        <a:pt x="2" y="59"/>
                      </a:lnTo>
                      <a:lnTo>
                        <a:pt x="5" y="59"/>
                      </a:lnTo>
                      <a:close/>
                      <a:moveTo>
                        <a:pt x="17" y="55"/>
                      </a:moveTo>
                      <a:lnTo>
                        <a:pt x="17" y="52"/>
                      </a:lnTo>
                      <a:lnTo>
                        <a:pt x="17" y="55"/>
                      </a:lnTo>
                      <a:close/>
                      <a:moveTo>
                        <a:pt x="52" y="52"/>
                      </a:moveTo>
                      <a:lnTo>
                        <a:pt x="54" y="52"/>
                      </a:lnTo>
                      <a:lnTo>
                        <a:pt x="52" y="52"/>
                      </a:lnTo>
                      <a:close/>
                      <a:moveTo>
                        <a:pt x="69" y="40"/>
                      </a:moveTo>
                      <a:lnTo>
                        <a:pt x="69" y="38"/>
                      </a:lnTo>
                      <a:lnTo>
                        <a:pt x="69" y="40"/>
                      </a:lnTo>
                      <a:close/>
                      <a:moveTo>
                        <a:pt x="57" y="29"/>
                      </a:moveTo>
                      <a:lnTo>
                        <a:pt x="54" y="29"/>
                      </a:lnTo>
                      <a:lnTo>
                        <a:pt x="57" y="29"/>
                      </a:lnTo>
                      <a:close/>
                      <a:moveTo>
                        <a:pt x="62" y="26"/>
                      </a:moveTo>
                      <a:lnTo>
                        <a:pt x="59" y="26"/>
                      </a:lnTo>
                      <a:lnTo>
                        <a:pt x="62" y="26"/>
                      </a:lnTo>
                      <a:close/>
                      <a:moveTo>
                        <a:pt x="59" y="24"/>
                      </a:moveTo>
                      <a:lnTo>
                        <a:pt x="57" y="24"/>
                      </a:lnTo>
                      <a:lnTo>
                        <a:pt x="59" y="24"/>
                      </a:lnTo>
                      <a:close/>
                      <a:moveTo>
                        <a:pt x="62" y="21"/>
                      </a:moveTo>
                      <a:lnTo>
                        <a:pt x="62" y="24"/>
                      </a:lnTo>
                      <a:lnTo>
                        <a:pt x="62" y="21"/>
                      </a:lnTo>
                      <a:close/>
                      <a:moveTo>
                        <a:pt x="62" y="17"/>
                      </a:moveTo>
                      <a:lnTo>
                        <a:pt x="59" y="17"/>
                      </a:lnTo>
                      <a:lnTo>
                        <a:pt x="62" y="17"/>
                      </a:lnTo>
                      <a:close/>
                      <a:moveTo>
                        <a:pt x="97" y="0"/>
                      </a:moveTo>
                      <a:lnTo>
                        <a:pt x="97" y="2"/>
                      </a:lnTo>
                      <a:lnTo>
                        <a:pt x="97"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3" name="Freeform 52469"/>
                <p:cNvSpPr>
                  <a:spLocks/>
                </p:cNvSpPr>
                <p:nvPr/>
              </p:nvSpPr>
              <p:spPr bwMode="auto">
                <a:xfrm>
                  <a:off x="2824754" y="2845382"/>
                  <a:ext cx="60355" cy="50179"/>
                </a:xfrm>
                <a:custGeom>
                  <a:avLst/>
                  <a:gdLst>
                    <a:gd name="T0" fmla="*/ 14 w 17"/>
                    <a:gd name="T1" fmla="*/ 5 h 17"/>
                    <a:gd name="T2" fmla="*/ 17 w 17"/>
                    <a:gd name="T3" fmla="*/ 5 h 17"/>
                    <a:gd name="T4" fmla="*/ 14 w 17"/>
                    <a:gd name="T5" fmla="*/ 7 h 17"/>
                    <a:gd name="T6" fmla="*/ 14 w 17"/>
                    <a:gd name="T7" fmla="*/ 7 h 17"/>
                    <a:gd name="T8" fmla="*/ 14 w 17"/>
                    <a:gd name="T9" fmla="*/ 7 h 17"/>
                    <a:gd name="T10" fmla="*/ 14 w 17"/>
                    <a:gd name="T11" fmla="*/ 7 h 17"/>
                    <a:gd name="T12" fmla="*/ 14 w 17"/>
                    <a:gd name="T13" fmla="*/ 9 h 17"/>
                    <a:gd name="T14" fmla="*/ 12 w 17"/>
                    <a:gd name="T15" fmla="*/ 9 h 17"/>
                    <a:gd name="T16" fmla="*/ 12 w 17"/>
                    <a:gd name="T17" fmla="*/ 9 h 17"/>
                    <a:gd name="T18" fmla="*/ 12 w 17"/>
                    <a:gd name="T19" fmla="*/ 12 h 17"/>
                    <a:gd name="T20" fmla="*/ 12 w 17"/>
                    <a:gd name="T21" fmla="*/ 12 h 17"/>
                    <a:gd name="T22" fmla="*/ 10 w 17"/>
                    <a:gd name="T23" fmla="*/ 12 h 17"/>
                    <a:gd name="T24" fmla="*/ 10 w 17"/>
                    <a:gd name="T25" fmla="*/ 12 h 17"/>
                    <a:gd name="T26" fmla="*/ 10 w 17"/>
                    <a:gd name="T27" fmla="*/ 12 h 17"/>
                    <a:gd name="T28" fmla="*/ 10 w 17"/>
                    <a:gd name="T29" fmla="*/ 14 h 17"/>
                    <a:gd name="T30" fmla="*/ 10 w 17"/>
                    <a:gd name="T31" fmla="*/ 14 h 17"/>
                    <a:gd name="T32" fmla="*/ 7 w 17"/>
                    <a:gd name="T33" fmla="*/ 14 h 17"/>
                    <a:gd name="T34" fmla="*/ 7 w 17"/>
                    <a:gd name="T35" fmla="*/ 14 h 17"/>
                    <a:gd name="T36" fmla="*/ 7 w 17"/>
                    <a:gd name="T37" fmla="*/ 14 h 17"/>
                    <a:gd name="T38" fmla="*/ 7 w 17"/>
                    <a:gd name="T39" fmla="*/ 17 h 17"/>
                    <a:gd name="T40" fmla="*/ 5 w 17"/>
                    <a:gd name="T41" fmla="*/ 17 h 17"/>
                    <a:gd name="T42" fmla="*/ 5 w 17"/>
                    <a:gd name="T43" fmla="*/ 17 h 17"/>
                    <a:gd name="T44" fmla="*/ 5 w 17"/>
                    <a:gd name="T45" fmla="*/ 17 h 17"/>
                    <a:gd name="T46" fmla="*/ 5 w 17"/>
                    <a:gd name="T47" fmla="*/ 17 h 17"/>
                    <a:gd name="T48" fmla="*/ 5 w 17"/>
                    <a:gd name="T49" fmla="*/ 17 h 17"/>
                    <a:gd name="T50" fmla="*/ 5 w 17"/>
                    <a:gd name="T51" fmla="*/ 17 h 17"/>
                    <a:gd name="T52" fmla="*/ 5 w 17"/>
                    <a:gd name="T53" fmla="*/ 17 h 17"/>
                    <a:gd name="T54" fmla="*/ 3 w 17"/>
                    <a:gd name="T55" fmla="*/ 17 h 17"/>
                    <a:gd name="T56" fmla="*/ 3 w 17"/>
                    <a:gd name="T57" fmla="*/ 17 h 17"/>
                    <a:gd name="T58" fmla="*/ 3 w 17"/>
                    <a:gd name="T59" fmla="*/ 17 h 17"/>
                    <a:gd name="T60" fmla="*/ 3 w 17"/>
                    <a:gd name="T61" fmla="*/ 17 h 17"/>
                    <a:gd name="T62" fmla="*/ 3 w 17"/>
                    <a:gd name="T63" fmla="*/ 17 h 17"/>
                    <a:gd name="T64" fmla="*/ 3 w 17"/>
                    <a:gd name="T65" fmla="*/ 17 h 17"/>
                    <a:gd name="T66" fmla="*/ 0 w 17"/>
                    <a:gd name="T67" fmla="*/ 17 h 17"/>
                    <a:gd name="T68" fmla="*/ 0 w 17"/>
                    <a:gd name="T69" fmla="*/ 17 h 17"/>
                    <a:gd name="T70" fmla="*/ 0 w 17"/>
                    <a:gd name="T71" fmla="*/ 17 h 17"/>
                    <a:gd name="T72" fmla="*/ 0 w 17"/>
                    <a:gd name="T73" fmla="*/ 17 h 17"/>
                    <a:gd name="T74" fmla="*/ 0 w 17"/>
                    <a:gd name="T75" fmla="*/ 17 h 17"/>
                    <a:gd name="T76" fmla="*/ 0 w 17"/>
                    <a:gd name="T77" fmla="*/ 17 h 17"/>
                    <a:gd name="T78" fmla="*/ 0 w 17"/>
                    <a:gd name="T79" fmla="*/ 17 h 17"/>
                    <a:gd name="T80" fmla="*/ 0 w 17"/>
                    <a:gd name="T81" fmla="*/ 17 h 17"/>
                    <a:gd name="T82" fmla="*/ 0 w 17"/>
                    <a:gd name="T83" fmla="*/ 14 h 17"/>
                    <a:gd name="T84" fmla="*/ 3 w 17"/>
                    <a:gd name="T85" fmla="*/ 14 h 17"/>
                    <a:gd name="T86" fmla="*/ 3 w 17"/>
                    <a:gd name="T87" fmla="*/ 14 h 17"/>
                    <a:gd name="T88" fmla="*/ 0 w 17"/>
                    <a:gd name="T89" fmla="*/ 12 h 17"/>
                    <a:gd name="T90" fmla="*/ 3 w 17"/>
                    <a:gd name="T91" fmla="*/ 12 h 17"/>
                    <a:gd name="T92" fmla="*/ 3 w 17"/>
                    <a:gd name="T93" fmla="*/ 9 h 17"/>
                    <a:gd name="T94" fmla="*/ 3 w 17"/>
                    <a:gd name="T95" fmla="*/ 9 h 17"/>
                    <a:gd name="T96" fmla="*/ 3 w 17"/>
                    <a:gd name="T97" fmla="*/ 9 h 17"/>
                    <a:gd name="T98" fmla="*/ 5 w 17"/>
                    <a:gd name="T99" fmla="*/ 7 h 17"/>
                    <a:gd name="T100" fmla="*/ 7 w 17"/>
                    <a:gd name="T101" fmla="*/ 5 h 17"/>
                    <a:gd name="T102" fmla="*/ 7 w 17"/>
                    <a:gd name="T103" fmla="*/ 2 h 17"/>
                    <a:gd name="T104" fmla="*/ 10 w 17"/>
                    <a:gd name="T105" fmla="*/ 2 h 17"/>
                    <a:gd name="T106" fmla="*/ 12 w 17"/>
                    <a:gd name="T107" fmla="*/ 0 h 17"/>
                    <a:gd name="T108" fmla="*/ 14 w 17"/>
                    <a:gd name="T109" fmla="*/ 0 h 17"/>
                    <a:gd name="T110" fmla="*/ 14 w 17"/>
                    <a:gd name="T111" fmla="*/ 2 h 17"/>
                    <a:gd name="T112" fmla="*/ 14 w 17"/>
                    <a:gd name="T11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 h="17">
                      <a:moveTo>
                        <a:pt x="14" y="5"/>
                      </a:moveTo>
                      <a:lnTo>
                        <a:pt x="14" y="5"/>
                      </a:lnTo>
                      <a:lnTo>
                        <a:pt x="14" y="5"/>
                      </a:lnTo>
                      <a:lnTo>
                        <a:pt x="14" y="5"/>
                      </a:lnTo>
                      <a:lnTo>
                        <a:pt x="14" y="5"/>
                      </a:lnTo>
                      <a:lnTo>
                        <a:pt x="14" y="5"/>
                      </a:lnTo>
                      <a:lnTo>
                        <a:pt x="17" y="5"/>
                      </a:lnTo>
                      <a:lnTo>
                        <a:pt x="17" y="5"/>
                      </a:lnTo>
                      <a:lnTo>
                        <a:pt x="14" y="5"/>
                      </a:lnTo>
                      <a:lnTo>
                        <a:pt x="14" y="5"/>
                      </a:lnTo>
                      <a:lnTo>
                        <a:pt x="14" y="5"/>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7"/>
                      </a:lnTo>
                      <a:lnTo>
                        <a:pt x="14" y="9"/>
                      </a:lnTo>
                      <a:lnTo>
                        <a:pt x="14" y="9"/>
                      </a:lnTo>
                      <a:lnTo>
                        <a:pt x="14" y="9"/>
                      </a:lnTo>
                      <a:lnTo>
                        <a:pt x="12" y="9"/>
                      </a:lnTo>
                      <a:lnTo>
                        <a:pt x="12" y="9"/>
                      </a:lnTo>
                      <a:lnTo>
                        <a:pt x="12" y="9"/>
                      </a:lnTo>
                      <a:lnTo>
                        <a:pt x="12" y="9"/>
                      </a:lnTo>
                      <a:lnTo>
                        <a:pt x="12" y="9"/>
                      </a:lnTo>
                      <a:lnTo>
                        <a:pt x="12" y="9"/>
                      </a:lnTo>
                      <a:lnTo>
                        <a:pt x="12" y="9"/>
                      </a:lnTo>
                      <a:lnTo>
                        <a:pt x="12" y="9"/>
                      </a:lnTo>
                      <a:lnTo>
                        <a:pt x="12" y="12"/>
                      </a:lnTo>
                      <a:lnTo>
                        <a:pt x="12" y="12"/>
                      </a:lnTo>
                      <a:lnTo>
                        <a:pt x="12" y="12"/>
                      </a:lnTo>
                      <a:lnTo>
                        <a:pt x="12" y="12"/>
                      </a:lnTo>
                      <a:lnTo>
                        <a:pt x="12" y="12"/>
                      </a:lnTo>
                      <a:lnTo>
                        <a:pt x="12" y="12"/>
                      </a:lnTo>
                      <a:lnTo>
                        <a:pt x="12" y="12"/>
                      </a:lnTo>
                      <a:lnTo>
                        <a:pt x="12" y="12"/>
                      </a:lnTo>
                      <a:lnTo>
                        <a:pt x="12" y="12"/>
                      </a:lnTo>
                      <a:lnTo>
                        <a:pt x="12" y="12"/>
                      </a:lnTo>
                      <a:lnTo>
                        <a:pt x="12" y="12"/>
                      </a:lnTo>
                      <a:lnTo>
                        <a:pt x="10" y="12"/>
                      </a:lnTo>
                      <a:lnTo>
                        <a:pt x="10" y="12"/>
                      </a:lnTo>
                      <a:lnTo>
                        <a:pt x="10" y="12"/>
                      </a:lnTo>
                      <a:lnTo>
                        <a:pt x="10" y="12"/>
                      </a:lnTo>
                      <a:lnTo>
                        <a:pt x="10" y="12"/>
                      </a:lnTo>
                      <a:lnTo>
                        <a:pt x="10" y="12"/>
                      </a:lnTo>
                      <a:lnTo>
                        <a:pt x="10" y="12"/>
                      </a:lnTo>
                      <a:lnTo>
                        <a:pt x="10" y="12"/>
                      </a:lnTo>
                      <a:lnTo>
                        <a:pt x="10" y="12"/>
                      </a:lnTo>
                      <a:lnTo>
                        <a:pt x="10" y="14"/>
                      </a:lnTo>
                      <a:lnTo>
                        <a:pt x="10" y="14"/>
                      </a:lnTo>
                      <a:lnTo>
                        <a:pt x="10" y="14"/>
                      </a:lnTo>
                      <a:lnTo>
                        <a:pt x="10" y="14"/>
                      </a:lnTo>
                      <a:lnTo>
                        <a:pt x="10" y="14"/>
                      </a:lnTo>
                      <a:lnTo>
                        <a:pt x="10" y="14"/>
                      </a:lnTo>
                      <a:lnTo>
                        <a:pt x="10" y="14"/>
                      </a:lnTo>
                      <a:lnTo>
                        <a:pt x="10" y="14"/>
                      </a:lnTo>
                      <a:lnTo>
                        <a:pt x="10" y="14"/>
                      </a:lnTo>
                      <a:lnTo>
                        <a:pt x="7" y="14"/>
                      </a:lnTo>
                      <a:lnTo>
                        <a:pt x="7" y="14"/>
                      </a:lnTo>
                      <a:lnTo>
                        <a:pt x="7" y="14"/>
                      </a:lnTo>
                      <a:lnTo>
                        <a:pt x="7" y="14"/>
                      </a:lnTo>
                      <a:lnTo>
                        <a:pt x="7" y="14"/>
                      </a:lnTo>
                      <a:lnTo>
                        <a:pt x="7" y="14"/>
                      </a:lnTo>
                      <a:lnTo>
                        <a:pt x="7" y="14"/>
                      </a:lnTo>
                      <a:lnTo>
                        <a:pt x="7" y="14"/>
                      </a:lnTo>
                      <a:lnTo>
                        <a:pt x="7" y="14"/>
                      </a:lnTo>
                      <a:lnTo>
                        <a:pt x="7" y="14"/>
                      </a:lnTo>
                      <a:lnTo>
                        <a:pt x="7" y="14"/>
                      </a:lnTo>
                      <a:lnTo>
                        <a:pt x="7" y="17"/>
                      </a:lnTo>
                      <a:lnTo>
                        <a:pt x="7" y="17"/>
                      </a:lnTo>
                      <a:lnTo>
                        <a:pt x="7" y="17"/>
                      </a:lnTo>
                      <a:lnTo>
                        <a:pt x="7"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5"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3"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4"/>
                      </a:lnTo>
                      <a:lnTo>
                        <a:pt x="0" y="14"/>
                      </a:lnTo>
                      <a:lnTo>
                        <a:pt x="0" y="14"/>
                      </a:lnTo>
                      <a:lnTo>
                        <a:pt x="0" y="14"/>
                      </a:lnTo>
                      <a:lnTo>
                        <a:pt x="0" y="14"/>
                      </a:lnTo>
                      <a:lnTo>
                        <a:pt x="0" y="14"/>
                      </a:lnTo>
                      <a:lnTo>
                        <a:pt x="3" y="14"/>
                      </a:lnTo>
                      <a:lnTo>
                        <a:pt x="3" y="14"/>
                      </a:lnTo>
                      <a:lnTo>
                        <a:pt x="3" y="14"/>
                      </a:lnTo>
                      <a:lnTo>
                        <a:pt x="3" y="14"/>
                      </a:lnTo>
                      <a:lnTo>
                        <a:pt x="3" y="14"/>
                      </a:lnTo>
                      <a:lnTo>
                        <a:pt x="3" y="14"/>
                      </a:lnTo>
                      <a:lnTo>
                        <a:pt x="3" y="12"/>
                      </a:lnTo>
                      <a:lnTo>
                        <a:pt x="3" y="12"/>
                      </a:lnTo>
                      <a:lnTo>
                        <a:pt x="0" y="12"/>
                      </a:lnTo>
                      <a:lnTo>
                        <a:pt x="0" y="12"/>
                      </a:lnTo>
                      <a:lnTo>
                        <a:pt x="3" y="12"/>
                      </a:lnTo>
                      <a:lnTo>
                        <a:pt x="3" y="12"/>
                      </a:lnTo>
                      <a:lnTo>
                        <a:pt x="3" y="12"/>
                      </a:lnTo>
                      <a:lnTo>
                        <a:pt x="3" y="9"/>
                      </a:lnTo>
                      <a:lnTo>
                        <a:pt x="3" y="9"/>
                      </a:lnTo>
                      <a:lnTo>
                        <a:pt x="3" y="9"/>
                      </a:lnTo>
                      <a:lnTo>
                        <a:pt x="3" y="9"/>
                      </a:lnTo>
                      <a:lnTo>
                        <a:pt x="3" y="9"/>
                      </a:lnTo>
                      <a:lnTo>
                        <a:pt x="3" y="9"/>
                      </a:lnTo>
                      <a:lnTo>
                        <a:pt x="3" y="9"/>
                      </a:lnTo>
                      <a:lnTo>
                        <a:pt x="3" y="9"/>
                      </a:lnTo>
                      <a:lnTo>
                        <a:pt x="3" y="9"/>
                      </a:lnTo>
                      <a:lnTo>
                        <a:pt x="3" y="9"/>
                      </a:lnTo>
                      <a:lnTo>
                        <a:pt x="3" y="9"/>
                      </a:lnTo>
                      <a:lnTo>
                        <a:pt x="3" y="9"/>
                      </a:lnTo>
                      <a:lnTo>
                        <a:pt x="3" y="9"/>
                      </a:lnTo>
                      <a:lnTo>
                        <a:pt x="3" y="9"/>
                      </a:lnTo>
                      <a:lnTo>
                        <a:pt x="5" y="9"/>
                      </a:lnTo>
                      <a:lnTo>
                        <a:pt x="5" y="7"/>
                      </a:lnTo>
                      <a:lnTo>
                        <a:pt x="5" y="7"/>
                      </a:lnTo>
                      <a:lnTo>
                        <a:pt x="5" y="7"/>
                      </a:lnTo>
                      <a:lnTo>
                        <a:pt x="5" y="7"/>
                      </a:lnTo>
                      <a:lnTo>
                        <a:pt x="7" y="5"/>
                      </a:lnTo>
                      <a:lnTo>
                        <a:pt x="7" y="5"/>
                      </a:lnTo>
                      <a:lnTo>
                        <a:pt x="7" y="5"/>
                      </a:lnTo>
                      <a:lnTo>
                        <a:pt x="7" y="5"/>
                      </a:lnTo>
                      <a:lnTo>
                        <a:pt x="7" y="2"/>
                      </a:lnTo>
                      <a:lnTo>
                        <a:pt x="7" y="2"/>
                      </a:lnTo>
                      <a:lnTo>
                        <a:pt x="7" y="2"/>
                      </a:lnTo>
                      <a:lnTo>
                        <a:pt x="7" y="2"/>
                      </a:lnTo>
                      <a:lnTo>
                        <a:pt x="10" y="2"/>
                      </a:lnTo>
                      <a:lnTo>
                        <a:pt x="10" y="0"/>
                      </a:lnTo>
                      <a:lnTo>
                        <a:pt x="10" y="0"/>
                      </a:lnTo>
                      <a:lnTo>
                        <a:pt x="12" y="0"/>
                      </a:lnTo>
                      <a:lnTo>
                        <a:pt x="12" y="0"/>
                      </a:lnTo>
                      <a:lnTo>
                        <a:pt x="12" y="0"/>
                      </a:lnTo>
                      <a:lnTo>
                        <a:pt x="14" y="0"/>
                      </a:lnTo>
                      <a:lnTo>
                        <a:pt x="14" y="0"/>
                      </a:lnTo>
                      <a:lnTo>
                        <a:pt x="14" y="0"/>
                      </a:lnTo>
                      <a:lnTo>
                        <a:pt x="14" y="0"/>
                      </a:lnTo>
                      <a:lnTo>
                        <a:pt x="14" y="0"/>
                      </a:lnTo>
                      <a:lnTo>
                        <a:pt x="14" y="2"/>
                      </a:lnTo>
                      <a:lnTo>
                        <a:pt x="14" y="2"/>
                      </a:lnTo>
                      <a:lnTo>
                        <a:pt x="12" y="2"/>
                      </a:lnTo>
                      <a:lnTo>
                        <a:pt x="12" y="2"/>
                      </a:lnTo>
                      <a:lnTo>
                        <a:pt x="14" y="5"/>
                      </a:lnTo>
                      <a:lnTo>
                        <a:pt x="14" y="5"/>
                      </a:lnTo>
                      <a:lnTo>
                        <a:pt x="14" y="5"/>
                      </a:lnTo>
                      <a:lnTo>
                        <a:pt x="14" y="5"/>
                      </a:lnTo>
                      <a:lnTo>
                        <a:pt x="14" y="5"/>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4" name="Freeform 52470"/>
                <p:cNvSpPr>
                  <a:spLocks/>
                </p:cNvSpPr>
                <p:nvPr/>
              </p:nvSpPr>
              <p:spPr bwMode="auto">
                <a:xfrm>
                  <a:off x="2817652" y="2895559"/>
                  <a:ext cx="7100" cy="5903"/>
                </a:xfrm>
                <a:custGeom>
                  <a:avLst/>
                  <a:gdLst>
                    <a:gd name="T0" fmla="*/ 2 w 2"/>
                    <a:gd name="T1" fmla="*/ 0 h 2"/>
                    <a:gd name="T2" fmla="*/ 2 w 2"/>
                    <a:gd name="T3" fmla="*/ 2 h 2"/>
                    <a:gd name="T4" fmla="*/ 2 w 2"/>
                    <a:gd name="T5" fmla="*/ 2 h 2"/>
                    <a:gd name="T6" fmla="*/ 0 w 2"/>
                    <a:gd name="T7" fmla="*/ 2 h 2"/>
                    <a:gd name="T8" fmla="*/ 0 w 2"/>
                    <a:gd name="T9" fmla="*/ 2 h 2"/>
                    <a:gd name="T10" fmla="*/ 0 w 2"/>
                    <a:gd name="T11" fmla="*/ 0 h 2"/>
                    <a:gd name="T12" fmla="*/ 0 w 2"/>
                    <a:gd name="T13" fmla="*/ 0 h 2"/>
                    <a:gd name="T14" fmla="*/ 0 w 2"/>
                    <a:gd name="T15" fmla="*/ 0 h 2"/>
                    <a:gd name="T16" fmla="*/ 2 w 2"/>
                    <a:gd name="T17" fmla="*/ 0 h 2"/>
                    <a:gd name="T18" fmla="*/ 2 w 2"/>
                    <a:gd name="T19" fmla="*/ 0 h 2"/>
                    <a:gd name="T20" fmla="*/ 2 w 2"/>
                    <a:gd name="T21" fmla="*/ 0 h 2"/>
                    <a:gd name="T22" fmla="*/ 2 w 2"/>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0"/>
                      </a:moveTo>
                      <a:lnTo>
                        <a:pt x="2" y="2"/>
                      </a:lnTo>
                      <a:lnTo>
                        <a:pt x="2" y="2"/>
                      </a:lnTo>
                      <a:lnTo>
                        <a:pt x="0" y="2"/>
                      </a:lnTo>
                      <a:lnTo>
                        <a:pt x="0" y="2"/>
                      </a:lnTo>
                      <a:lnTo>
                        <a:pt x="0" y="0"/>
                      </a:lnTo>
                      <a:lnTo>
                        <a:pt x="0" y="0"/>
                      </a:lnTo>
                      <a:lnTo>
                        <a:pt x="0" y="0"/>
                      </a:lnTo>
                      <a:lnTo>
                        <a:pt x="2" y="0"/>
                      </a:lnTo>
                      <a:lnTo>
                        <a:pt x="2" y="0"/>
                      </a:lnTo>
                      <a:lnTo>
                        <a:pt x="2" y="0"/>
                      </a:lnTo>
                      <a:lnTo>
                        <a:pt x="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5" name="Freeform 52471"/>
                <p:cNvSpPr>
                  <a:spLocks noEditPoints="1"/>
                </p:cNvSpPr>
                <p:nvPr/>
              </p:nvSpPr>
              <p:spPr bwMode="auto">
                <a:xfrm>
                  <a:off x="4163187" y="3896163"/>
                  <a:ext cx="1391684" cy="1416785"/>
                </a:xfrm>
                <a:custGeom>
                  <a:avLst/>
                  <a:gdLst>
                    <a:gd name="T0" fmla="*/ 278 w 392"/>
                    <a:gd name="T1" fmla="*/ 445 h 480"/>
                    <a:gd name="T2" fmla="*/ 285 w 392"/>
                    <a:gd name="T3" fmla="*/ 461 h 480"/>
                    <a:gd name="T4" fmla="*/ 259 w 392"/>
                    <a:gd name="T5" fmla="*/ 473 h 480"/>
                    <a:gd name="T6" fmla="*/ 224 w 392"/>
                    <a:gd name="T7" fmla="*/ 449 h 480"/>
                    <a:gd name="T8" fmla="*/ 193 w 392"/>
                    <a:gd name="T9" fmla="*/ 421 h 480"/>
                    <a:gd name="T10" fmla="*/ 214 w 392"/>
                    <a:gd name="T11" fmla="*/ 411 h 480"/>
                    <a:gd name="T12" fmla="*/ 243 w 392"/>
                    <a:gd name="T13" fmla="*/ 418 h 480"/>
                    <a:gd name="T14" fmla="*/ 285 w 392"/>
                    <a:gd name="T15" fmla="*/ 409 h 480"/>
                    <a:gd name="T16" fmla="*/ 98 w 392"/>
                    <a:gd name="T17" fmla="*/ 285 h 480"/>
                    <a:gd name="T18" fmla="*/ 100 w 392"/>
                    <a:gd name="T19" fmla="*/ 297 h 480"/>
                    <a:gd name="T20" fmla="*/ 100 w 392"/>
                    <a:gd name="T21" fmla="*/ 338 h 480"/>
                    <a:gd name="T22" fmla="*/ 86 w 392"/>
                    <a:gd name="T23" fmla="*/ 364 h 480"/>
                    <a:gd name="T24" fmla="*/ 72 w 392"/>
                    <a:gd name="T25" fmla="*/ 378 h 480"/>
                    <a:gd name="T26" fmla="*/ 57 w 392"/>
                    <a:gd name="T27" fmla="*/ 357 h 480"/>
                    <a:gd name="T28" fmla="*/ 60 w 392"/>
                    <a:gd name="T29" fmla="*/ 335 h 480"/>
                    <a:gd name="T30" fmla="*/ 53 w 392"/>
                    <a:gd name="T31" fmla="*/ 302 h 480"/>
                    <a:gd name="T32" fmla="*/ 57 w 392"/>
                    <a:gd name="T33" fmla="*/ 290 h 480"/>
                    <a:gd name="T34" fmla="*/ 183 w 392"/>
                    <a:gd name="T35" fmla="*/ 86 h 480"/>
                    <a:gd name="T36" fmla="*/ 209 w 392"/>
                    <a:gd name="T37" fmla="*/ 69 h 480"/>
                    <a:gd name="T38" fmla="*/ 193 w 392"/>
                    <a:gd name="T39" fmla="*/ 76 h 480"/>
                    <a:gd name="T40" fmla="*/ 188 w 392"/>
                    <a:gd name="T41" fmla="*/ 79 h 480"/>
                    <a:gd name="T42" fmla="*/ 183 w 392"/>
                    <a:gd name="T43" fmla="*/ 91 h 480"/>
                    <a:gd name="T44" fmla="*/ 190 w 392"/>
                    <a:gd name="T45" fmla="*/ 98 h 480"/>
                    <a:gd name="T46" fmla="*/ 188 w 392"/>
                    <a:gd name="T47" fmla="*/ 110 h 480"/>
                    <a:gd name="T48" fmla="*/ 193 w 392"/>
                    <a:gd name="T49" fmla="*/ 140 h 480"/>
                    <a:gd name="T50" fmla="*/ 235 w 392"/>
                    <a:gd name="T51" fmla="*/ 181 h 480"/>
                    <a:gd name="T52" fmla="*/ 266 w 392"/>
                    <a:gd name="T53" fmla="*/ 233 h 480"/>
                    <a:gd name="T54" fmla="*/ 314 w 392"/>
                    <a:gd name="T55" fmla="*/ 245 h 480"/>
                    <a:gd name="T56" fmla="*/ 318 w 392"/>
                    <a:gd name="T57" fmla="*/ 269 h 480"/>
                    <a:gd name="T58" fmla="*/ 356 w 392"/>
                    <a:gd name="T59" fmla="*/ 290 h 480"/>
                    <a:gd name="T60" fmla="*/ 387 w 392"/>
                    <a:gd name="T61" fmla="*/ 314 h 480"/>
                    <a:gd name="T62" fmla="*/ 375 w 392"/>
                    <a:gd name="T63" fmla="*/ 326 h 480"/>
                    <a:gd name="T64" fmla="*/ 345 w 392"/>
                    <a:gd name="T65" fmla="*/ 307 h 480"/>
                    <a:gd name="T66" fmla="*/ 335 w 392"/>
                    <a:gd name="T67" fmla="*/ 347 h 480"/>
                    <a:gd name="T68" fmla="*/ 337 w 392"/>
                    <a:gd name="T69" fmla="*/ 378 h 480"/>
                    <a:gd name="T70" fmla="*/ 309 w 392"/>
                    <a:gd name="T71" fmla="*/ 423 h 480"/>
                    <a:gd name="T72" fmla="*/ 307 w 392"/>
                    <a:gd name="T73" fmla="*/ 397 h 480"/>
                    <a:gd name="T74" fmla="*/ 309 w 392"/>
                    <a:gd name="T75" fmla="*/ 357 h 480"/>
                    <a:gd name="T76" fmla="*/ 285 w 392"/>
                    <a:gd name="T77" fmla="*/ 328 h 480"/>
                    <a:gd name="T78" fmla="*/ 254 w 392"/>
                    <a:gd name="T79" fmla="*/ 302 h 480"/>
                    <a:gd name="T80" fmla="*/ 240 w 392"/>
                    <a:gd name="T81" fmla="*/ 283 h 480"/>
                    <a:gd name="T82" fmla="*/ 205 w 392"/>
                    <a:gd name="T83" fmla="*/ 266 h 480"/>
                    <a:gd name="T84" fmla="*/ 171 w 392"/>
                    <a:gd name="T85" fmla="*/ 238 h 480"/>
                    <a:gd name="T86" fmla="*/ 148 w 392"/>
                    <a:gd name="T87" fmla="*/ 209 h 480"/>
                    <a:gd name="T88" fmla="*/ 121 w 392"/>
                    <a:gd name="T89" fmla="*/ 171 h 480"/>
                    <a:gd name="T90" fmla="*/ 105 w 392"/>
                    <a:gd name="T91" fmla="*/ 143 h 480"/>
                    <a:gd name="T92" fmla="*/ 84 w 392"/>
                    <a:gd name="T93" fmla="*/ 129 h 480"/>
                    <a:gd name="T94" fmla="*/ 62 w 392"/>
                    <a:gd name="T95" fmla="*/ 131 h 480"/>
                    <a:gd name="T96" fmla="*/ 29 w 392"/>
                    <a:gd name="T97" fmla="*/ 157 h 480"/>
                    <a:gd name="T98" fmla="*/ 10 w 392"/>
                    <a:gd name="T99" fmla="*/ 133 h 480"/>
                    <a:gd name="T100" fmla="*/ 0 w 392"/>
                    <a:gd name="T101" fmla="*/ 93 h 480"/>
                    <a:gd name="T102" fmla="*/ 5 w 392"/>
                    <a:gd name="T103" fmla="*/ 67 h 480"/>
                    <a:gd name="T104" fmla="*/ 41 w 392"/>
                    <a:gd name="T105" fmla="*/ 57 h 480"/>
                    <a:gd name="T106" fmla="*/ 65 w 392"/>
                    <a:gd name="T107" fmla="*/ 48 h 480"/>
                    <a:gd name="T108" fmla="*/ 84 w 392"/>
                    <a:gd name="T109" fmla="*/ 43 h 480"/>
                    <a:gd name="T110" fmla="*/ 110 w 392"/>
                    <a:gd name="T111" fmla="*/ 36 h 480"/>
                    <a:gd name="T112" fmla="*/ 124 w 392"/>
                    <a:gd name="T113" fmla="*/ 22 h 480"/>
                    <a:gd name="T114" fmla="*/ 159 w 392"/>
                    <a:gd name="T115" fmla="*/ 5 h 480"/>
                    <a:gd name="T116" fmla="*/ 186 w 392"/>
                    <a:gd name="T117" fmla="*/ 12 h 480"/>
                    <a:gd name="T118" fmla="*/ 228 w 392"/>
                    <a:gd name="T119" fmla="*/ 31 h 480"/>
                    <a:gd name="T120" fmla="*/ 228 w 392"/>
                    <a:gd name="T121" fmla="*/ 62 h 480"/>
                    <a:gd name="T122" fmla="*/ 228 w 392"/>
                    <a:gd name="T123" fmla="*/ 6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2" h="480">
                      <a:moveTo>
                        <a:pt x="295" y="407"/>
                      </a:moveTo>
                      <a:lnTo>
                        <a:pt x="297" y="407"/>
                      </a:lnTo>
                      <a:lnTo>
                        <a:pt x="295" y="407"/>
                      </a:lnTo>
                      <a:lnTo>
                        <a:pt x="295" y="409"/>
                      </a:lnTo>
                      <a:lnTo>
                        <a:pt x="295" y="411"/>
                      </a:lnTo>
                      <a:lnTo>
                        <a:pt x="292" y="411"/>
                      </a:lnTo>
                      <a:lnTo>
                        <a:pt x="292" y="414"/>
                      </a:lnTo>
                      <a:lnTo>
                        <a:pt x="292" y="416"/>
                      </a:lnTo>
                      <a:lnTo>
                        <a:pt x="290" y="416"/>
                      </a:lnTo>
                      <a:lnTo>
                        <a:pt x="290" y="418"/>
                      </a:lnTo>
                      <a:lnTo>
                        <a:pt x="290" y="421"/>
                      </a:lnTo>
                      <a:lnTo>
                        <a:pt x="288" y="421"/>
                      </a:lnTo>
                      <a:lnTo>
                        <a:pt x="288" y="423"/>
                      </a:lnTo>
                      <a:lnTo>
                        <a:pt x="285" y="423"/>
                      </a:lnTo>
                      <a:lnTo>
                        <a:pt x="285" y="426"/>
                      </a:lnTo>
                      <a:lnTo>
                        <a:pt x="285" y="428"/>
                      </a:lnTo>
                      <a:lnTo>
                        <a:pt x="285" y="426"/>
                      </a:lnTo>
                      <a:lnTo>
                        <a:pt x="285" y="428"/>
                      </a:lnTo>
                      <a:lnTo>
                        <a:pt x="283" y="428"/>
                      </a:lnTo>
                      <a:lnTo>
                        <a:pt x="283" y="430"/>
                      </a:lnTo>
                      <a:lnTo>
                        <a:pt x="283" y="433"/>
                      </a:lnTo>
                      <a:lnTo>
                        <a:pt x="283" y="435"/>
                      </a:lnTo>
                      <a:lnTo>
                        <a:pt x="280" y="435"/>
                      </a:lnTo>
                      <a:lnTo>
                        <a:pt x="280" y="437"/>
                      </a:lnTo>
                      <a:lnTo>
                        <a:pt x="280" y="440"/>
                      </a:lnTo>
                      <a:lnTo>
                        <a:pt x="278" y="440"/>
                      </a:lnTo>
                      <a:lnTo>
                        <a:pt x="278" y="442"/>
                      </a:lnTo>
                      <a:lnTo>
                        <a:pt x="278" y="445"/>
                      </a:lnTo>
                      <a:lnTo>
                        <a:pt x="278" y="447"/>
                      </a:lnTo>
                      <a:lnTo>
                        <a:pt x="278" y="449"/>
                      </a:lnTo>
                      <a:lnTo>
                        <a:pt x="280" y="449"/>
                      </a:lnTo>
                      <a:lnTo>
                        <a:pt x="280" y="452"/>
                      </a:lnTo>
                      <a:lnTo>
                        <a:pt x="280" y="449"/>
                      </a:lnTo>
                      <a:lnTo>
                        <a:pt x="280" y="452"/>
                      </a:lnTo>
                      <a:lnTo>
                        <a:pt x="283" y="452"/>
                      </a:lnTo>
                      <a:lnTo>
                        <a:pt x="283" y="449"/>
                      </a:lnTo>
                      <a:lnTo>
                        <a:pt x="283" y="452"/>
                      </a:lnTo>
                      <a:lnTo>
                        <a:pt x="285" y="452"/>
                      </a:lnTo>
                      <a:lnTo>
                        <a:pt x="283" y="452"/>
                      </a:lnTo>
                      <a:lnTo>
                        <a:pt x="283" y="454"/>
                      </a:lnTo>
                      <a:lnTo>
                        <a:pt x="283" y="452"/>
                      </a:lnTo>
                      <a:lnTo>
                        <a:pt x="283" y="454"/>
                      </a:lnTo>
                      <a:lnTo>
                        <a:pt x="283" y="452"/>
                      </a:lnTo>
                      <a:lnTo>
                        <a:pt x="283" y="454"/>
                      </a:lnTo>
                      <a:lnTo>
                        <a:pt x="280" y="454"/>
                      </a:lnTo>
                      <a:lnTo>
                        <a:pt x="283" y="454"/>
                      </a:lnTo>
                      <a:lnTo>
                        <a:pt x="280" y="454"/>
                      </a:lnTo>
                      <a:lnTo>
                        <a:pt x="283" y="454"/>
                      </a:lnTo>
                      <a:lnTo>
                        <a:pt x="280" y="454"/>
                      </a:lnTo>
                      <a:lnTo>
                        <a:pt x="283" y="454"/>
                      </a:lnTo>
                      <a:lnTo>
                        <a:pt x="283" y="456"/>
                      </a:lnTo>
                      <a:lnTo>
                        <a:pt x="283" y="454"/>
                      </a:lnTo>
                      <a:lnTo>
                        <a:pt x="283" y="456"/>
                      </a:lnTo>
                      <a:lnTo>
                        <a:pt x="283" y="459"/>
                      </a:lnTo>
                      <a:lnTo>
                        <a:pt x="285" y="459"/>
                      </a:lnTo>
                      <a:lnTo>
                        <a:pt x="285" y="461"/>
                      </a:lnTo>
                      <a:lnTo>
                        <a:pt x="285" y="464"/>
                      </a:lnTo>
                      <a:lnTo>
                        <a:pt x="288" y="464"/>
                      </a:lnTo>
                      <a:lnTo>
                        <a:pt x="285" y="464"/>
                      </a:lnTo>
                      <a:lnTo>
                        <a:pt x="283" y="464"/>
                      </a:lnTo>
                      <a:lnTo>
                        <a:pt x="283" y="466"/>
                      </a:lnTo>
                      <a:lnTo>
                        <a:pt x="280" y="466"/>
                      </a:lnTo>
                      <a:lnTo>
                        <a:pt x="280" y="468"/>
                      </a:lnTo>
                      <a:lnTo>
                        <a:pt x="280" y="471"/>
                      </a:lnTo>
                      <a:lnTo>
                        <a:pt x="278" y="471"/>
                      </a:lnTo>
                      <a:lnTo>
                        <a:pt x="278" y="473"/>
                      </a:lnTo>
                      <a:lnTo>
                        <a:pt x="278" y="475"/>
                      </a:lnTo>
                      <a:lnTo>
                        <a:pt x="280" y="475"/>
                      </a:lnTo>
                      <a:lnTo>
                        <a:pt x="280" y="478"/>
                      </a:lnTo>
                      <a:lnTo>
                        <a:pt x="278" y="478"/>
                      </a:lnTo>
                      <a:lnTo>
                        <a:pt x="278" y="480"/>
                      </a:lnTo>
                      <a:lnTo>
                        <a:pt x="278" y="478"/>
                      </a:lnTo>
                      <a:lnTo>
                        <a:pt x="276" y="478"/>
                      </a:lnTo>
                      <a:lnTo>
                        <a:pt x="276" y="475"/>
                      </a:lnTo>
                      <a:lnTo>
                        <a:pt x="276" y="478"/>
                      </a:lnTo>
                      <a:lnTo>
                        <a:pt x="273" y="478"/>
                      </a:lnTo>
                      <a:lnTo>
                        <a:pt x="273" y="475"/>
                      </a:lnTo>
                      <a:lnTo>
                        <a:pt x="271" y="475"/>
                      </a:lnTo>
                      <a:lnTo>
                        <a:pt x="269" y="475"/>
                      </a:lnTo>
                      <a:lnTo>
                        <a:pt x="266" y="475"/>
                      </a:lnTo>
                      <a:lnTo>
                        <a:pt x="264" y="475"/>
                      </a:lnTo>
                      <a:lnTo>
                        <a:pt x="264" y="473"/>
                      </a:lnTo>
                      <a:lnTo>
                        <a:pt x="261" y="473"/>
                      </a:lnTo>
                      <a:lnTo>
                        <a:pt x="259" y="473"/>
                      </a:lnTo>
                      <a:lnTo>
                        <a:pt x="259" y="471"/>
                      </a:lnTo>
                      <a:lnTo>
                        <a:pt x="257" y="471"/>
                      </a:lnTo>
                      <a:lnTo>
                        <a:pt x="257" y="468"/>
                      </a:lnTo>
                      <a:lnTo>
                        <a:pt x="257" y="466"/>
                      </a:lnTo>
                      <a:lnTo>
                        <a:pt x="254" y="466"/>
                      </a:lnTo>
                      <a:lnTo>
                        <a:pt x="254" y="464"/>
                      </a:lnTo>
                      <a:lnTo>
                        <a:pt x="252" y="461"/>
                      </a:lnTo>
                      <a:lnTo>
                        <a:pt x="250" y="461"/>
                      </a:lnTo>
                      <a:lnTo>
                        <a:pt x="250" y="459"/>
                      </a:lnTo>
                      <a:lnTo>
                        <a:pt x="247" y="459"/>
                      </a:lnTo>
                      <a:lnTo>
                        <a:pt x="245" y="459"/>
                      </a:lnTo>
                      <a:lnTo>
                        <a:pt x="243" y="459"/>
                      </a:lnTo>
                      <a:lnTo>
                        <a:pt x="240" y="459"/>
                      </a:lnTo>
                      <a:lnTo>
                        <a:pt x="238" y="459"/>
                      </a:lnTo>
                      <a:lnTo>
                        <a:pt x="238" y="456"/>
                      </a:lnTo>
                      <a:lnTo>
                        <a:pt x="235" y="456"/>
                      </a:lnTo>
                      <a:lnTo>
                        <a:pt x="233" y="456"/>
                      </a:lnTo>
                      <a:lnTo>
                        <a:pt x="233" y="454"/>
                      </a:lnTo>
                      <a:lnTo>
                        <a:pt x="231" y="454"/>
                      </a:lnTo>
                      <a:lnTo>
                        <a:pt x="231" y="452"/>
                      </a:lnTo>
                      <a:lnTo>
                        <a:pt x="228" y="452"/>
                      </a:lnTo>
                      <a:lnTo>
                        <a:pt x="226" y="452"/>
                      </a:lnTo>
                      <a:lnTo>
                        <a:pt x="228" y="452"/>
                      </a:lnTo>
                      <a:lnTo>
                        <a:pt x="226" y="452"/>
                      </a:lnTo>
                      <a:lnTo>
                        <a:pt x="226" y="449"/>
                      </a:lnTo>
                      <a:lnTo>
                        <a:pt x="226" y="452"/>
                      </a:lnTo>
                      <a:lnTo>
                        <a:pt x="226" y="449"/>
                      </a:lnTo>
                      <a:lnTo>
                        <a:pt x="224" y="449"/>
                      </a:lnTo>
                      <a:lnTo>
                        <a:pt x="221" y="449"/>
                      </a:lnTo>
                      <a:lnTo>
                        <a:pt x="221" y="447"/>
                      </a:lnTo>
                      <a:lnTo>
                        <a:pt x="219" y="447"/>
                      </a:lnTo>
                      <a:lnTo>
                        <a:pt x="219" y="445"/>
                      </a:lnTo>
                      <a:lnTo>
                        <a:pt x="216" y="445"/>
                      </a:lnTo>
                      <a:lnTo>
                        <a:pt x="216" y="442"/>
                      </a:lnTo>
                      <a:lnTo>
                        <a:pt x="214" y="442"/>
                      </a:lnTo>
                      <a:lnTo>
                        <a:pt x="212" y="442"/>
                      </a:lnTo>
                      <a:lnTo>
                        <a:pt x="212" y="440"/>
                      </a:lnTo>
                      <a:lnTo>
                        <a:pt x="212" y="442"/>
                      </a:lnTo>
                      <a:lnTo>
                        <a:pt x="209" y="442"/>
                      </a:lnTo>
                      <a:lnTo>
                        <a:pt x="209" y="440"/>
                      </a:lnTo>
                      <a:lnTo>
                        <a:pt x="209" y="437"/>
                      </a:lnTo>
                      <a:lnTo>
                        <a:pt x="207" y="437"/>
                      </a:lnTo>
                      <a:lnTo>
                        <a:pt x="205" y="437"/>
                      </a:lnTo>
                      <a:lnTo>
                        <a:pt x="202" y="437"/>
                      </a:lnTo>
                      <a:lnTo>
                        <a:pt x="200" y="437"/>
                      </a:lnTo>
                      <a:lnTo>
                        <a:pt x="197" y="437"/>
                      </a:lnTo>
                      <a:lnTo>
                        <a:pt x="197" y="435"/>
                      </a:lnTo>
                      <a:lnTo>
                        <a:pt x="195" y="435"/>
                      </a:lnTo>
                      <a:lnTo>
                        <a:pt x="193" y="435"/>
                      </a:lnTo>
                      <a:lnTo>
                        <a:pt x="193" y="433"/>
                      </a:lnTo>
                      <a:lnTo>
                        <a:pt x="193" y="430"/>
                      </a:lnTo>
                      <a:lnTo>
                        <a:pt x="190" y="428"/>
                      </a:lnTo>
                      <a:lnTo>
                        <a:pt x="193" y="428"/>
                      </a:lnTo>
                      <a:lnTo>
                        <a:pt x="193" y="426"/>
                      </a:lnTo>
                      <a:lnTo>
                        <a:pt x="193" y="423"/>
                      </a:lnTo>
                      <a:lnTo>
                        <a:pt x="193" y="421"/>
                      </a:lnTo>
                      <a:lnTo>
                        <a:pt x="193" y="423"/>
                      </a:lnTo>
                      <a:lnTo>
                        <a:pt x="193" y="421"/>
                      </a:lnTo>
                      <a:lnTo>
                        <a:pt x="193" y="418"/>
                      </a:lnTo>
                      <a:lnTo>
                        <a:pt x="193" y="421"/>
                      </a:lnTo>
                      <a:lnTo>
                        <a:pt x="193" y="418"/>
                      </a:lnTo>
                      <a:lnTo>
                        <a:pt x="193" y="421"/>
                      </a:lnTo>
                      <a:lnTo>
                        <a:pt x="195" y="418"/>
                      </a:lnTo>
                      <a:lnTo>
                        <a:pt x="193" y="418"/>
                      </a:lnTo>
                      <a:lnTo>
                        <a:pt x="195" y="418"/>
                      </a:lnTo>
                      <a:lnTo>
                        <a:pt x="193" y="418"/>
                      </a:lnTo>
                      <a:lnTo>
                        <a:pt x="195" y="418"/>
                      </a:lnTo>
                      <a:lnTo>
                        <a:pt x="195" y="416"/>
                      </a:lnTo>
                      <a:lnTo>
                        <a:pt x="197" y="416"/>
                      </a:lnTo>
                      <a:lnTo>
                        <a:pt x="197" y="414"/>
                      </a:lnTo>
                      <a:lnTo>
                        <a:pt x="200" y="414"/>
                      </a:lnTo>
                      <a:lnTo>
                        <a:pt x="200" y="411"/>
                      </a:lnTo>
                      <a:lnTo>
                        <a:pt x="202" y="411"/>
                      </a:lnTo>
                      <a:lnTo>
                        <a:pt x="202" y="414"/>
                      </a:lnTo>
                      <a:lnTo>
                        <a:pt x="202" y="416"/>
                      </a:lnTo>
                      <a:lnTo>
                        <a:pt x="205" y="416"/>
                      </a:lnTo>
                      <a:lnTo>
                        <a:pt x="205" y="418"/>
                      </a:lnTo>
                      <a:lnTo>
                        <a:pt x="207" y="418"/>
                      </a:lnTo>
                      <a:lnTo>
                        <a:pt x="209" y="418"/>
                      </a:lnTo>
                      <a:lnTo>
                        <a:pt x="209" y="416"/>
                      </a:lnTo>
                      <a:lnTo>
                        <a:pt x="212" y="416"/>
                      </a:lnTo>
                      <a:lnTo>
                        <a:pt x="212" y="414"/>
                      </a:lnTo>
                      <a:lnTo>
                        <a:pt x="212" y="411"/>
                      </a:lnTo>
                      <a:lnTo>
                        <a:pt x="214" y="411"/>
                      </a:lnTo>
                      <a:lnTo>
                        <a:pt x="216" y="411"/>
                      </a:lnTo>
                      <a:lnTo>
                        <a:pt x="219" y="411"/>
                      </a:lnTo>
                      <a:lnTo>
                        <a:pt x="219" y="409"/>
                      </a:lnTo>
                      <a:lnTo>
                        <a:pt x="216" y="409"/>
                      </a:lnTo>
                      <a:lnTo>
                        <a:pt x="219" y="409"/>
                      </a:lnTo>
                      <a:lnTo>
                        <a:pt x="219" y="411"/>
                      </a:lnTo>
                      <a:lnTo>
                        <a:pt x="219" y="409"/>
                      </a:lnTo>
                      <a:lnTo>
                        <a:pt x="221" y="409"/>
                      </a:lnTo>
                      <a:lnTo>
                        <a:pt x="221" y="411"/>
                      </a:lnTo>
                      <a:lnTo>
                        <a:pt x="221" y="414"/>
                      </a:lnTo>
                      <a:lnTo>
                        <a:pt x="224" y="414"/>
                      </a:lnTo>
                      <a:lnTo>
                        <a:pt x="226" y="414"/>
                      </a:lnTo>
                      <a:lnTo>
                        <a:pt x="228" y="414"/>
                      </a:lnTo>
                      <a:lnTo>
                        <a:pt x="228" y="416"/>
                      </a:lnTo>
                      <a:lnTo>
                        <a:pt x="228" y="418"/>
                      </a:lnTo>
                      <a:lnTo>
                        <a:pt x="231" y="418"/>
                      </a:lnTo>
                      <a:lnTo>
                        <a:pt x="233" y="418"/>
                      </a:lnTo>
                      <a:lnTo>
                        <a:pt x="233" y="421"/>
                      </a:lnTo>
                      <a:lnTo>
                        <a:pt x="235" y="421"/>
                      </a:lnTo>
                      <a:lnTo>
                        <a:pt x="235" y="418"/>
                      </a:lnTo>
                      <a:lnTo>
                        <a:pt x="235" y="421"/>
                      </a:lnTo>
                      <a:lnTo>
                        <a:pt x="238" y="421"/>
                      </a:lnTo>
                      <a:lnTo>
                        <a:pt x="238" y="418"/>
                      </a:lnTo>
                      <a:lnTo>
                        <a:pt x="240" y="418"/>
                      </a:lnTo>
                      <a:lnTo>
                        <a:pt x="243" y="418"/>
                      </a:lnTo>
                      <a:lnTo>
                        <a:pt x="243" y="416"/>
                      </a:lnTo>
                      <a:lnTo>
                        <a:pt x="245" y="416"/>
                      </a:lnTo>
                      <a:lnTo>
                        <a:pt x="243" y="418"/>
                      </a:lnTo>
                      <a:lnTo>
                        <a:pt x="245" y="418"/>
                      </a:lnTo>
                      <a:lnTo>
                        <a:pt x="247" y="418"/>
                      </a:lnTo>
                      <a:lnTo>
                        <a:pt x="250" y="418"/>
                      </a:lnTo>
                      <a:lnTo>
                        <a:pt x="252" y="418"/>
                      </a:lnTo>
                      <a:lnTo>
                        <a:pt x="254" y="418"/>
                      </a:lnTo>
                      <a:lnTo>
                        <a:pt x="257" y="418"/>
                      </a:lnTo>
                      <a:lnTo>
                        <a:pt x="257" y="416"/>
                      </a:lnTo>
                      <a:lnTo>
                        <a:pt x="257" y="418"/>
                      </a:lnTo>
                      <a:lnTo>
                        <a:pt x="259" y="418"/>
                      </a:lnTo>
                      <a:lnTo>
                        <a:pt x="259" y="416"/>
                      </a:lnTo>
                      <a:lnTo>
                        <a:pt x="261" y="416"/>
                      </a:lnTo>
                      <a:lnTo>
                        <a:pt x="264" y="416"/>
                      </a:lnTo>
                      <a:lnTo>
                        <a:pt x="264" y="414"/>
                      </a:lnTo>
                      <a:lnTo>
                        <a:pt x="266" y="414"/>
                      </a:lnTo>
                      <a:lnTo>
                        <a:pt x="266" y="411"/>
                      </a:lnTo>
                      <a:lnTo>
                        <a:pt x="269" y="411"/>
                      </a:lnTo>
                      <a:lnTo>
                        <a:pt x="271" y="411"/>
                      </a:lnTo>
                      <a:lnTo>
                        <a:pt x="273" y="411"/>
                      </a:lnTo>
                      <a:lnTo>
                        <a:pt x="276" y="411"/>
                      </a:lnTo>
                      <a:lnTo>
                        <a:pt x="278" y="411"/>
                      </a:lnTo>
                      <a:lnTo>
                        <a:pt x="278" y="414"/>
                      </a:lnTo>
                      <a:lnTo>
                        <a:pt x="280" y="414"/>
                      </a:lnTo>
                      <a:lnTo>
                        <a:pt x="280" y="411"/>
                      </a:lnTo>
                      <a:lnTo>
                        <a:pt x="283" y="411"/>
                      </a:lnTo>
                      <a:lnTo>
                        <a:pt x="283" y="409"/>
                      </a:lnTo>
                      <a:lnTo>
                        <a:pt x="283" y="407"/>
                      </a:lnTo>
                      <a:lnTo>
                        <a:pt x="283" y="409"/>
                      </a:lnTo>
                      <a:lnTo>
                        <a:pt x="285" y="409"/>
                      </a:lnTo>
                      <a:lnTo>
                        <a:pt x="288" y="409"/>
                      </a:lnTo>
                      <a:lnTo>
                        <a:pt x="290" y="409"/>
                      </a:lnTo>
                      <a:lnTo>
                        <a:pt x="290" y="407"/>
                      </a:lnTo>
                      <a:lnTo>
                        <a:pt x="292" y="407"/>
                      </a:lnTo>
                      <a:lnTo>
                        <a:pt x="295" y="407"/>
                      </a:lnTo>
                      <a:close/>
                      <a:moveTo>
                        <a:pt x="86" y="273"/>
                      </a:moveTo>
                      <a:lnTo>
                        <a:pt x="86" y="276"/>
                      </a:lnTo>
                      <a:lnTo>
                        <a:pt x="88" y="276"/>
                      </a:lnTo>
                      <a:lnTo>
                        <a:pt x="88" y="273"/>
                      </a:lnTo>
                      <a:lnTo>
                        <a:pt x="88" y="276"/>
                      </a:lnTo>
                      <a:lnTo>
                        <a:pt x="88" y="273"/>
                      </a:lnTo>
                      <a:lnTo>
                        <a:pt x="91" y="273"/>
                      </a:lnTo>
                      <a:lnTo>
                        <a:pt x="91" y="276"/>
                      </a:lnTo>
                      <a:lnTo>
                        <a:pt x="93" y="276"/>
                      </a:lnTo>
                      <a:lnTo>
                        <a:pt x="93" y="278"/>
                      </a:lnTo>
                      <a:lnTo>
                        <a:pt x="91" y="278"/>
                      </a:lnTo>
                      <a:lnTo>
                        <a:pt x="93" y="278"/>
                      </a:lnTo>
                      <a:lnTo>
                        <a:pt x="93" y="281"/>
                      </a:lnTo>
                      <a:lnTo>
                        <a:pt x="93" y="278"/>
                      </a:lnTo>
                      <a:lnTo>
                        <a:pt x="95" y="278"/>
                      </a:lnTo>
                      <a:lnTo>
                        <a:pt x="95" y="276"/>
                      </a:lnTo>
                      <a:lnTo>
                        <a:pt x="95" y="278"/>
                      </a:lnTo>
                      <a:lnTo>
                        <a:pt x="95" y="281"/>
                      </a:lnTo>
                      <a:lnTo>
                        <a:pt x="95" y="283"/>
                      </a:lnTo>
                      <a:lnTo>
                        <a:pt x="98" y="283"/>
                      </a:lnTo>
                      <a:lnTo>
                        <a:pt x="100" y="283"/>
                      </a:lnTo>
                      <a:lnTo>
                        <a:pt x="100" y="285"/>
                      </a:lnTo>
                      <a:lnTo>
                        <a:pt x="98" y="285"/>
                      </a:lnTo>
                      <a:lnTo>
                        <a:pt x="98" y="283"/>
                      </a:lnTo>
                      <a:lnTo>
                        <a:pt x="98" y="285"/>
                      </a:lnTo>
                      <a:lnTo>
                        <a:pt x="95" y="285"/>
                      </a:lnTo>
                      <a:lnTo>
                        <a:pt x="95" y="288"/>
                      </a:lnTo>
                      <a:lnTo>
                        <a:pt x="98" y="288"/>
                      </a:lnTo>
                      <a:lnTo>
                        <a:pt x="95" y="288"/>
                      </a:lnTo>
                      <a:lnTo>
                        <a:pt x="93" y="288"/>
                      </a:lnTo>
                      <a:lnTo>
                        <a:pt x="95" y="288"/>
                      </a:lnTo>
                      <a:lnTo>
                        <a:pt x="93" y="288"/>
                      </a:lnTo>
                      <a:lnTo>
                        <a:pt x="95" y="288"/>
                      </a:lnTo>
                      <a:lnTo>
                        <a:pt x="98" y="288"/>
                      </a:lnTo>
                      <a:lnTo>
                        <a:pt x="95" y="288"/>
                      </a:lnTo>
                      <a:lnTo>
                        <a:pt x="98" y="288"/>
                      </a:lnTo>
                      <a:lnTo>
                        <a:pt x="95" y="288"/>
                      </a:lnTo>
                      <a:lnTo>
                        <a:pt x="98" y="288"/>
                      </a:lnTo>
                      <a:lnTo>
                        <a:pt x="100" y="288"/>
                      </a:lnTo>
                      <a:lnTo>
                        <a:pt x="98" y="288"/>
                      </a:lnTo>
                      <a:lnTo>
                        <a:pt x="98" y="290"/>
                      </a:lnTo>
                      <a:lnTo>
                        <a:pt x="100" y="290"/>
                      </a:lnTo>
                      <a:lnTo>
                        <a:pt x="103" y="290"/>
                      </a:lnTo>
                      <a:lnTo>
                        <a:pt x="103" y="292"/>
                      </a:lnTo>
                      <a:lnTo>
                        <a:pt x="100" y="292"/>
                      </a:lnTo>
                      <a:lnTo>
                        <a:pt x="100" y="290"/>
                      </a:lnTo>
                      <a:lnTo>
                        <a:pt x="100" y="292"/>
                      </a:lnTo>
                      <a:lnTo>
                        <a:pt x="100" y="290"/>
                      </a:lnTo>
                      <a:lnTo>
                        <a:pt x="100" y="292"/>
                      </a:lnTo>
                      <a:lnTo>
                        <a:pt x="100" y="295"/>
                      </a:lnTo>
                      <a:lnTo>
                        <a:pt x="100" y="297"/>
                      </a:lnTo>
                      <a:lnTo>
                        <a:pt x="103" y="297"/>
                      </a:lnTo>
                      <a:lnTo>
                        <a:pt x="100" y="297"/>
                      </a:lnTo>
                      <a:lnTo>
                        <a:pt x="103" y="297"/>
                      </a:lnTo>
                      <a:lnTo>
                        <a:pt x="103" y="300"/>
                      </a:lnTo>
                      <a:lnTo>
                        <a:pt x="103" y="302"/>
                      </a:lnTo>
                      <a:lnTo>
                        <a:pt x="103" y="304"/>
                      </a:lnTo>
                      <a:lnTo>
                        <a:pt x="105" y="304"/>
                      </a:lnTo>
                      <a:lnTo>
                        <a:pt x="105" y="307"/>
                      </a:lnTo>
                      <a:lnTo>
                        <a:pt x="105" y="309"/>
                      </a:lnTo>
                      <a:lnTo>
                        <a:pt x="103" y="309"/>
                      </a:lnTo>
                      <a:lnTo>
                        <a:pt x="103" y="311"/>
                      </a:lnTo>
                      <a:lnTo>
                        <a:pt x="100" y="311"/>
                      </a:lnTo>
                      <a:lnTo>
                        <a:pt x="103" y="311"/>
                      </a:lnTo>
                      <a:lnTo>
                        <a:pt x="100" y="314"/>
                      </a:lnTo>
                      <a:lnTo>
                        <a:pt x="100" y="316"/>
                      </a:lnTo>
                      <a:lnTo>
                        <a:pt x="98" y="316"/>
                      </a:lnTo>
                      <a:lnTo>
                        <a:pt x="98" y="319"/>
                      </a:lnTo>
                      <a:lnTo>
                        <a:pt x="98" y="321"/>
                      </a:lnTo>
                      <a:lnTo>
                        <a:pt x="100" y="321"/>
                      </a:lnTo>
                      <a:lnTo>
                        <a:pt x="100" y="323"/>
                      </a:lnTo>
                      <a:lnTo>
                        <a:pt x="100" y="326"/>
                      </a:lnTo>
                      <a:lnTo>
                        <a:pt x="103" y="326"/>
                      </a:lnTo>
                      <a:lnTo>
                        <a:pt x="103" y="328"/>
                      </a:lnTo>
                      <a:lnTo>
                        <a:pt x="100" y="328"/>
                      </a:lnTo>
                      <a:lnTo>
                        <a:pt x="100" y="331"/>
                      </a:lnTo>
                      <a:lnTo>
                        <a:pt x="100" y="333"/>
                      </a:lnTo>
                      <a:lnTo>
                        <a:pt x="100" y="335"/>
                      </a:lnTo>
                      <a:lnTo>
                        <a:pt x="100" y="338"/>
                      </a:lnTo>
                      <a:lnTo>
                        <a:pt x="100" y="340"/>
                      </a:lnTo>
                      <a:lnTo>
                        <a:pt x="100" y="342"/>
                      </a:lnTo>
                      <a:lnTo>
                        <a:pt x="100" y="345"/>
                      </a:lnTo>
                      <a:lnTo>
                        <a:pt x="100" y="347"/>
                      </a:lnTo>
                      <a:lnTo>
                        <a:pt x="100" y="350"/>
                      </a:lnTo>
                      <a:lnTo>
                        <a:pt x="98" y="350"/>
                      </a:lnTo>
                      <a:lnTo>
                        <a:pt x="98" y="352"/>
                      </a:lnTo>
                      <a:lnTo>
                        <a:pt x="98" y="354"/>
                      </a:lnTo>
                      <a:lnTo>
                        <a:pt x="100" y="354"/>
                      </a:lnTo>
                      <a:lnTo>
                        <a:pt x="98" y="354"/>
                      </a:lnTo>
                      <a:lnTo>
                        <a:pt x="98" y="357"/>
                      </a:lnTo>
                      <a:lnTo>
                        <a:pt x="98" y="359"/>
                      </a:lnTo>
                      <a:lnTo>
                        <a:pt x="98" y="361"/>
                      </a:lnTo>
                      <a:lnTo>
                        <a:pt x="95" y="364"/>
                      </a:lnTo>
                      <a:lnTo>
                        <a:pt x="95" y="366"/>
                      </a:lnTo>
                      <a:lnTo>
                        <a:pt x="98" y="366"/>
                      </a:lnTo>
                      <a:lnTo>
                        <a:pt x="95" y="366"/>
                      </a:lnTo>
                      <a:lnTo>
                        <a:pt x="95" y="369"/>
                      </a:lnTo>
                      <a:lnTo>
                        <a:pt x="95" y="371"/>
                      </a:lnTo>
                      <a:lnTo>
                        <a:pt x="95" y="369"/>
                      </a:lnTo>
                      <a:lnTo>
                        <a:pt x="93" y="369"/>
                      </a:lnTo>
                      <a:lnTo>
                        <a:pt x="95" y="369"/>
                      </a:lnTo>
                      <a:lnTo>
                        <a:pt x="93" y="369"/>
                      </a:lnTo>
                      <a:lnTo>
                        <a:pt x="91" y="369"/>
                      </a:lnTo>
                      <a:lnTo>
                        <a:pt x="91" y="366"/>
                      </a:lnTo>
                      <a:lnTo>
                        <a:pt x="88" y="366"/>
                      </a:lnTo>
                      <a:lnTo>
                        <a:pt x="88" y="364"/>
                      </a:lnTo>
                      <a:lnTo>
                        <a:pt x="86" y="364"/>
                      </a:lnTo>
                      <a:lnTo>
                        <a:pt x="84" y="364"/>
                      </a:lnTo>
                      <a:lnTo>
                        <a:pt x="84" y="366"/>
                      </a:lnTo>
                      <a:lnTo>
                        <a:pt x="81" y="366"/>
                      </a:lnTo>
                      <a:lnTo>
                        <a:pt x="81" y="364"/>
                      </a:lnTo>
                      <a:lnTo>
                        <a:pt x="79" y="364"/>
                      </a:lnTo>
                      <a:lnTo>
                        <a:pt x="79" y="361"/>
                      </a:lnTo>
                      <a:lnTo>
                        <a:pt x="79" y="364"/>
                      </a:lnTo>
                      <a:lnTo>
                        <a:pt x="79" y="361"/>
                      </a:lnTo>
                      <a:lnTo>
                        <a:pt x="79" y="364"/>
                      </a:lnTo>
                      <a:lnTo>
                        <a:pt x="81" y="364"/>
                      </a:lnTo>
                      <a:lnTo>
                        <a:pt x="79" y="364"/>
                      </a:lnTo>
                      <a:lnTo>
                        <a:pt x="81" y="364"/>
                      </a:lnTo>
                      <a:lnTo>
                        <a:pt x="81" y="366"/>
                      </a:lnTo>
                      <a:lnTo>
                        <a:pt x="81" y="364"/>
                      </a:lnTo>
                      <a:lnTo>
                        <a:pt x="79" y="364"/>
                      </a:lnTo>
                      <a:lnTo>
                        <a:pt x="81" y="364"/>
                      </a:lnTo>
                      <a:lnTo>
                        <a:pt x="81" y="366"/>
                      </a:lnTo>
                      <a:lnTo>
                        <a:pt x="79" y="366"/>
                      </a:lnTo>
                      <a:lnTo>
                        <a:pt x="79" y="369"/>
                      </a:lnTo>
                      <a:lnTo>
                        <a:pt x="79" y="371"/>
                      </a:lnTo>
                      <a:lnTo>
                        <a:pt x="79" y="373"/>
                      </a:lnTo>
                      <a:lnTo>
                        <a:pt x="79" y="376"/>
                      </a:lnTo>
                      <a:lnTo>
                        <a:pt x="76" y="376"/>
                      </a:lnTo>
                      <a:lnTo>
                        <a:pt x="76" y="378"/>
                      </a:lnTo>
                      <a:lnTo>
                        <a:pt x="74" y="378"/>
                      </a:lnTo>
                      <a:lnTo>
                        <a:pt x="74" y="380"/>
                      </a:lnTo>
                      <a:lnTo>
                        <a:pt x="72" y="380"/>
                      </a:lnTo>
                      <a:lnTo>
                        <a:pt x="72" y="378"/>
                      </a:lnTo>
                      <a:lnTo>
                        <a:pt x="72" y="380"/>
                      </a:lnTo>
                      <a:lnTo>
                        <a:pt x="72" y="378"/>
                      </a:lnTo>
                      <a:lnTo>
                        <a:pt x="72" y="380"/>
                      </a:lnTo>
                      <a:lnTo>
                        <a:pt x="72" y="378"/>
                      </a:lnTo>
                      <a:lnTo>
                        <a:pt x="69" y="378"/>
                      </a:lnTo>
                      <a:lnTo>
                        <a:pt x="67" y="378"/>
                      </a:lnTo>
                      <a:lnTo>
                        <a:pt x="67" y="380"/>
                      </a:lnTo>
                      <a:lnTo>
                        <a:pt x="65" y="380"/>
                      </a:lnTo>
                      <a:lnTo>
                        <a:pt x="67" y="380"/>
                      </a:lnTo>
                      <a:lnTo>
                        <a:pt x="67" y="378"/>
                      </a:lnTo>
                      <a:lnTo>
                        <a:pt x="65" y="378"/>
                      </a:lnTo>
                      <a:lnTo>
                        <a:pt x="65" y="376"/>
                      </a:lnTo>
                      <a:lnTo>
                        <a:pt x="62" y="373"/>
                      </a:lnTo>
                      <a:lnTo>
                        <a:pt x="65" y="373"/>
                      </a:lnTo>
                      <a:lnTo>
                        <a:pt x="62" y="373"/>
                      </a:lnTo>
                      <a:lnTo>
                        <a:pt x="62" y="371"/>
                      </a:lnTo>
                      <a:lnTo>
                        <a:pt x="62" y="373"/>
                      </a:lnTo>
                      <a:lnTo>
                        <a:pt x="62" y="371"/>
                      </a:lnTo>
                      <a:lnTo>
                        <a:pt x="60" y="371"/>
                      </a:lnTo>
                      <a:lnTo>
                        <a:pt x="60" y="369"/>
                      </a:lnTo>
                      <a:lnTo>
                        <a:pt x="60" y="366"/>
                      </a:lnTo>
                      <a:lnTo>
                        <a:pt x="57" y="366"/>
                      </a:lnTo>
                      <a:lnTo>
                        <a:pt x="57" y="364"/>
                      </a:lnTo>
                      <a:lnTo>
                        <a:pt x="57" y="361"/>
                      </a:lnTo>
                      <a:lnTo>
                        <a:pt x="60" y="361"/>
                      </a:lnTo>
                      <a:lnTo>
                        <a:pt x="60" y="359"/>
                      </a:lnTo>
                      <a:lnTo>
                        <a:pt x="57" y="359"/>
                      </a:lnTo>
                      <a:lnTo>
                        <a:pt x="57" y="357"/>
                      </a:lnTo>
                      <a:lnTo>
                        <a:pt x="57" y="354"/>
                      </a:lnTo>
                      <a:lnTo>
                        <a:pt x="57" y="352"/>
                      </a:lnTo>
                      <a:lnTo>
                        <a:pt x="60" y="352"/>
                      </a:lnTo>
                      <a:lnTo>
                        <a:pt x="60" y="350"/>
                      </a:lnTo>
                      <a:lnTo>
                        <a:pt x="60" y="347"/>
                      </a:lnTo>
                      <a:lnTo>
                        <a:pt x="60" y="345"/>
                      </a:lnTo>
                      <a:lnTo>
                        <a:pt x="60" y="342"/>
                      </a:lnTo>
                      <a:lnTo>
                        <a:pt x="60" y="340"/>
                      </a:lnTo>
                      <a:lnTo>
                        <a:pt x="60" y="342"/>
                      </a:lnTo>
                      <a:lnTo>
                        <a:pt x="62" y="342"/>
                      </a:lnTo>
                      <a:lnTo>
                        <a:pt x="62" y="340"/>
                      </a:lnTo>
                      <a:lnTo>
                        <a:pt x="62" y="338"/>
                      </a:lnTo>
                      <a:lnTo>
                        <a:pt x="62" y="335"/>
                      </a:lnTo>
                      <a:lnTo>
                        <a:pt x="65" y="335"/>
                      </a:lnTo>
                      <a:lnTo>
                        <a:pt x="62" y="335"/>
                      </a:lnTo>
                      <a:lnTo>
                        <a:pt x="62" y="333"/>
                      </a:lnTo>
                      <a:lnTo>
                        <a:pt x="60" y="333"/>
                      </a:lnTo>
                      <a:lnTo>
                        <a:pt x="62" y="333"/>
                      </a:lnTo>
                      <a:lnTo>
                        <a:pt x="62" y="331"/>
                      </a:lnTo>
                      <a:lnTo>
                        <a:pt x="60" y="331"/>
                      </a:lnTo>
                      <a:lnTo>
                        <a:pt x="60" y="333"/>
                      </a:lnTo>
                      <a:lnTo>
                        <a:pt x="62" y="333"/>
                      </a:lnTo>
                      <a:lnTo>
                        <a:pt x="60" y="333"/>
                      </a:lnTo>
                      <a:lnTo>
                        <a:pt x="60" y="335"/>
                      </a:lnTo>
                      <a:lnTo>
                        <a:pt x="60" y="333"/>
                      </a:lnTo>
                      <a:lnTo>
                        <a:pt x="60" y="335"/>
                      </a:lnTo>
                      <a:lnTo>
                        <a:pt x="60" y="333"/>
                      </a:lnTo>
                      <a:lnTo>
                        <a:pt x="60" y="335"/>
                      </a:lnTo>
                      <a:lnTo>
                        <a:pt x="57" y="333"/>
                      </a:lnTo>
                      <a:lnTo>
                        <a:pt x="57" y="331"/>
                      </a:lnTo>
                      <a:lnTo>
                        <a:pt x="57" y="328"/>
                      </a:lnTo>
                      <a:lnTo>
                        <a:pt x="57" y="326"/>
                      </a:lnTo>
                      <a:lnTo>
                        <a:pt x="57" y="328"/>
                      </a:lnTo>
                      <a:lnTo>
                        <a:pt x="60" y="328"/>
                      </a:lnTo>
                      <a:lnTo>
                        <a:pt x="60" y="326"/>
                      </a:lnTo>
                      <a:lnTo>
                        <a:pt x="60" y="328"/>
                      </a:lnTo>
                      <a:lnTo>
                        <a:pt x="60" y="326"/>
                      </a:lnTo>
                      <a:lnTo>
                        <a:pt x="60" y="323"/>
                      </a:lnTo>
                      <a:lnTo>
                        <a:pt x="60" y="321"/>
                      </a:lnTo>
                      <a:lnTo>
                        <a:pt x="60" y="319"/>
                      </a:lnTo>
                      <a:lnTo>
                        <a:pt x="60" y="316"/>
                      </a:lnTo>
                      <a:lnTo>
                        <a:pt x="60" y="314"/>
                      </a:lnTo>
                      <a:lnTo>
                        <a:pt x="57" y="314"/>
                      </a:lnTo>
                      <a:lnTo>
                        <a:pt x="57" y="311"/>
                      </a:lnTo>
                      <a:lnTo>
                        <a:pt x="57" y="309"/>
                      </a:lnTo>
                      <a:lnTo>
                        <a:pt x="57" y="307"/>
                      </a:lnTo>
                      <a:lnTo>
                        <a:pt x="55" y="307"/>
                      </a:lnTo>
                      <a:lnTo>
                        <a:pt x="55" y="304"/>
                      </a:lnTo>
                      <a:lnTo>
                        <a:pt x="55" y="302"/>
                      </a:lnTo>
                      <a:lnTo>
                        <a:pt x="53" y="302"/>
                      </a:lnTo>
                      <a:lnTo>
                        <a:pt x="53" y="304"/>
                      </a:lnTo>
                      <a:lnTo>
                        <a:pt x="50" y="304"/>
                      </a:lnTo>
                      <a:lnTo>
                        <a:pt x="50" y="302"/>
                      </a:lnTo>
                      <a:lnTo>
                        <a:pt x="53" y="302"/>
                      </a:lnTo>
                      <a:lnTo>
                        <a:pt x="50" y="302"/>
                      </a:lnTo>
                      <a:lnTo>
                        <a:pt x="53" y="302"/>
                      </a:lnTo>
                      <a:lnTo>
                        <a:pt x="50" y="302"/>
                      </a:lnTo>
                      <a:lnTo>
                        <a:pt x="50" y="304"/>
                      </a:lnTo>
                      <a:lnTo>
                        <a:pt x="50" y="302"/>
                      </a:lnTo>
                      <a:lnTo>
                        <a:pt x="50" y="300"/>
                      </a:lnTo>
                      <a:lnTo>
                        <a:pt x="50" y="297"/>
                      </a:lnTo>
                      <a:lnTo>
                        <a:pt x="48" y="297"/>
                      </a:lnTo>
                      <a:lnTo>
                        <a:pt x="50" y="295"/>
                      </a:lnTo>
                      <a:lnTo>
                        <a:pt x="48" y="295"/>
                      </a:lnTo>
                      <a:lnTo>
                        <a:pt x="50" y="295"/>
                      </a:lnTo>
                      <a:lnTo>
                        <a:pt x="50" y="292"/>
                      </a:lnTo>
                      <a:lnTo>
                        <a:pt x="50" y="290"/>
                      </a:lnTo>
                      <a:lnTo>
                        <a:pt x="53" y="290"/>
                      </a:lnTo>
                      <a:lnTo>
                        <a:pt x="53" y="288"/>
                      </a:lnTo>
                      <a:lnTo>
                        <a:pt x="50" y="288"/>
                      </a:lnTo>
                      <a:lnTo>
                        <a:pt x="50" y="285"/>
                      </a:lnTo>
                      <a:lnTo>
                        <a:pt x="53" y="285"/>
                      </a:lnTo>
                      <a:lnTo>
                        <a:pt x="53" y="288"/>
                      </a:lnTo>
                      <a:lnTo>
                        <a:pt x="53" y="290"/>
                      </a:lnTo>
                      <a:lnTo>
                        <a:pt x="55" y="290"/>
                      </a:lnTo>
                      <a:lnTo>
                        <a:pt x="53" y="290"/>
                      </a:lnTo>
                      <a:lnTo>
                        <a:pt x="55" y="290"/>
                      </a:lnTo>
                      <a:lnTo>
                        <a:pt x="57" y="290"/>
                      </a:lnTo>
                      <a:lnTo>
                        <a:pt x="55" y="290"/>
                      </a:lnTo>
                      <a:lnTo>
                        <a:pt x="57" y="290"/>
                      </a:lnTo>
                      <a:lnTo>
                        <a:pt x="57" y="292"/>
                      </a:lnTo>
                      <a:lnTo>
                        <a:pt x="57" y="290"/>
                      </a:lnTo>
                      <a:lnTo>
                        <a:pt x="57" y="292"/>
                      </a:lnTo>
                      <a:lnTo>
                        <a:pt x="57" y="290"/>
                      </a:lnTo>
                      <a:lnTo>
                        <a:pt x="60" y="292"/>
                      </a:lnTo>
                      <a:lnTo>
                        <a:pt x="62" y="292"/>
                      </a:lnTo>
                      <a:lnTo>
                        <a:pt x="65" y="290"/>
                      </a:lnTo>
                      <a:lnTo>
                        <a:pt x="67" y="290"/>
                      </a:lnTo>
                      <a:lnTo>
                        <a:pt x="67" y="288"/>
                      </a:lnTo>
                      <a:lnTo>
                        <a:pt x="69" y="288"/>
                      </a:lnTo>
                      <a:lnTo>
                        <a:pt x="72" y="288"/>
                      </a:lnTo>
                      <a:lnTo>
                        <a:pt x="72" y="285"/>
                      </a:lnTo>
                      <a:lnTo>
                        <a:pt x="74" y="285"/>
                      </a:lnTo>
                      <a:lnTo>
                        <a:pt x="74" y="283"/>
                      </a:lnTo>
                      <a:lnTo>
                        <a:pt x="76" y="283"/>
                      </a:lnTo>
                      <a:lnTo>
                        <a:pt x="76" y="281"/>
                      </a:lnTo>
                      <a:lnTo>
                        <a:pt x="76" y="278"/>
                      </a:lnTo>
                      <a:lnTo>
                        <a:pt x="76" y="281"/>
                      </a:lnTo>
                      <a:lnTo>
                        <a:pt x="76" y="278"/>
                      </a:lnTo>
                      <a:lnTo>
                        <a:pt x="79" y="278"/>
                      </a:lnTo>
                      <a:lnTo>
                        <a:pt x="81" y="278"/>
                      </a:lnTo>
                      <a:lnTo>
                        <a:pt x="81" y="276"/>
                      </a:lnTo>
                      <a:lnTo>
                        <a:pt x="84" y="276"/>
                      </a:lnTo>
                      <a:lnTo>
                        <a:pt x="84" y="273"/>
                      </a:lnTo>
                      <a:lnTo>
                        <a:pt x="81" y="273"/>
                      </a:lnTo>
                      <a:lnTo>
                        <a:pt x="84" y="273"/>
                      </a:lnTo>
                      <a:lnTo>
                        <a:pt x="86" y="273"/>
                      </a:lnTo>
                      <a:lnTo>
                        <a:pt x="86" y="271"/>
                      </a:lnTo>
                      <a:lnTo>
                        <a:pt x="86" y="273"/>
                      </a:lnTo>
                      <a:close/>
                      <a:moveTo>
                        <a:pt x="183" y="86"/>
                      </a:moveTo>
                      <a:lnTo>
                        <a:pt x="183" y="83"/>
                      </a:lnTo>
                      <a:lnTo>
                        <a:pt x="183" y="86"/>
                      </a:lnTo>
                      <a:close/>
                      <a:moveTo>
                        <a:pt x="224" y="67"/>
                      </a:moveTo>
                      <a:lnTo>
                        <a:pt x="226" y="67"/>
                      </a:lnTo>
                      <a:lnTo>
                        <a:pt x="224" y="67"/>
                      </a:lnTo>
                      <a:lnTo>
                        <a:pt x="224" y="69"/>
                      </a:lnTo>
                      <a:lnTo>
                        <a:pt x="221" y="69"/>
                      </a:lnTo>
                      <a:lnTo>
                        <a:pt x="221" y="67"/>
                      </a:lnTo>
                      <a:lnTo>
                        <a:pt x="221" y="64"/>
                      </a:lnTo>
                      <a:lnTo>
                        <a:pt x="219" y="64"/>
                      </a:lnTo>
                      <a:lnTo>
                        <a:pt x="216" y="64"/>
                      </a:lnTo>
                      <a:lnTo>
                        <a:pt x="219" y="64"/>
                      </a:lnTo>
                      <a:lnTo>
                        <a:pt x="219" y="62"/>
                      </a:lnTo>
                      <a:lnTo>
                        <a:pt x="216" y="62"/>
                      </a:lnTo>
                      <a:lnTo>
                        <a:pt x="219" y="62"/>
                      </a:lnTo>
                      <a:lnTo>
                        <a:pt x="219" y="64"/>
                      </a:lnTo>
                      <a:lnTo>
                        <a:pt x="216" y="64"/>
                      </a:lnTo>
                      <a:lnTo>
                        <a:pt x="214" y="64"/>
                      </a:lnTo>
                      <a:lnTo>
                        <a:pt x="214" y="67"/>
                      </a:lnTo>
                      <a:lnTo>
                        <a:pt x="214" y="64"/>
                      </a:lnTo>
                      <a:lnTo>
                        <a:pt x="214" y="67"/>
                      </a:lnTo>
                      <a:lnTo>
                        <a:pt x="214" y="64"/>
                      </a:lnTo>
                      <a:lnTo>
                        <a:pt x="212" y="64"/>
                      </a:lnTo>
                      <a:lnTo>
                        <a:pt x="212" y="67"/>
                      </a:lnTo>
                      <a:lnTo>
                        <a:pt x="214" y="67"/>
                      </a:lnTo>
                      <a:lnTo>
                        <a:pt x="214" y="69"/>
                      </a:lnTo>
                      <a:lnTo>
                        <a:pt x="212" y="69"/>
                      </a:lnTo>
                      <a:lnTo>
                        <a:pt x="214" y="69"/>
                      </a:lnTo>
                      <a:lnTo>
                        <a:pt x="212" y="69"/>
                      </a:lnTo>
                      <a:lnTo>
                        <a:pt x="209" y="69"/>
                      </a:lnTo>
                      <a:lnTo>
                        <a:pt x="209" y="72"/>
                      </a:lnTo>
                      <a:lnTo>
                        <a:pt x="209" y="69"/>
                      </a:lnTo>
                      <a:lnTo>
                        <a:pt x="209" y="72"/>
                      </a:lnTo>
                      <a:lnTo>
                        <a:pt x="209" y="69"/>
                      </a:lnTo>
                      <a:lnTo>
                        <a:pt x="209" y="72"/>
                      </a:lnTo>
                      <a:lnTo>
                        <a:pt x="207" y="72"/>
                      </a:lnTo>
                      <a:lnTo>
                        <a:pt x="207" y="69"/>
                      </a:lnTo>
                      <a:lnTo>
                        <a:pt x="205" y="69"/>
                      </a:lnTo>
                      <a:lnTo>
                        <a:pt x="205" y="67"/>
                      </a:lnTo>
                      <a:lnTo>
                        <a:pt x="205" y="69"/>
                      </a:lnTo>
                      <a:lnTo>
                        <a:pt x="207" y="69"/>
                      </a:lnTo>
                      <a:lnTo>
                        <a:pt x="207" y="72"/>
                      </a:lnTo>
                      <a:lnTo>
                        <a:pt x="205" y="72"/>
                      </a:lnTo>
                      <a:lnTo>
                        <a:pt x="202" y="74"/>
                      </a:lnTo>
                      <a:lnTo>
                        <a:pt x="200" y="74"/>
                      </a:lnTo>
                      <a:lnTo>
                        <a:pt x="202" y="74"/>
                      </a:lnTo>
                      <a:lnTo>
                        <a:pt x="200" y="74"/>
                      </a:lnTo>
                      <a:lnTo>
                        <a:pt x="200" y="76"/>
                      </a:lnTo>
                      <a:lnTo>
                        <a:pt x="197" y="76"/>
                      </a:lnTo>
                      <a:lnTo>
                        <a:pt x="195" y="76"/>
                      </a:lnTo>
                      <a:lnTo>
                        <a:pt x="193" y="79"/>
                      </a:lnTo>
                      <a:lnTo>
                        <a:pt x="190" y="79"/>
                      </a:lnTo>
                      <a:lnTo>
                        <a:pt x="190" y="81"/>
                      </a:lnTo>
                      <a:lnTo>
                        <a:pt x="190" y="79"/>
                      </a:lnTo>
                      <a:lnTo>
                        <a:pt x="193" y="79"/>
                      </a:lnTo>
                      <a:lnTo>
                        <a:pt x="193" y="76"/>
                      </a:lnTo>
                      <a:lnTo>
                        <a:pt x="195" y="76"/>
                      </a:lnTo>
                      <a:lnTo>
                        <a:pt x="193" y="76"/>
                      </a:lnTo>
                      <a:lnTo>
                        <a:pt x="193" y="79"/>
                      </a:lnTo>
                      <a:lnTo>
                        <a:pt x="195" y="76"/>
                      </a:lnTo>
                      <a:lnTo>
                        <a:pt x="197" y="76"/>
                      </a:lnTo>
                      <a:lnTo>
                        <a:pt x="195" y="76"/>
                      </a:lnTo>
                      <a:lnTo>
                        <a:pt x="197" y="76"/>
                      </a:lnTo>
                      <a:lnTo>
                        <a:pt x="197" y="74"/>
                      </a:lnTo>
                      <a:lnTo>
                        <a:pt x="195" y="74"/>
                      </a:lnTo>
                      <a:lnTo>
                        <a:pt x="195" y="76"/>
                      </a:lnTo>
                      <a:lnTo>
                        <a:pt x="195" y="74"/>
                      </a:lnTo>
                      <a:lnTo>
                        <a:pt x="195" y="76"/>
                      </a:lnTo>
                      <a:lnTo>
                        <a:pt x="195" y="74"/>
                      </a:lnTo>
                      <a:lnTo>
                        <a:pt x="195" y="76"/>
                      </a:lnTo>
                      <a:lnTo>
                        <a:pt x="195" y="74"/>
                      </a:lnTo>
                      <a:lnTo>
                        <a:pt x="195" y="76"/>
                      </a:lnTo>
                      <a:lnTo>
                        <a:pt x="195" y="74"/>
                      </a:lnTo>
                      <a:lnTo>
                        <a:pt x="193" y="74"/>
                      </a:lnTo>
                      <a:lnTo>
                        <a:pt x="190" y="74"/>
                      </a:lnTo>
                      <a:lnTo>
                        <a:pt x="190" y="76"/>
                      </a:lnTo>
                      <a:lnTo>
                        <a:pt x="190" y="74"/>
                      </a:lnTo>
                      <a:lnTo>
                        <a:pt x="190" y="76"/>
                      </a:lnTo>
                      <a:lnTo>
                        <a:pt x="188" y="76"/>
                      </a:lnTo>
                      <a:lnTo>
                        <a:pt x="186" y="76"/>
                      </a:lnTo>
                      <a:lnTo>
                        <a:pt x="186" y="79"/>
                      </a:lnTo>
                      <a:lnTo>
                        <a:pt x="186" y="76"/>
                      </a:lnTo>
                      <a:lnTo>
                        <a:pt x="186" y="79"/>
                      </a:lnTo>
                      <a:lnTo>
                        <a:pt x="186" y="76"/>
                      </a:lnTo>
                      <a:lnTo>
                        <a:pt x="186" y="79"/>
                      </a:lnTo>
                      <a:lnTo>
                        <a:pt x="188" y="79"/>
                      </a:lnTo>
                      <a:lnTo>
                        <a:pt x="188" y="81"/>
                      </a:lnTo>
                      <a:lnTo>
                        <a:pt x="188" y="79"/>
                      </a:lnTo>
                      <a:lnTo>
                        <a:pt x="186" y="79"/>
                      </a:lnTo>
                      <a:lnTo>
                        <a:pt x="188" y="79"/>
                      </a:lnTo>
                      <a:lnTo>
                        <a:pt x="186" y="79"/>
                      </a:lnTo>
                      <a:lnTo>
                        <a:pt x="188" y="79"/>
                      </a:lnTo>
                      <a:lnTo>
                        <a:pt x="186" y="79"/>
                      </a:lnTo>
                      <a:lnTo>
                        <a:pt x="183" y="79"/>
                      </a:lnTo>
                      <a:lnTo>
                        <a:pt x="186" y="79"/>
                      </a:lnTo>
                      <a:lnTo>
                        <a:pt x="183" y="79"/>
                      </a:lnTo>
                      <a:lnTo>
                        <a:pt x="186" y="79"/>
                      </a:lnTo>
                      <a:lnTo>
                        <a:pt x="186" y="81"/>
                      </a:lnTo>
                      <a:lnTo>
                        <a:pt x="183" y="81"/>
                      </a:lnTo>
                      <a:lnTo>
                        <a:pt x="183" y="83"/>
                      </a:lnTo>
                      <a:lnTo>
                        <a:pt x="181" y="83"/>
                      </a:lnTo>
                      <a:lnTo>
                        <a:pt x="183" y="81"/>
                      </a:lnTo>
                      <a:lnTo>
                        <a:pt x="181" y="81"/>
                      </a:lnTo>
                      <a:lnTo>
                        <a:pt x="181" y="83"/>
                      </a:lnTo>
                      <a:lnTo>
                        <a:pt x="183" y="83"/>
                      </a:lnTo>
                      <a:lnTo>
                        <a:pt x="183" y="86"/>
                      </a:lnTo>
                      <a:lnTo>
                        <a:pt x="181" y="86"/>
                      </a:lnTo>
                      <a:lnTo>
                        <a:pt x="181" y="88"/>
                      </a:lnTo>
                      <a:lnTo>
                        <a:pt x="183" y="88"/>
                      </a:lnTo>
                      <a:lnTo>
                        <a:pt x="181" y="88"/>
                      </a:lnTo>
                      <a:lnTo>
                        <a:pt x="183" y="88"/>
                      </a:lnTo>
                      <a:lnTo>
                        <a:pt x="183" y="86"/>
                      </a:lnTo>
                      <a:lnTo>
                        <a:pt x="183" y="88"/>
                      </a:lnTo>
                      <a:lnTo>
                        <a:pt x="183" y="91"/>
                      </a:lnTo>
                      <a:lnTo>
                        <a:pt x="186" y="91"/>
                      </a:lnTo>
                      <a:lnTo>
                        <a:pt x="188" y="91"/>
                      </a:lnTo>
                      <a:lnTo>
                        <a:pt x="188" y="93"/>
                      </a:lnTo>
                      <a:lnTo>
                        <a:pt x="188" y="95"/>
                      </a:lnTo>
                      <a:lnTo>
                        <a:pt x="188" y="93"/>
                      </a:lnTo>
                      <a:lnTo>
                        <a:pt x="186" y="93"/>
                      </a:lnTo>
                      <a:lnTo>
                        <a:pt x="186" y="95"/>
                      </a:lnTo>
                      <a:lnTo>
                        <a:pt x="188" y="95"/>
                      </a:lnTo>
                      <a:lnTo>
                        <a:pt x="188" y="98"/>
                      </a:lnTo>
                      <a:lnTo>
                        <a:pt x="188" y="95"/>
                      </a:lnTo>
                      <a:lnTo>
                        <a:pt x="188" y="98"/>
                      </a:lnTo>
                      <a:lnTo>
                        <a:pt x="188" y="95"/>
                      </a:lnTo>
                      <a:lnTo>
                        <a:pt x="188" y="98"/>
                      </a:lnTo>
                      <a:lnTo>
                        <a:pt x="190" y="98"/>
                      </a:lnTo>
                      <a:lnTo>
                        <a:pt x="188" y="98"/>
                      </a:lnTo>
                      <a:lnTo>
                        <a:pt x="188" y="100"/>
                      </a:lnTo>
                      <a:lnTo>
                        <a:pt x="190" y="100"/>
                      </a:lnTo>
                      <a:lnTo>
                        <a:pt x="190" y="98"/>
                      </a:lnTo>
                      <a:lnTo>
                        <a:pt x="190" y="100"/>
                      </a:lnTo>
                      <a:lnTo>
                        <a:pt x="190" y="98"/>
                      </a:lnTo>
                      <a:lnTo>
                        <a:pt x="190" y="100"/>
                      </a:lnTo>
                      <a:lnTo>
                        <a:pt x="190" y="98"/>
                      </a:lnTo>
                      <a:lnTo>
                        <a:pt x="190" y="100"/>
                      </a:lnTo>
                      <a:lnTo>
                        <a:pt x="190" y="98"/>
                      </a:lnTo>
                      <a:lnTo>
                        <a:pt x="190" y="100"/>
                      </a:lnTo>
                      <a:lnTo>
                        <a:pt x="190" y="98"/>
                      </a:lnTo>
                      <a:lnTo>
                        <a:pt x="190" y="100"/>
                      </a:lnTo>
                      <a:lnTo>
                        <a:pt x="190" y="98"/>
                      </a:lnTo>
                      <a:lnTo>
                        <a:pt x="190" y="100"/>
                      </a:lnTo>
                      <a:lnTo>
                        <a:pt x="190" y="98"/>
                      </a:lnTo>
                      <a:lnTo>
                        <a:pt x="190" y="100"/>
                      </a:lnTo>
                      <a:lnTo>
                        <a:pt x="193" y="100"/>
                      </a:lnTo>
                      <a:lnTo>
                        <a:pt x="193" y="102"/>
                      </a:lnTo>
                      <a:lnTo>
                        <a:pt x="190" y="102"/>
                      </a:lnTo>
                      <a:lnTo>
                        <a:pt x="188" y="102"/>
                      </a:lnTo>
                      <a:lnTo>
                        <a:pt x="186" y="102"/>
                      </a:lnTo>
                      <a:lnTo>
                        <a:pt x="186" y="100"/>
                      </a:lnTo>
                      <a:lnTo>
                        <a:pt x="183" y="100"/>
                      </a:lnTo>
                      <a:lnTo>
                        <a:pt x="183" y="98"/>
                      </a:lnTo>
                      <a:lnTo>
                        <a:pt x="181" y="98"/>
                      </a:lnTo>
                      <a:lnTo>
                        <a:pt x="178" y="98"/>
                      </a:lnTo>
                      <a:lnTo>
                        <a:pt x="178" y="100"/>
                      </a:lnTo>
                      <a:lnTo>
                        <a:pt x="178" y="98"/>
                      </a:lnTo>
                      <a:lnTo>
                        <a:pt x="181" y="98"/>
                      </a:lnTo>
                      <a:lnTo>
                        <a:pt x="181" y="100"/>
                      </a:lnTo>
                      <a:lnTo>
                        <a:pt x="181" y="98"/>
                      </a:lnTo>
                      <a:lnTo>
                        <a:pt x="183" y="98"/>
                      </a:lnTo>
                      <a:lnTo>
                        <a:pt x="183" y="100"/>
                      </a:lnTo>
                      <a:lnTo>
                        <a:pt x="186" y="100"/>
                      </a:lnTo>
                      <a:lnTo>
                        <a:pt x="186" y="102"/>
                      </a:lnTo>
                      <a:lnTo>
                        <a:pt x="188" y="102"/>
                      </a:lnTo>
                      <a:lnTo>
                        <a:pt x="188" y="105"/>
                      </a:lnTo>
                      <a:lnTo>
                        <a:pt x="188" y="107"/>
                      </a:lnTo>
                      <a:lnTo>
                        <a:pt x="190" y="107"/>
                      </a:lnTo>
                      <a:lnTo>
                        <a:pt x="190" y="110"/>
                      </a:lnTo>
                      <a:lnTo>
                        <a:pt x="188" y="110"/>
                      </a:lnTo>
                      <a:lnTo>
                        <a:pt x="188" y="107"/>
                      </a:lnTo>
                      <a:lnTo>
                        <a:pt x="188" y="110"/>
                      </a:lnTo>
                      <a:lnTo>
                        <a:pt x="190" y="110"/>
                      </a:lnTo>
                      <a:lnTo>
                        <a:pt x="188" y="110"/>
                      </a:lnTo>
                      <a:lnTo>
                        <a:pt x="190" y="110"/>
                      </a:lnTo>
                      <a:lnTo>
                        <a:pt x="188" y="110"/>
                      </a:lnTo>
                      <a:lnTo>
                        <a:pt x="188" y="107"/>
                      </a:lnTo>
                      <a:lnTo>
                        <a:pt x="186" y="107"/>
                      </a:lnTo>
                      <a:lnTo>
                        <a:pt x="186" y="110"/>
                      </a:lnTo>
                      <a:lnTo>
                        <a:pt x="186" y="107"/>
                      </a:lnTo>
                      <a:lnTo>
                        <a:pt x="186" y="110"/>
                      </a:lnTo>
                      <a:lnTo>
                        <a:pt x="186" y="107"/>
                      </a:lnTo>
                      <a:lnTo>
                        <a:pt x="186" y="110"/>
                      </a:lnTo>
                      <a:lnTo>
                        <a:pt x="186" y="112"/>
                      </a:lnTo>
                      <a:lnTo>
                        <a:pt x="186" y="114"/>
                      </a:lnTo>
                      <a:lnTo>
                        <a:pt x="186" y="117"/>
                      </a:lnTo>
                      <a:lnTo>
                        <a:pt x="186" y="119"/>
                      </a:lnTo>
                      <a:lnTo>
                        <a:pt x="186" y="121"/>
                      </a:lnTo>
                      <a:lnTo>
                        <a:pt x="186" y="124"/>
                      </a:lnTo>
                      <a:lnTo>
                        <a:pt x="186" y="126"/>
                      </a:lnTo>
                      <a:lnTo>
                        <a:pt x="188" y="129"/>
                      </a:lnTo>
                      <a:lnTo>
                        <a:pt x="188" y="131"/>
                      </a:lnTo>
                      <a:lnTo>
                        <a:pt x="188" y="133"/>
                      </a:lnTo>
                      <a:lnTo>
                        <a:pt x="188" y="136"/>
                      </a:lnTo>
                      <a:lnTo>
                        <a:pt x="190" y="136"/>
                      </a:lnTo>
                      <a:lnTo>
                        <a:pt x="190" y="138"/>
                      </a:lnTo>
                      <a:lnTo>
                        <a:pt x="193" y="138"/>
                      </a:lnTo>
                      <a:lnTo>
                        <a:pt x="193" y="140"/>
                      </a:lnTo>
                      <a:lnTo>
                        <a:pt x="195" y="143"/>
                      </a:lnTo>
                      <a:lnTo>
                        <a:pt x="197" y="145"/>
                      </a:lnTo>
                      <a:lnTo>
                        <a:pt x="200" y="148"/>
                      </a:lnTo>
                      <a:lnTo>
                        <a:pt x="202" y="148"/>
                      </a:lnTo>
                      <a:lnTo>
                        <a:pt x="205" y="150"/>
                      </a:lnTo>
                      <a:lnTo>
                        <a:pt x="207" y="150"/>
                      </a:lnTo>
                      <a:lnTo>
                        <a:pt x="207" y="152"/>
                      </a:lnTo>
                      <a:lnTo>
                        <a:pt x="209" y="152"/>
                      </a:lnTo>
                      <a:lnTo>
                        <a:pt x="212" y="155"/>
                      </a:lnTo>
                      <a:lnTo>
                        <a:pt x="214" y="155"/>
                      </a:lnTo>
                      <a:lnTo>
                        <a:pt x="214" y="157"/>
                      </a:lnTo>
                      <a:lnTo>
                        <a:pt x="216" y="157"/>
                      </a:lnTo>
                      <a:lnTo>
                        <a:pt x="216" y="159"/>
                      </a:lnTo>
                      <a:lnTo>
                        <a:pt x="219" y="162"/>
                      </a:lnTo>
                      <a:lnTo>
                        <a:pt x="221" y="162"/>
                      </a:lnTo>
                      <a:lnTo>
                        <a:pt x="224" y="162"/>
                      </a:lnTo>
                      <a:lnTo>
                        <a:pt x="224" y="164"/>
                      </a:lnTo>
                      <a:lnTo>
                        <a:pt x="226" y="164"/>
                      </a:lnTo>
                      <a:lnTo>
                        <a:pt x="228" y="164"/>
                      </a:lnTo>
                      <a:lnTo>
                        <a:pt x="228" y="167"/>
                      </a:lnTo>
                      <a:lnTo>
                        <a:pt x="231" y="167"/>
                      </a:lnTo>
                      <a:lnTo>
                        <a:pt x="231" y="169"/>
                      </a:lnTo>
                      <a:lnTo>
                        <a:pt x="231" y="171"/>
                      </a:lnTo>
                      <a:lnTo>
                        <a:pt x="231" y="174"/>
                      </a:lnTo>
                      <a:lnTo>
                        <a:pt x="233" y="176"/>
                      </a:lnTo>
                      <a:lnTo>
                        <a:pt x="233" y="178"/>
                      </a:lnTo>
                      <a:lnTo>
                        <a:pt x="235" y="178"/>
                      </a:lnTo>
                      <a:lnTo>
                        <a:pt x="235" y="181"/>
                      </a:lnTo>
                      <a:lnTo>
                        <a:pt x="235" y="183"/>
                      </a:lnTo>
                      <a:lnTo>
                        <a:pt x="235" y="186"/>
                      </a:lnTo>
                      <a:lnTo>
                        <a:pt x="238" y="188"/>
                      </a:lnTo>
                      <a:lnTo>
                        <a:pt x="238" y="190"/>
                      </a:lnTo>
                      <a:lnTo>
                        <a:pt x="238" y="193"/>
                      </a:lnTo>
                      <a:lnTo>
                        <a:pt x="238" y="195"/>
                      </a:lnTo>
                      <a:lnTo>
                        <a:pt x="240" y="195"/>
                      </a:lnTo>
                      <a:lnTo>
                        <a:pt x="238" y="195"/>
                      </a:lnTo>
                      <a:lnTo>
                        <a:pt x="240" y="197"/>
                      </a:lnTo>
                      <a:lnTo>
                        <a:pt x="240" y="200"/>
                      </a:lnTo>
                      <a:lnTo>
                        <a:pt x="243" y="205"/>
                      </a:lnTo>
                      <a:lnTo>
                        <a:pt x="243" y="207"/>
                      </a:lnTo>
                      <a:lnTo>
                        <a:pt x="245" y="209"/>
                      </a:lnTo>
                      <a:lnTo>
                        <a:pt x="245" y="212"/>
                      </a:lnTo>
                      <a:lnTo>
                        <a:pt x="247" y="212"/>
                      </a:lnTo>
                      <a:lnTo>
                        <a:pt x="247" y="214"/>
                      </a:lnTo>
                      <a:lnTo>
                        <a:pt x="250" y="216"/>
                      </a:lnTo>
                      <a:lnTo>
                        <a:pt x="250" y="219"/>
                      </a:lnTo>
                      <a:lnTo>
                        <a:pt x="252" y="219"/>
                      </a:lnTo>
                      <a:lnTo>
                        <a:pt x="254" y="221"/>
                      </a:lnTo>
                      <a:lnTo>
                        <a:pt x="257" y="221"/>
                      </a:lnTo>
                      <a:lnTo>
                        <a:pt x="257" y="224"/>
                      </a:lnTo>
                      <a:lnTo>
                        <a:pt x="259" y="226"/>
                      </a:lnTo>
                      <a:lnTo>
                        <a:pt x="261" y="228"/>
                      </a:lnTo>
                      <a:lnTo>
                        <a:pt x="264" y="228"/>
                      </a:lnTo>
                      <a:lnTo>
                        <a:pt x="264" y="231"/>
                      </a:lnTo>
                      <a:lnTo>
                        <a:pt x="266" y="231"/>
                      </a:lnTo>
                      <a:lnTo>
                        <a:pt x="266" y="233"/>
                      </a:lnTo>
                      <a:lnTo>
                        <a:pt x="266" y="235"/>
                      </a:lnTo>
                      <a:lnTo>
                        <a:pt x="269" y="235"/>
                      </a:lnTo>
                      <a:lnTo>
                        <a:pt x="271" y="235"/>
                      </a:lnTo>
                      <a:lnTo>
                        <a:pt x="271" y="238"/>
                      </a:lnTo>
                      <a:lnTo>
                        <a:pt x="273" y="238"/>
                      </a:lnTo>
                      <a:lnTo>
                        <a:pt x="276" y="238"/>
                      </a:lnTo>
                      <a:lnTo>
                        <a:pt x="276" y="240"/>
                      </a:lnTo>
                      <a:lnTo>
                        <a:pt x="278" y="240"/>
                      </a:lnTo>
                      <a:lnTo>
                        <a:pt x="280" y="243"/>
                      </a:lnTo>
                      <a:lnTo>
                        <a:pt x="283" y="243"/>
                      </a:lnTo>
                      <a:lnTo>
                        <a:pt x="285" y="243"/>
                      </a:lnTo>
                      <a:lnTo>
                        <a:pt x="288" y="243"/>
                      </a:lnTo>
                      <a:lnTo>
                        <a:pt x="290" y="243"/>
                      </a:lnTo>
                      <a:lnTo>
                        <a:pt x="292" y="243"/>
                      </a:lnTo>
                      <a:lnTo>
                        <a:pt x="295" y="243"/>
                      </a:lnTo>
                      <a:lnTo>
                        <a:pt x="297" y="243"/>
                      </a:lnTo>
                      <a:lnTo>
                        <a:pt x="299" y="243"/>
                      </a:lnTo>
                      <a:lnTo>
                        <a:pt x="302" y="243"/>
                      </a:lnTo>
                      <a:lnTo>
                        <a:pt x="304" y="243"/>
                      </a:lnTo>
                      <a:lnTo>
                        <a:pt x="307" y="243"/>
                      </a:lnTo>
                      <a:lnTo>
                        <a:pt x="307" y="240"/>
                      </a:lnTo>
                      <a:lnTo>
                        <a:pt x="309" y="240"/>
                      </a:lnTo>
                      <a:lnTo>
                        <a:pt x="311" y="240"/>
                      </a:lnTo>
                      <a:lnTo>
                        <a:pt x="311" y="243"/>
                      </a:lnTo>
                      <a:lnTo>
                        <a:pt x="314" y="243"/>
                      </a:lnTo>
                      <a:lnTo>
                        <a:pt x="314" y="245"/>
                      </a:lnTo>
                      <a:lnTo>
                        <a:pt x="316" y="245"/>
                      </a:lnTo>
                      <a:lnTo>
                        <a:pt x="314" y="245"/>
                      </a:lnTo>
                      <a:lnTo>
                        <a:pt x="316" y="245"/>
                      </a:lnTo>
                      <a:lnTo>
                        <a:pt x="314" y="245"/>
                      </a:lnTo>
                      <a:lnTo>
                        <a:pt x="314" y="247"/>
                      </a:lnTo>
                      <a:lnTo>
                        <a:pt x="316" y="247"/>
                      </a:lnTo>
                      <a:lnTo>
                        <a:pt x="314" y="247"/>
                      </a:lnTo>
                      <a:lnTo>
                        <a:pt x="316" y="247"/>
                      </a:lnTo>
                      <a:lnTo>
                        <a:pt x="314" y="247"/>
                      </a:lnTo>
                      <a:lnTo>
                        <a:pt x="314" y="250"/>
                      </a:lnTo>
                      <a:lnTo>
                        <a:pt x="311" y="250"/>
                      </a:lnTo>
                      <a:lnTo>
                        <a:pt x="311" y="252"/>
                      </a:lnTo>
                      <a:lnTo>
                        <a:pt x="309" y="252"/>
                      </a:lnTo>
                      <a:lnTo>
                        <a:pt x="309" y="254"/>
                      </a:lnTo>
                      <a:lnTo>
                        <a:pt x="307" y="254"/>
                      </a:lnTo>
                      <a:lnTo>
                        <a:pt x="307" y="257"/>
                      </a:lnTo>
                      <a:lnTo>
                        <a:pt x="307" y="254"/>
                      </a:lnTo>
                      <a:lnTo>
                        <a:pt x="307" y="257"/>
                      </a:lnTo>
                      <a:lnTo>
                        <a:pt x="307" y="254"/>
                      </a:lnTo>
                      <a:lnTo>
                        <a:pt x="307" y="257"/>
                      </a:lnTo>
                      <a:lnTo>
                        <a:pt x="304" y="257"/>
                      </a:lnTo>
                      <a:lnTo>
                        <a:pt x="304" y="259"/>
                      </a:lnTo>
                      <a:lnTo>
                        <a:pt x="307" y="259"/>
                      </a:lnTo>
                      <a:lnTo>
                        <a:pt x="307" y="262"/>
                      </a:lnTo>
                      <a:lnTo>
                        <a:pt x="307" y="264"/>
                      </a:lnTo>
                      <a:lnTo>
                        <a:pt x="309" y="264"/>
                      </a:lnTo>
                      <a:lnTo>
                        <a:pt x="311" y="266"/>
                      </a:lnTo>
                      <a:lnTo>
                        <a:pt x="314" y="266"/>
                      </a:lnTo>
                      <a:lnTo>
                        <a:pt x="316" y="269"/>
                      </a:lnTo>
                      <a:lnTo>
                        <a:pt x="318" y="269"/>
                      </a:lnTo>
                      <a:lnTo>
                        <a:pt x="321" y="269"/>
                      </a:lnTo>
                      <a:lnTo>
                        <a:pt x="321" y="271"/>
                      </a:lnTo>
                      <a:lnTo>
                        <a:pt x="323" y="271"/>
                      </a:lnTo>
                      <a:lnTo>
                        <a:pt x="323" y="273"/>
                      </a:lnTo>
                      <a:lnTo>
                        <a:pt x="326" y="271"/>
                      </a:lnTo>
                      <a:lnTo>
                        <a:pt x="326" y="273"/>
                      </a:lnTo>
                      <a:lnTo>
                        <a:pt x="328" y="273"/>
                      </a:lnTo>
                      <a:lnTo>
                        <a:pt x="328" y="276"/>
                      </a:lnTo>
                      <a:lnTo>
                        <a:pt x="330" y="276"/>
                      </a:lnTo>
                      <a:lnTo>
                        <a:pt x="333" y="276"/>
                      </a:lnTo>
                      <a:lnTo>
                        <a:pt x="335" y="276"/>
                      </a:lnTo>
                      <a:lnTo>
                        <a:pt x="335" y="278"/>
                      </a:lnTo>
                      <a:lnTo>
                        <a:pt x="337" y="278"/>
                      </a:lnTo>
                      <a:lnTo>
                        <a:pt x="340" y="278"/>
                      </a:lnTo>
                      <a:lnTo>
                        <a:pt x="340" y="281"/>
                      </a:lnTo>
                      <a:lnTo>
                        <a:pt x="342" y="281"/>
                      </a:lnTo>
                      <a:lnTo>
                        <a:pt x="345" y="281"/>
                      </a:lnTo>
                      <a:lnTo>
                        <a:pt x="345" y="283"/>
                      </a:lnTo>
                      <a:lnTo>
                        <a:pt x="347" y="283"/>
                      </a:lnTo>
                      <a:lnTo>
                        <a:pt x="349" y="283"/>
                      </a:lnTo>
                      <a:lnTo>
                        <a:pt x="349" y="285"/>
                      </a:lnTo>
                      <a:lnTo>
                        <a:pt x="349" y="283"/>
                      </a:lnTo>
                      <a:lnTo>
                        <a:pt x="349" y="285"/>
                      </a:lnTo>
                      <a:lnTo>
                        <a:pt x="352" y="285"/>
                      </a:lnTo>
                      <a:lnTo>
                        <a:pt x="352" y="288"/>
                      </a:lnTo>
                      <a:lnTo>
                        <a:pt x="354" y="288"/>
                      </a:lnTo>
                      <a:lnTo>
                        <a:pt x="354" y="290"/>
                      </a:lnTo>
                      <a:lnTo>
                        <a:pt x="356" y="290"/>
                      </a:lnTo>
                      <a:lnTo>
                        <a:pt x="356" y="292"/>
                      </a:lnTo>
                      <a:lnTo>
                        <a:pt x="359" y="292"/>
                      </a:lnTo>
                      <a:lnTo>
                        <a:pt x="361" y="292"/>
                      </a:lnTo>
                      <a:lnTo>
                        <a:pt x="361" y="295"/>
                      </a:lnTo>
                      <a:lnTo>
                        <a:pt x="364" y="295"/>
                      </a:lnTo>
                      <a:lnTo>
                        <a:pt x="366" y="295"/>
                      </a:lnTo>
                      <a:lnTo>
                        <a:pt x="366" y="297"/>
                      </a:lnTo>
                      <a:lnTo>
                        <a:pt x="368" y="297"/>
                      </a:lnTo>
                      <a:lnTo>
                        <a:pt x="371" y="297"/>
                      </a:lnTo>
                      <a:lnTo>
                        <a:pt x="371" y="300"/>
                      </a:lnTo>
                      <a:lnTo>
                        <a:pt x="373" y="297"/>
                      </a:lnTo>
                      <a:lnTo>
                        <a:pt x="373" y="300"/>
                      </a:lnTo>
                      <a:lnTo>
                        <a:pt x="373" y="297"/>
                      </a:lnTo>
                      <a:lnTo>
                        <a:pt x="373" y="300"/>
                      </a:lnTo>
                      <a:lnTo>
                        <a:pt x="375" y="300"/>
                      </a:lnTo>
                      <a:lnTo>
                        <a:pt x="375" y="302"/>
                      </a:lnTo>
                      <a:lnTo>
                        <a:pt x="375" y="304"/>
                      </a:lnTo>
                      <a:lnTo>
                        <a:pt x="378" y="304"/>
                      </a:lnTo>
                      <a:lnTo>
                        <a:pt x="378" y="307"/>
                      </a:lnTo>
                      <a:lnTo>
                        <a:pt x="380" y="307"/>
                      </a:lnTo>
                      <a:lnTo>
                        <a:pt x="380" y="309"/>
                      </a:lnTo>
                      <a:lnTo>
                        <a:pt x="382" y="309"/>
                      </a:lnTo>
                      <a:lnTo>
                        <a:pt x="382" y="311"/>
                      </a:lnTo>
                      <a:lnTo>
                        <a:pt x="385" y="311"/>
                      </a:lnTo>
                      <a:lnTo>
                        <a:pt x="385" y="314"/>
                      </a:lnTo>
                      <a:lnTo>
                        <a:pt x="385" y="311"/>
                      </a:lnTo>
                      <a:lnTo>
                        <a:pt x="385" y="314"/>
                      </a:lnTo>
                      <a:lnTo>
                        <a:pt x="387" y="314"/>
                      </a:lnTo>
                      <a:lnTo>
                        <a:pt x="387" y="316"/>
                      </a:lnTo>
                      <a:lnTo>
                        <a:pt x="390" y="316"/>
                      </a:lnTo>
                      <a:lnTo>
                        <a:pt x="390" y="319"/>
                      </a:lnTo>
                      <a:lnTo>
                        <a:pt x="390" y="321"/>
                      </a:lnTo>
                      <a:lnTo>
                        <a:pt x="390" y="323"/>
                      </a:lnTo>
                      <a:lnTo>
                        <a:pt x="392" y="323"/>
                      </a:lnTo>
                      <a:lnTo>
                        <a:pt x="390" y="323"/>
                      </a:lnTo>
                      <a:lnTo>
                        <a:pt x="392" y="323"/>
                      </a:lnTo>
                      <a:lnTo>
                        <a:pt x="392" y="326"/>
                      </a:lnTo>
                      <a:lnTo>
                        <a:pt x="390" y="326"/>
                      </a:lnTo>
                      <a:lnTo>
                        <a:pt x="390" y="328"/>
                      </a:lnTo>
                      <a:lnTo>
                        <a:pt x="387" y="331"/>
                      </a:lnTo>
                      <a:lnTo>
                        <a:pt x="387" y="333"/>
                      </a:lnTo>
                      <a:lnTo>
                        <a:pt x="387" y="335"/>
                      </a:lnTo>
                      <a:lnTo>
                        <a:pt x="387" y="338"/>
                      </a:lnTo>
                      <a:lnTo>
                        <a:pt x="385" y="338"/>
                      </a:lnTo>
                      <a:lnTo>
                        <a:pt x="382" y="338"/>
                      </a:lnTo>
                      <a:lnTo>
                        <a:pt x="380" y="338"/>
                      </a:lnTo>
                      <a:lnTo>
                        <a:pt x="380" y="335"/>
                      </a:lnTo>
                      <a:lnTo>
                        <a:pt x="378" y="335"/>
                      </a:lnTo>
                      <a:lnTo>
                        <a:pt x="378" y="333"/>
                      </a:lnTo>
                      <a:lnTo>
                        <a:pt x="375" y="333"/>
                      </a:lnTo>
                      <a:lnTo>
                        <a:pt x="375" y="331"/>
                      </a:lnTo>
                      <a:lnTo>
                        <a:pt x="375" y="328"/>
                      </a:lnTo>
                      <a:lnTo>
                        <a:pt x="375" y="331"/>
                      </a:lnTo>
                      <a:lnTo>
                        <a:pt x="375" y="328"/>
                      </a:lnTo>
                      <a:lnTo>
                        <a:pt x="373" y="326"/>
                      </a:lnTo>
                      <a:lnTo>
                        <a:pt x="375" y="326"/>
                      </a:lnTo>
                      <a:lnTo>
                        <a:pt x="375" y="323"/>
                      </a:lnTo>
                      <a:lnTo>
                        <a:pt x="373" y="323"/>
                      </a:lnTo>
                      <a:lnTo>
                        <a:pt x="373" y="321"/>
                      </a:lnTo>
                      <a:lnTo>
                        <a:pt x="371" y="321"/>
                      </a:lnTo>
                      <a:lnTo>
                        <a:pt x="373" y="321"/>
                      </a:lnTo>
                      <a:lnTo>
                        <a:pt x="371" y="319"/>
                      </a:lnTo>
                      <a:lnTo>
                        <a:pt x="373" y="319"/>
                      </a:lnTo>
                      <a:lnTo>
                        <a:pt x="371" y="319"/>
                      </a:lnTo>
                      <a:lnTo>
                        <a:pt x="371" y="316"/>
                      </a:lnTo>
                      <a:lnTo>
                        <a:pt x="368" y="316"/>
                      </a:lnTo>
                      <a:lnTo>
                        <a:pt x="366" y="316"/>
                      </a:lnTo>
                      <a:lnTo>
                        <a:pt x="364" y="316"/>
                      </a:lnTo>
                      <a:lnTo>
                        <a:pt x="361" y="316"/>
                      </a:lnTo>
                      <a:lnTo>
                        <a:pt x="359" y="316"/>
                      </a:lnTo>
                      <a:lnTo>
                        <a:pt x="356" y="316"/>
                      </a:lnTo>
                      <a:lnTo>
                        <a:pt x="356" y="314"/>
                      </a:lnTo>
                      <a:lnTo>
                        <a:pt x="354" y="314"/>
                      </a:lnTo>
                      <a:lnTo>
                        <a:pt x="352" y="314"/>
                      </a:lnTo>
                      <a:lnTo>
                        <a:pt x="352" y="311"/>
                      </a:lnTo>
                      <a:lnTo>
                        <a:pt x="349" y="311"/>
                      </a:lnTo>
                      <a:lnTo>
                        <a:pt x="349" y="309"/>
                      </a:lnTo>
                      <a:lnTo>
                        <a:pt x="349" y="307"/>
                      </a:lnTo>
                      <a:lnTo>
                        <a:pt x="352" y="307"/>
                      </a:lnTo>
                      <a:lnTo>
                        <a:pt x="352" y="309"/>
                      </a:lnTo>
                      <a:lnTo>
                        <a:pt x="352" y="307"/>
                      </a:lnTo>
                      <a:lnTo>
                        <a:pt x="349" y="307"/>
                      </a:lnTo>
                      <a:lnTo>
                        <a:pt x="347" y="307"/>
                      </a:lnTo>
                      <a:lnTo>
                        <a:pt x="345" y="307"/>
                      </a:lnTo>
                      <a:lnTo>
                        <a:pt x="342" y="307"/>
                      </a:lnTo>
                      <a:lnTo>
                        <a:pt x="340" y="309"/>
                      </a:lnTo>
                      <a:lnTo>
                        <a:pt x="337" y="309"/>
                      </a:lnTo>
                      <a:lnTo>
                        <a:pt x="337" y="311"/>
                      </a:lnTo>
                      <a:lnTo>
                        <a:pt x="337" y="314"/>
                      </a:lnTo>
                      <a:lnTo>
                        <a:pt x="335" y="314"/>
                      </a:lnTo>
                      <a:lnTo>
                        <a:pt x="335" y="316"/>
                      </a:lnTo>
                      <a:lnTo>
                        <a:pt x="333" y="319"/>
                      </a:lnTo>
                      <a:lnTo>
                        <a:pt x="333" y="321"/>
                      </a:lnTo>
                      <a:lnTo>
                        <a:pt x="333" y="319"/>
                      </a:lnTo>
                      <a:lnTo>
                        <a:pt x="333" y="321"/>
                      </a:lnTo>
                      <a:lnTo>
                        <a:pt x="330" y="323"/>
                      </a:lnTo>
                      <a:lnTo>
                        <a:pt x="328" y="326"/>
                      </a:lnTo>
                      <a:lnTo>
                        <a:pt x="328" y="328"/>
                      </a:lnTo>
                      <a:lnTo>
                        <a:pt x="328" y="331"/>
                      </a:lnTo>
                      <a:lnTo>
                        <a:pt x="330" y="331"/>
                      </a:lnTo>
                      <a:lnTo>
                        <a:pt x="328" y="331"/>
                      </a:lnTo>
                      <a:lnTo>
                        <a:pt x="328" y="333"/>
                      </a:lnTo>
                      <a:lnTo>
                        <a:pt x="326" y="335"/>
                      </a:lnTo>
                      <a:lnTo>
                        <a:pt x="326" y="338"/>
                      </a:lnTo>
                      <a:lnTo>
                        <a:pt x="326" y="340"/>
                      </a:lnTo>
                      <a:lnTo>
                        <a:pt x="326" y="342"/>
                      </a:lnTo>
                      <a:lnTo>
                        <a:pt x="326" y="345"/>
                      </a:lnTo>
                      <a:lnTo>
                        <a:pt x="328" y="345"/>
                      </a:lnTo>
                      <a:lnTo>
                        <a:pt x="328" y="347"/>
                      </a:lnTo>
                      <a:lnTo>
                        <a:pt x="330" y="347"/>
                      </a:lnTo>
                      <a:lnTo>
                        <a:pt x="333" y="347"/>
                      </a:lnTo>
                      <a:lnTo>
                        <a:pt x="335" y="347"/>
                      </a:lnTo>
                      <a:lnTo>
                        <a:pt x="335" y="350"/>
                      </a:lnTo>
                      <a:lnTo>
                        <a:pt x="337" y="350"/>
                      </a:lnTo>
                      <a:lnTo>
                        <a:pt x="337" y="352"/>
                      </a:lnTo>
                      <a:lnTo>
                        <a:pt x="340" y="352"/>
                      </a:lnTo>
                      <a:lnTo>
                        <a:pt x="342" y="352"/>
                      </a:lnTo>
                      <a:lnTo>
                        <a:pt x="342" y="354"/>
                      </a:lnTo>
                      <a:lnTo>
                        <a:pt x="345" y="354"/>
                      </a:lnTo>
                      <a:lnTo>
                        <a:pt x="345" y="357"/>
                      </a:lnTo>
                      <a:lnTo>
                        <a:pt x="347" y="357"/>
                      </a:lnTo>
                      <a:lnTo>
                        <a:pt x="347" y="359"/>
                      </a:lnTo>
                      <a:lnTo>
                        <a:pt x="345" y="359"/>
                      </a:lnTo>
                      <a:lnTo>
                        <a:pt x="345" y="361"/>
                      </a:lnTo>
                      <a:lnTo>
                        <a:pt x="345" y="364"/>
                      </a:lnTo>
                      <a:lnTo>
                        <a:pt x="347" y="364"/>
                      </a:lnTo>
                      <a:lnTo>
                        <a:pt x="347" y="366"/>
                      </a:lnTo>
                      <a:lnTo>
                        <a:pt x="345" y="366"/>
                      </a:lnTo>
                      <a:lnTo>
                        <a:pt x="345" y="369"/>
                      </a:lnTo>
                      <a:lnTo>
                        <a:pt x="345" y="371"/>
                      </a:lnTo>
                      <a:lnTo>
                        <a:pt x="347" y="371"/>
                      </a:lnTo>
                      <a:lnTo>
                        <a:pt x="347" y="373"/>
                      </a:lnTo>
                      <a:lnTo>
                        <a:pt x="349" y="373"/>
                      </a:lnTo>
                      <a:lnTo>
                        <a:pt x="347" y="373"/>
                      </a:lnTo>
                      <a:lnTo>
                        <a:pt x="347" y="376"/>
                      </a:lnTo>
                      <a:lnTo>
                        <a:pt x="347" y="378"/>
                      </a:lnTo>
                      <a:lnTo>
                        <a:pt x="345" y="378"/>
                      </a:lnTo>
                      <a:lnTo>
                        <a:pt x="342" y="378"/>
                      </a:lnTo>
                      <a:lnTo>
                        <a:pt x="340" y="378"/>
                      </a:lnTo>
                      <a:lnTo>
                        <a:pt x="337" y="378"/>
                      </a:lnTo>
                      <a:lnTo>
                        <a:pt x="335" y="378"/>
                      </a:lnTo>
                      <a:lnTo>
                        <a:pt x="333" y="380"/>
                      </a:lnTo>
                      <a:lnTo>
                        <a:pt x="330" y="380"/>
                      </a:lnTo>
                      <a:lnTo>
                        <a:pt x="330" y="383"/>
                      </a:lnTo>
                      <a:lnTo>
                        <a:pt x="328" y="383"/>
                      </a:lnTo>
                      <a:lnTo>
                        <a:pt x="328" y="385"/>
                      </a:lnTo>
                      <a:lnTo>
                        <a:pt x="326" y="388"/>
                      </a:lnTo>
                      <a:lnTo>
                        <a:pt x="328" y="388"/>
                      </a:lnTo>
                      <a:lnTo>
                        <a:pt x="328" y="390"/>
                      </a:lnTo>
                      <a:lnTo>
                        <a:pt x="328" y="392"/>
                      </a:lnTo>
                      <a:lnTo>
                        <a:pt x="328" y="395"/>
                      </a:lnTo>
                      <a:lnTo>
                        <a:pt x="328" y="397"/>
                      </a:lnTo>
                      <a:lnTo>
                        <a:pt x="328" y="399"/>
                      </a:lnTo>
                      <a:lnTo>
                        <a:pt x="326" y="402"/>
                      </a:lnTo>
                      <a:lnTo>
                        <a:pt x="323" y="404"/>
                      </a:lnTo>
                      <a:lnTo>
                        <a:pt x="321" y="404"/>
                      </a:lnTo>
                      <a:lnTo>
                        <a:pt x="321" y="407"/>
                      </a:lnTo>
                      <a:lnTo>
                        <a:pt x="318" y="407"/>
                      </a:lnTo>
                      <a:lnTo>
                        <a:pt x="318" y="409"/>
                      </a:lnTo>
                      <a:lnTo>
                        <a:pt x="316" y="409"/>
                      </a:lnTo>
                      <a:lnTo>
                        <a:pt x="316" y="411"/>
                      </a:lnTo>
                      <a:lnTo>
                        <a:pt x="314" y="411"/>
                      </a:lnTo>
                      <a:lnTo>
                        <a:pt x="314" y="414"/>
                      </a:lnTo>
                      <a:lnTo>
                        <a:pt x="314" y="416"/>
                      </a:lnTo>
                      <a:lnTo>
                        <a:pt x="314" y="418"/>
                      </a:lnTo>
                      <a:lnTo>
                        <a:pt x="311" y="421"/>
                      </a:lnTo>
                      <a:lnTo>
                        <a:pt x="311" y="423"/>
                      </a:lnTo>
                      <a:lnTo>
                        <a:pt x="309" y="423"/>
                      </a:lnTo>
                      <a:lnTo>
                        <a:pt x="307" y="423"/>
                      </a:lnTo>
                      <a:lnTo>
                        <a:pt x="304" y="423"/>
                      </a:lnTo>
                      <a:lnTo>
                        <a:pt x="302" y="423"/>
                      </a:lnTo>
                      <a:lnTo>
                        <a:pt x="299" y="423"/>
                      </a:lnTo>
                      <a:lnTo>
                        <a:pt x="299" y="421"/>
                      </a:lnTo>
                      <a:lnTo>
                        <a:pt x="297" y="421"/>
                      </a:lnTo>
                      <a:lnTo>
                        <a:pt x="297" y="418"/>
                      </a:lnTo>
                      <a:lnTo>
                        <a:pt x="297" y="416"/>
                      </a:lnTo>
                      <a:lnTo>
                        <a:pt x="297" y="414"/>
                      </a:lnTo>
                      <a:lnTo>
                        <a:pt x="297" y="411"/>
                      </a:lnTo>
                      <a:lnTo>
                        <a:pt x="297" y="409"/>
                      </a:lnTo>
                      <a:lnTo>
                        <a:pt x="299" y="409"/>
                      </a:lnTo>
                      <a:lnTo>
                        <a:pt x="299" y="407"/>
                      </a:lnTo>
                      <a:lnTo>
                        <a:pt x="299" y="409"/>
                      </a:lnTo>
                      <a:lnTo>
                        <a:pt x="299" y="407"/>
                      </a:lnTo>
                      <a:lnTo>
                        <a:pt x="302" y="407"/>
                      </a:lnTo>
                      <a:lnTo>
                        <a:pt x="302" y="404"/>
                      </a:lnTo>
                      <a:lnTo>
                        <a:pt x="304" y="404"/>
                      </a:lnTo>
                      <a:lnTo>
                        <a:pt x="302" y="404"/>
                      </a:lnTo>
                      <a:lnTo>
                        <a:pt x="304" y="402"/>
                      </a:lnTo>
                      <a:lnTo>
                        <a:pt x="304" y="399"/>
                      </a:lnTo>
                      <a:lnTo>
                        <a:pt x="307" y="399"/>
                      </a:lnTo>
                      <a:lnTo>
                        <a:pt x="304" y="399"/>
                      </a:lnTo>
                      <a:lnTo>
                        <a:pt x="307" y="399"/>
                      </a:lnTo>
                      <a:lnTo>
                        <a:pt x="307" y="397"/>
                      </a:lnTo>
                      <a:lnTo>
                        <a:pt x="307" y="399"/>
                      </a:lnTo>
                      <a:lnTo>
                        <a:pt x="304" y="399"/>
                      </a:lnTo>
                      <a:lnTo>
                        <a:pt x="307" y="397"/>
                      </a:lnTo>
                      <a:lnTo>
                        <a:pt x="307" y="395"/>
                      </a:lnTo>
                      <a:lnTo>
                        <a:pt x="304" y="395"/>
                      </a:lnTo>
                      <a:lnTo>
                        <a:pt x="304" y="392"/>
                      </a:lnTo>
                      <a:lnTo>
                        <a:pt x="302" y="392"/>
                      </a:lnTo>
                      <a:lnTo>
                        <a:pt x="302" y="390"/>
                      </a:lnTo>
                      <a:lnTo>
                        <a:pt x="304" y="390"/>
                      </a:lnTo>
                      <a:lnTo>
                        <a:pt x="304" y="388"/>
                      </a:lnTo>
                      <a:lnTo>
                        <a:pt x="307" y="388"/>
                      </a:lnTo>
                      <a:lnTo>
                        <a:pt x="309" y="388"/>
                      </a:lnTo>
                      <a:lnTo>
                        <a:pt x="311" y="388"/>
                      </a:lnTo>
                      <a:lnTo>
                        <a:pt x="314" y="388"/>
                      </a:lnTo>
                      <a:lnTo>
                        <a:pt x="314" y="385"/>
                      </a:lnTo>
                      <a:lnTo>
                        <a:pt x="316" y="385"/>
                      </a:lnTo>
                      <a:lnTo>
                        <a:pt x="316" y="383"/>
                      </a:lnTo>
                      <a:lnTo>
                        <a:pt x="316" y="380"/>
                      </a:lnTo>
                      <a:lnTo>
                        <a:pt x="316" y="378"/>
                      </a:lnTo>
                      <a:lnTo>
                        <a:pt x="314" y="378"/>
                      </a:lnTo>
                      <a:lnTo>
                        <a:pt x="314" y="376"/>
                      </a:lnTo>
                      <a:lnTo>
                        <a:pt x="314" y="373"/>
                      </a:lnTo>
                      <a:lnTo>
                        <a:pt x="311" y="373"/>
                      </a:lnTo>
                      <a:lnTo>
                        <a:pt x="311" y="371"/>
                      </a:lnTo>
                      <a:lnTo>
                        <a:pt x="311" y="369"/>
                      </a:lnTo>
                      <a:lnTo>
                        <a:pt x="311" y="366"/>
                      </a:lnTo>
                      <a:lnTo>
                        <a:pt x="311" y="364"/>
                      </a:lnTo>
                      <a:lnTo>
                        <a:pt x="311" y="361"/>
                      </a:lnTo>
                      <a:lnTo>
                        <a:pt x="309" y="361"/>
                      </a:lnTo>
                      <a:lnTo>
                        <a:pt x="309" y="359"/>
                      </a:lnTo>
                      <a:lnTo>
                        <a:pt x="309" y="357"/>
                      </a:lnTo>
                      <a:lnTo>
                        <a:pt x="309" y="354"/>
                      </a:lnTo>
                      <a:lnTo>
                        <a:pt x="307" y="354"/>
                      </a:lnTo>
                      <a:lnTo>
                        <a:pt x="307" y="352"/>
                      </a:lnTo>
                      <a:lnTo>
                        <a:pt x="307" y="350"/>
                      </a:lnTo>
                      <a:lnTo>
                        <a:pt x="304" y="350"/>
                      </a:lnTo>
                      <a:lnTo>
                        <a:pt x="304" y="347"/>
                      </a:lnTo>
                      <a:lnTo>
                        <a:pt x="304" y="345"/>
                      </a:lnTo>
                      <a:lnTo>
                        <a:pt x="302" y="345"/>
                      </a:lnTo>
                      <a:lnTo>
                        <a:pt x="302" y="342"/>
                      </a:lnTo>
                      <a:lnTo>
                        <a:pt x="302" y="340"/>
                      </a:lnTo>
                      <a:lnTo>
                        <a:pt x="302" y="338"/>
                      </a:lnTo>
                      <a:lnTo>
                        <a:pt x="302" y="335"/>
                      </a:lnTo>
                      <a:lnTo>
                        <a:pt x="302" y="333"/>
                      </a:lnTo>
                      <a:lnTo>
                        <a:pt x="299" y="333"/>
                      </a:lnTo>
                      <a:lnTo>
                        <a:pt x="299" y="331"/>
                      </a:lnTo>
                      <a:lnTo>
                        <a:pt x="299" y="328"/>
                      </a:lnTo>
                      <a:lnTo>
                        <a:pt x="297" y="328"/>
                      </a:lnTo>
                      <a:lnTo>
                        <a:pt x="297" y="326"/>
                      </a:lnTo>
                      <a:lnTo>
                        <a:pt x="295" y="326"/>
                      </a:lnTo>
                      <a:lnTo>
                        <a:pt x="292" y="326"/>
                      </a:lnTo>
                      <a:lnTo>
                        <a:pt x="292" y="328"/>
                      </a:lnTo>
                      <a:lnTo>
                        <a:pt x="290" y="328"/>
                      </a:lnTo>
                      <a:lnTo>
                        <a:pt x="290" y="331"/>
                      </a:lnTo>
                      <a:lnTo>
                        <a:pt x="288" y="331"/>
                      </a:lnTo>
                      <a:lnTo>
                        <a:pt x="288" y="328"/>
                      </a:lnTo>
                      <a:lnTo>
                        <a:pt x="288" y="331"/>
                      </a:lnTo>
                      <a:lnTo>
                        <a:pt x="288" y="328"/>
                      </a:lnTo>
                      <a:lnTo>
                        <a:pt x="285" y="328"/>
                      </a:lnTo>
                      <a:lnTo>
                        <a:pt x="285" y="326"/>
                      </a:lnTo>
                      <a:lnTo>
                        <a:pt x="283" y="326"/>
                      </a:lnTo>
                      <a:lnTo>
                        <a:pt x="283" y="323"/>
                      </a:lnTo>
                      <a:lnTo>
                        <a:pt x="280" y="323"/>
                      </a:lnTo>
                      <a:lnTo>
                        <a:pt x="280" y="321"/>
                      </a:lnTo>
                      <a:lnTo>
                        <a:pt x="278" y="321"/>
                      </a:lnTo>
                      <a:lnTo>
                        <a:pt x="276" y="321"/>
                      </a:lnTo>
                      <a:lnTo>
                        <a:pt x="276" y="319"/>
                      </a:lnTo>
                      <a:lnTo>
                        <a:pt x="273" y="319"/>
                      </a:lnTo>
                      <a:lnTo>
                        <a:pt x="273" y="316"/>
                      </a:lnTo>
                      <a:lnTo>
                        <a:pt x="273" y="314"/>
                      </a:lnTo>
                      <a:lnTo>
                        <a:pt x="276" y="314"/>
                      </a:lnTo>
                      <a:lnTo>
                        <a:pt x="276" y="311"/>
                      </a:lnTo>
                      <a:lnTo>
                        <a:pt x="276" y="309"/>
                      </a:lnTo>
                      <a:lnTo>
                        <a:pt x="273" y="307"/>
                      </a:lnTo>
                      <a:lnTo>
                        <a:pt x="273" y="304"/>
                      </a:lnTo>
                      <a:lnTo>
                        <a:pt x="271" y="304"/>
                      </a:lnTo>
                      <a:lnTo>
                        <a:pt x="271" y="302"/>
                      </a:lnTo>
                      <a:lnTo>
                        <a:pt x="269" y="300"/>
                      </a:lnTo>
                      <a:lnTo>
                        <a:pt x="266" y="300"/>
                      </a:lnTo>
                      <a:lnTo>
                        <a:pt x="269" y="300"/>
                      </a:lnTo>
                      <a:lnTo>
                        <a:pt x="266" y="300"/>
                      </a:lnTo>
                      <a:lnTo>
                        <a:pt x="264" y="300"/>
                      </a:lnTo>
                      <a:lnTo>
                        <a:pt x="261" y="300"/>
                      </a:lnTo>
                      <a:lnTo>
                        <a:pt x="261" y="302"/>
                      </a:lnTo>
                      <a:lnTo>
                        <a:pt x="259" y="302"/>
                      </a:lnTo>
                      <a:lnTo>
                        <a:pt x="257" y="302"/>
                      </a:lnTo>
                      <a:lnTo>
                        <a:pt x="254" y="302"/>
                      </a:lnTo>
                      <a:lnTo>
                        <a:pt x="254" y="304"/>
                      </a:lnTo>
                      <a:lnTo>
                        <a:pt x="254" y="302"/>
                      </a:lnTo>
                      <a:lnTo>
                        <a:pt x="254" y="304"/>
                      </a:lnTo>
                      <a:lnTo>
                        <a:pt x="252" y="302"/>
                      </a:lnTo>
                      <a:lnTo>
                        <a:pt x="254" y="302"/>
                      </a:lnTo>
                      <a:lnTo>
                        <a:pt x="252" y="302"/>
                      </a:lnTo>
                      <a:lnTo>
                        <a:pt x="254" y="302"/>
                      </a:lnTo>
                      <a:lnTo>
                        <a:pt x="254" y="300"/>
                      </a:lnTo>
                      <a:lnTo>
                        <a:pt x="257" y="300"/>
                      </a:lnTo>
                      <a:lnTo>
                        <a:pt x="257" y="297"/>
                      </a:lnTo>
                      <a:lnTo>
                        <a:pt x="259" y="297"/>
                      </a:lnTo>
                      <a:lnTo>
                        <a:pt x="257" y="295"/>
                      </a:lnTo>
                      <a:lnTo>
                        <a:pt x="254" y="295"/>
                      </a:lnTo>
                      <a:lnTo>
                        <a:pt x="254" y="292"/>
                      </a:lnTo>
                      <a:lnTo>
                        <a:pt x="252" y="292"/>
                      </a:lnTo>
                      <a:lnTo>
                        <a:pt x="252" y="290"/>
                      </a:lnTo>
                      <a:lnTo>
                        <a:pt x="252" y="292"/>
                      </a:lnTo>
                      <a:lnTo>
                        <a:pt x="252" y="290"/>
                      </a:lnTo>
                      <a:lnTo>
                        <a:pt x="252" y="292"/>
                      </a:lnTo>
                      <a:lnTo>
                        <a:pt x="250" y="292"/>
                      </a:lnTo>
                      <a:lnTo>
                        <a:pt x="247" y="292"/>
                      </a:lnTo>
                      <a:lnTo>
                        <a:pt x="245" y="292"/>
                      </a:lnTo>
                      <a:lnTo>
                        <a:pt x="245" y="295"/>
                      </a:lnTo>
                      <a:lnTo>
                        <a:pt x="245" y="292"/>
                      </a:lnTo>
                      <a:lnTo>
                        <a:pt x="245" y="290"/>
                      </a:lnTo>
                      <a:lnTo>
                        <a:pt x="243" y="288"/>
                      </a:lnTo>
                      <a:lnTo>
                        <a:pt x="243" y="285"/>
                      </a:lnTo>
                      <a:lnTo>
                        <a:pt x="240" y="283"/>
                      </a:lnTo>
                      <a:lnTo>
                        <a:pt x="240" y="281"/>
                      </a:lnTo>
                      <a:lnTo>
                        <a:pt x="238" y="278"/>
                      </a:lnTo>
                      <a:lnTo>
                        <a:pt x="238" y="276"/>
                      </a:lnTo>
                      <a:lnTo>
                        <a:pt x="235" y="276"/>
                      </a:lnTo>
                      <a:lnTo>
                        <a:pt x="235" y="273"/>
                      </a:lnTo>
                      <a:lnTo>
                        <a:pt x="233" y="273"/>
                      </a:lnTo>
                      <a:lnTo>
                        <a:pt x="231" y="273"/>
                      </a:lnTo>
                      <a:lnTo>
                        <a:pt x="231" y="271"/>
                      </a:lnTo>
                      <a:lnTo>
                        <a:pt x="231" y="273"/>
                      </a:lnTo>
                      <a:lnTo>
                        <a:pt x="231" y="271"/>
                      </a:lnTo>
                      <a:lnTo>
                        <a:pt x="231" y="273"/>
                      </a:lnTo>
                      <a:lnTo>
                        <a:pt x="228" y="273"/>
                      </a:lnTo>
                      <a:lnTo>
                        <a:pt x="228" y="276"/>
                      </a:lnTo>
                      <a:lnTo>
                        <a:pt x="228" y="273"/>
                      </a:lnTo>
                      <a:lnTo>
                        <a:pt x="226" y="273"/>
                      </a:lnTo>
                      <a:lnTo>
                        <a:pt x="224" y="273"/>
                      </a:lnTo>
                      <a:lnTo>
                        <a:pt x="224" y="271"/>
                      </a:lnTo>
                      <a:lnTo>
                        <a:pt x="221" y="271"/>
                      </a:lnTo>
                      <a:lnTo>
                        <a:pt x="219" y="271"/>
                      </a:lnTo>
                      <a:lnTo>
                        <a:pt x="216" y="271"/>
                      </a:lnTo>
                      <a:lnTo>
                        <a:pt x="214" y="271"/>
                      </a:lnTo>
                      <a:lnTo>
                        <a:pt x="214" y="273"/>
                      </a:lnTo>
                      <a:lnTo>
                        <a:pt x="212" y="273"/>
                      </a:lnTo>
                      <a:lnTo>
                        <a:pt x="212" y="271"/>
                      </a:lnTo>
                      <a:lnTo>
                        <a:pt x="209" y="271"/>
                      </a:lnTo>
                      <a:lnTo>
                        <a:pt x="209" y="269"/>
                      </a:lnTo>
                      <a:lnTo>
                        <a:pt x="207" y="266"/>
                      </a:lnTo>
                      <a:lnTo>
                        <a:pt x="205" y="266"/>
                      </a:lnTo>
                      <a:lnTo>
                        <a:pt x="205" y="264"/>
                      </a:lnTo>
                      <a:lnTo>
                        <a:pt x="202" y="266"/>
                      </a:lnTo>
                      <a:lnTo>
                        <a:pt x="202" y="264"/>
                      </a:lnTo>
                      <a:lnTo>
                        <a:pt x="202" y="266"/>
                      </a:lnTo>
                      <a:lnTo>
                        <a:pt x="202" y="264"/>
                      </a:lnTo>
                      <a:lnTo>
                        <a:pt x="200" y="264"/>
                      </a:lnTo>
                      <a:lnTo>
                        <a:pt x="197" y="264"/>
                      </a:lnTo>
                      <a:lnTo>
                        <a:pt x="197" y="262"/>
                      </a:lnTo>
                      <a:lnTo>
                        <a:pt x="195" y="262"/>
                      </a:lnTo>
                      <a:lnTo>
                        <a:pt x="195" y="259"/>
                      </a:lnTo>
                      <a:lnTo>
                        <a:pt x="193" y="257"/>
                      </a:lnTo>
                      <a:lnTo>
                        <a:pt x="190" y="254"/>
                      </a:lnTo>
                      <a:lnTo>
                        <a:pt x="190" y="252"/>
                      </a:lnTo>
                      <a:lnTo>
                        <a:pt x="188" y="252"/>
                      </a:lnTo>
                      <a:lnTo>
                        <a:pt x="186" y="252"/>
                      </a:lnTo>
                      <a:lnTo>
                        <a:pt x="186" y="250"/>
                      </a:lnTo>
                      <a:lnTo>
                        <a:pt x="183" y="250"/>
                      </a:lnTo>
                      <a:lnTo>
                        <a:pt x="186" y="250"/>
                      </a:lnTo>
                      <a:lnTo>
                        <a:pt x="183" y="250"/>
                      </a:lnTo>
                      <a:lnTo>
                        <a:pt x="183" y="247"/>
                      </a:lnTo>
                      <a:lnTo>
                        <a:pt x="183" y="245"/>
                      </a:lnTo>
                      <a:lnTo>
                        <a:pt x="181" y="243"/>
                      </a:lnTo>
                      <a:lnTo>
                        <a:pt x="181" y="240"/>
                      </a:lnTo>
                      <a:lnTo>
                        <a:pt x="178" y="240"/>
                      </a:lnTo>
                      <a:lnTo>
                        <a:pt x="176" y="238"/>
                      </a:lnTo>
                      <a:lnTo>
                        <a:pt x="174" y="238"/>
                      </a:lnTo>
                      <a:lnTo>
                        <a:pt x="174" y="235"/>
                      </a:lnTo>
                      <a:lnTo>
                        <a:pt x="171" y="238"/>
                      </a:lnTo>
                      <a:lnTo>
                        <a:pt x="171" y="235"/>
                      </a:lnTo>
                      <a:lnTo>
                        <a:pt x="169" y="235"/>
                      </a:lnTo>
                      <a:lnTo>
                        <a:pt x="169" y="233"/>
                      </a:lnTo>
                      <a:lnTo>
                        <a:pt x="169" y="231"/>
                      </a:lnTo>
                      <a:lnTo>
                        <a:pt x="167" y="231"/>
                      </a:lnTo>
                      <a:lnTo>
                        <a:pt x="167" y="228"/>
                      </a:lnTo>
                      <a:lnTo>
                        <a:pt x="167" y="226"/>
                      </a:lnTo>
                      <a:lnTo>
                        <a:pt x="164" y="226"/>
                      </a:lnTo>
                      <a:lnTo>
                        <a:pt x="164" y="224"/>
                      </a:lnTo>
                      <a:lnTo>
                        <a:pt x="162" y="224"/>
                      </a:lnTo>
                      <a:lnTo>
                        <a:pt x="159" y="221"/>
                      </a:lnTo>
                      <a:lnTo>
                        <a:pt x="157" y="221"/>
                      </a:lnTo>
                      <a:lnTo>
                        <a:pt x="155" y="219"/>
                      </a:lnTo>
                      <a:lnTo>
                        <a:pt x="152" y="219"/>
                      </a:lnTo>
                      <a:lnTo>
                        <a:pt x="150" y="219"/>
                      </a:lnTo>
                      <a:lnTo>
                        <a:pt x="150" y="221"/>
                      </a:lnTo>
                      <a:lnTo>
                        <a:pt x="148" y="221"/>
                      </a:lnTo>
                      <a:lnTo>
                        <a:pt x="148" y="219"/>
                      </a:lnTo>
                      <a:lnTo>
                        <a:pt x="150" y="219"/>
                      </a:lnTo>
                      <a:lnTo>
                        <a:pt x="150" y="216"/>
                      </a:lnTo>
                      <a:lnTo>
                        <a:pt x="150" y="214"/>
                      </a:lnTo>
                      <a:lnTo>
                        <a:pt x="150" y="212"/>
                      </a:lnTo>
                      <a:lnTo>
                        <a:pt x="148" y="212"/>
                      </a:lnTo>
                      <a:lnTo>
                        <a:pt x="148" y="214"/>
                      </a:lnTo>
                      <a:lnTo>
                        <a:pt x="148" y="212"/>
                      </a:lnTo>
                      <a:lnTo>
                        <a:pt x="148" y="209"/>
                      </a:lnTo>
                      <a:lnTo>
                        <a:pt x="145" y="209"/>
                      </a:lnTo>
                      <a:lnTo>
                        <a:pt x="148" y="209"/>
                      </a:lnTo>
                      <a:lnTo>
                        <a:pt x="145" y="209"/>
                      </a:lnTo>
                      <a:lnTo>
                        <a:pt x="145" y="207"/>
                      </a:lnTo>
                      <a:lnTo>
                        <a:pt x="143" y="207"/>
                      </a:lnTo>
                      <a:lnTo>
                        <a:pt x="143" y="205"/>
                      </a:lnTo>
                      <a:lnTo>
                        <a:pt x="140" y="205"/>
                      </a:lnTo>
                      <a:lnTo>
                        <a:pt x="140" y="202"/>
                      </a:lnTo>
                      <a:lnTo>
                        <a:pt x="138" y="202"/>
                      </a:lnTo>
                      <a:lnTo>
                        <a:pt x="136" y="202"/>
                      </a:lnTo>
                      <a:lnTo>
                        <a:pt x="136" y="200"/>
                      </a:lnTo>
                      <a:lnTo>
                        <a:pt x="136" y="197"/>
                      </a:lnTo>
                      <a:lnTo>
                        <a:pt x="136" y="195"/>
                      </a:lnTo>
                      <a:lnTo>
                        <a:pt x="133" y="195"/>
                      </a:lnTo>
                      <a:lnTo>
                        <a:pt x="131" y="195"/>
                      </a:lnTo>
                      <a:lnTo>
                        <a:pt x="129" y="195"/>
                      </a:lnTo>
                      <a:lnTo>
                        <a:pt x="126" y="195"/>
                      </a:lnTo>
                      <a:lnTo>
                        <a:pt x="126" y="193"/>
                      </a:lnTo>
                      <a:lnTo>
                        <a:pt x="129" y="193"/>
                      </a:lnTo>
                      <a:lnTo>
                        <a:pt x="129" y="190"/>
                      </a:lnTo>
                      <a:lnTo>
                        <a:pt x="129" y="188"/>
                      </a:lnTo>
                      <a:lnTo>
                        <a:pt x="129" y="186"/>
                      </a:lnTo>
                      <a:lnTo>
                        <a:pt x="129" y="183"/>
                      </a:lnTo>
                      <a:lnTo>
                        <a:pt x="129" y="181"/>
                      </a:lnTo>
                      <a:lnTo>
                        <a:pt x="126" y="178"/>
                      </a:lnTo>
                      <a:lnTo>
                        <a:pt x="126" y="176"/>
                      </a:lnTo>
                      <a:lnTo>
                        <a:pt x="124" y="176"/>
                      </a:lnTo>
                      <a:lnTo>
                        <a:pt x="124" y="174"/>
                      </a:lnTo>
                      <a:lnTo>
                        <a:pt x="124" y="171"/>
                      </a:lnTo>
                      <a:lnTo>
                        <a:pt x="121" y="171"/>
                      </a:lnTo>
                      <a:lnTo>
                        <a:pt x="121" y="169"/>
                      </a:lnTo>
                      <a:lnTo>
                        <a:pt x="121" y="167"/>
                      </a:lnTo>
                      <a:lnTo>
                        <a:pt x="121" y="169"/>
                      </a:lnTo>
                      <a:lnTo>
                        <a:pt x="121" y="167"/>
                      </a:lnTo>
                      <a:lnTo>
                        <a:pt x="121" y="169"/>
                      </a:lnTo>
                      <a:lnTo>
                        <a:pt x="119" y="169"/>
                      </a:lnTo>
                      <a:lnTo>
                        <a:pt x="119" y="167"/>
                      </a:lnTo>
                      <a:lnTo>
                        <a:pt x="121" y="167"/>
                      </a:lnTo>
                      <a:lnTo>
                        <a:pt x="121" y="164"/>
                      </a:lnTo>
                      <a:lnTo>
                        <a:pt x="121" y="167"/>
                      </a:lnTo>
                      <a:lnTo>
                        <a:pt x="121" y="164"/>
                      </a:lnTo>
                      <a:lnTo>
                        <a:pt x="119" y="164"/>
                      </a:lnTo>
                      <a:lnTo>
                        <a:pt x="119" y="162"/>
                      </a:lnTo>
                      <a:lnTo>
                        <a:pt x="119" y="159"/>
                      </a:lnTo>
                      <a:lnTo>
                        <a:pt x="119" y="157"/>
                      </a:lnTo>
                      <a:lnTo>
                        <a:pt x="119" y="155"/>
                      </a:lnTo>
                      <a:lnTo>
                        <a:pt x="119" y="152"/>
                      </a:lnTo>
                      <a:lnTo>
                        <a:pt x="117" y="150"/>
                      </a:lnTo>
                      <a:lnTo>
                        <a:pt x="117" y="148"/>
                      </a:lnTo>
                      <a:lnTo>
                        <a:pt x="114" y="148"/>
                      </a:lnTo>
                      <a:lnTo>
                        <a:pt x="114" y="145"/>
                      </a:lnTo>
                      <a:lnTo>
                        <a:pt x="112" y="145"/>
                      </a:lnTo>
                      <a:lnTo>
                        <a:pt x="112" y="143"/>
                      </a:lnTo>
                      <a:lnTo>
                        <a:pt x="110" y="143"/>
                      </a:lnTo>
                      <a:lnTo>
                        <a:pt x="110" y="145"/>
                      </a:lnTo>
                      <a:lnTo>
                        <a:pt x="110" y="143"/>
                      </a:lnTo>
                      <a:lnTo>
                        <a:pt x="107" y="143"/>
                      </a:lnTo>
                      <a:lnTo>
                        <a:pt x="105" y="143"/>
                      </a:lnTo>
                      <a:lnTo>
                        <a:pt x="105" y="140"/>
                      </a:lnTo>
                      <a:lnTo>
                        <a:pt x="105" y="143"/>
                      </a:lnTo>
                      <a:lnTo>
                        <a:pt x="105" y="140"/>
                      </a:lnTo>
                      <a:lnTo>
                        <a:pt x="105" y="143"/>
                      </a:lnTo>
                      <a:lnTo>
                        <a:pt x="105" y="145"/>
                      </a:lnTo>
                      <a:lnTo>
                        <a:pt x="105" y="143"/>
                      </a:lnTo>
                      <a:lnTo>
                        <a:pt x="103" y="143"/>
                      </a:lnTo>
                      <a:lnTo>
                        <a:pt x="103" y="140"/>
                      </a:lnTo>
                      <a:lnTo>
                        <a:pt x="100" y="140"/>
                      </a:lnTo>
                      <a:lnTo>
                        <a:pt x="98" y="140"/>
                      </a:lnTo>
                      <a:lnTo>
                        <a:pt x="98" y="138"/>
                      </a:lnTo>
                      <a:lnTo>
                        <a:pt x="95" y="138"/>
                      </a:lnTo>
                      <a:lnTo>
                        <a:pt x="95" y="136"/>
                      </a:lnTo>
                      <a:lnTo>
                        <a:pt x="93" y="136"/>
                      </a:lnTo>
                      <a:lnTo>
                        <a:pt x="93" y="133"/>
                      </a:lnTo>
                      <a:lnTo>
                        <a:pt x="91" y="133"/>
                      </a:lnTo>
                      <a:lnTo>
                        <a:pt x="91" y="136"/>
                      </a:lnTo>
                      <a:lnTo>
                        <a:pt x="91" y="133"/>
                      </a:lnTo>
                      <a:lnTo>
                        <a:pt x="88" y="131"/>
                      </a:lnTo>
                      <a:lnTo>
                        <a:pt x="86" y="131"/>
                      </a:lnTo>
                      <a:lnTo>
                        <a:pt x="84" y="131"/>
                      </a:lnTo>
                      <a:lnTo>
                        <a:pt x="86" y="131"/>
                      </a:lnTo>
                      <a:lnTo>
                        <a:pt x="84" y="131"/>
                      </a:lnTo>
                      <a:lnTo>
                        <a:pt x="84" y="133"/>
                      </a:lnTo>
                      <a:lnTo>
                        <a:pt x="86" y="133"/>
                      </a:lnTo>
                      <a:lnTo>
                        <a:pt x="84" y="133"/>
                      </a:lnTo>
                      <a:lnTo>
                        <a:pt x="84" y="131"/>
                      </a:lnTo>
                      <a:lnTo>
                        <a:pt x="84" y="129"/>
                      </a:lnTo>
                      <a:lnTo>
                        <a:pt x="81" y="129"/>
                      </a:lnTo>
                      <a:lnTo>
                        <a:pt x="79" y="129"/>
                      </a:lnTo>
                      <a:lnTo>
                        <a:pt x="76" y="129"/>
                      </a:lnTo>
                      <a:lnTo>
                        <a:pt x="74" y="129"/>
                      </a:lnTo>
                      <a:lnTo>
                        <a:pt x="76" y="129"/>
                      </a:lnTo>
                      <a:lnTo>
                        <a:pt x="74" y="129"/>
                      </a:lnTo>
                      <a:lnTo>
                        <a:pt x="76" y="129"/>
                      </a:lnTo>
                      <a:lnTo>
                        <a:pt x="74" y="129"/>
                      </a:lnTo>
                      <a:lnTo>
                        <a:pt x="74" y="126"/>
                      </a:lnTo>
                      <a:lnTo>
                        <a:pt x="74" y="129"/>
                      </a:lnTo>
                      <a:lnTo>
                        <a:pt x="74" y="126"/>
                      </a:lnTo>
                      <a:lnTo>
                        <a:pt x="74" y="129"/>
                      </a:lnTo>
                      <a:lnTo>
                        <a:pt x="74" y="126"/>
                      </a:lnTo>
                      <a:lnTo>
                        <a:pt x="74" y="129"/>
                      </a:lnTo>
                      <a:lnTo>
                        <a:pt x="74" y="126"/>
                      </a:lnTo>
                      <a:lnTo>
                        <a:pt x="74" y="129"/>
                      </a:lnTo>
                      <a:lnTo>
                        <a:pt x="74" y="126"/>
                      </a:lnTo>
                      <a:lnTo>
                        <a:pt x="72" y="126"/>
                      </a:lnTo>
                      <a:lnTo>
                        <a:pt x="69" y="126"/>
                      </a:lnTo>
                      <a:lnTo>
                        <a:pt x="72" y="126"/>
                      </a:lnTo>
                      <a:lnTo>
                        <a:pt x="69" y="126"/>
                      </a:lnTo>
                      <a:lnTo>
                        <a:pt x="67" y="126"/>
                      </a:lnTo>
                      <a:lnTo>
                        <a:pt x="67" y="129"/>
                      </a:lnTo>
                      <a:lnTo>
                        <a:pt x="65" y="129"/>
                      </a:lnTo>
                      <a:lnTo>
                        <a:pt x="65" y="131"/>
                      </a:lnTo>
                      <a:lnTo>
                        <a:pt x="62" y="131"/>
                      </a:lnTo>
                      <a:lnTo>
                        <a:pt x="65" y="131"/>
                      </a:lnTo>
                      <a:lnTo>
                        <a:pt x="62" y="131"/>
                      </a:lnTo>
                      <a:lnTo>
                        <a:pt x="60" y="131"/>
                      </a:lnTo>
                      <a:lnTo>
                        <a:pt x="62" y="131"/>
                      </a:lnTo>
                      <a:lnTo>
                        <a:pt x="60" y="133"/>
                      </a:lnTo>
                      <a:lnTo>
                        <a:pt x="60" y="136"/>
                      </a:lnTo>
                      <a:lnTo>
                        <a:pt x="57" y="136"/>
                      </a:lnTo>
                      <a:lnTo>
                        <a:pt x="57" y="138"/>
                      </a:lnTo>
                      <a:lnTo>
                        <a:pt x="60" y="138"/>
                      </a:lnTo>
                      <a:lnTo>
                        <a:pt x="57" y="138"/>
                      </a:lnTo>
                      <a:lnTo>
                        <a:pt x="55" y="138"/>
                      </a:lnTo>
                      <a:lnTo>
                        <a:pt x="53" y="140"/>
                      </a:lnTo>
                      <a:lnTo>
                        <a:pt x="53" y="143"/>
                      </a:lnTo>
                      <a:lnTo>
                        <a:pt x="53" y="145"/>
                      </a:lnTo>
                      <a:lnTo>
                        <a:pt x="50" y="145"/>
                      </a:lnTo>
                      <a:lnTo>
                        <a:pt x="50" y="148"/>
                      </a:lnTo>
                      <a:lnTo>
                        <a:pt x="50" y="150"/>
                      </a:lnTo>
                      <a:lnTo>
                        <a:pt x="48" y="150"/>
                      </a:lnTo>
                      <a:lnTo>
                        <a:pt x="48" y="152"/>
                      </a:lnTo>
                      <a:lnTo>
                        <a:pt x="46" y="152"/>
                      </a:lnTo>
                      <a:lnTo>
                        <a:pt x="43" y="152"/>
                      </a:lnTo>
                      <a:lnTo>
                        <a:pt x="41" y="155"/>
                      </a:lnTo>
                      <a:lnTo>
                        <a:pt x="38" y="155"/>
                      </a:lnTo>
                      <a:lnTo>
                        <a:pt x="36" y="155"/>
                      </a:lnTo>
                      <a:lnTo>
                        <a:pt x="34" y="155"/>
                      </a:lnTo>
                      <a:lnTo>
                        <a:pt x="34" y="157"/>
                      </a:lnTo>
                      <a:lnTo>
                        <a:pt x="31" y="157"/>
                      </a:lnTo>
                      <a:lnTo>
                        <a:pt x="31" y="155"/>
                      </a:lnTo>
                      <a:lnTo>
                        <a:pt x="31" y="157"/>
                      </a:lnTo>
                      <a:lnTo>
                        <a:pt x="29" y="157"/>
                      </a:lnTo>
                      <a:lnTo>
                        <a:pt x="29" y="155"/>
                      </a:lnTo>
                      <a:lnTo>
                        <a:pt x="29" y="152"/>
                      </a:lnTo>
                      <a:lnTo>
                        <a:pt x="31" y="150"/>
                      </a:lnTo>
                      <a:lnTo>
                        <a:pt x="29" y="150"/>
                      </a:lnTo>
                      <a:lnTo>
                        <a:pt x="31" y="150"/>
                      </a:lnTo>
                      <a:lnTo>
                        <a:pt x="31" y="148"/>
                      </a:lnTo>
                      <a:lnTo>
                        <a:pt x="34" y="148"/>
                      </a:lnTo>
                      <a:lnTo>
                        <a:pt x="34" y="145"/>
                      </a:lnTo>
                      <a:lnTo>
                        <a:pt x="36" y="143"/>
                      </a:lnTo>
                      <a:lnTo>
                        <a:pt x="34" y="143"/>
                      </a:lnTo>
                      <a:lnTo>
                        <a:pt x="34" y="140"/>
                      </a:lnTo>
                      <a:lnTo>
                        <a:pt x="34" y="138"/>
                      </a:lnTo>
                      <a:lnTo>
                        <a:pt x="31" y="138"/>
                      </a:lnTo>
                      <a:lnTo>
                        <a:pt x="31" y="140"/>
                      </a:lnTo>
                      <a:lnTo>
                        <a:pt x="31" y="138"/>
                      </a:lnTo>
                      <a:lnTo>
                        <a:pt x="29" y="140"/>
                      </a:lnTo>
                      <a:lnTo>
                        <a:pt x="27" y="140"/>
                      </a:lnTo>
                      <a:lnTo>
                        <a:pt x="24" y="140"/>
                      </a:lnTo>
                      <a:lnTo>
                        <a:pt x="22" y="140"/>
                      </a:lnTo>
                      <a:lnTo>
                        <a:pt x="19" y="140"/>
                      </a:lnTo>
                      <a:lnTo>
                        <a:pt x="19" y="138"/>
                      </a:lnTo>
                      <a:lnTo>
                        <a:pt x="17" y="138"/>
                      </a:lnTo>
                      <a:lnTo>
                        <a:pt x="17" y="136"/>
                      </a:lnTo>
                      <a:lnTo>
                        <a:pt x="17" y="138"/>
                      </a:lnTo>
                      <a:lnTo>
                        <a:pt x="15" y="136"/>
                      </a:lnTo>
                      <a:lnTo>
                        <a:pt x="12" y="136"/>
                      </a:lnTo>
                      <a:lnTo>
                        <a:pt x="12" y="133"/>
                      </a:lnTo>
                      <a:lnTo>
                        <a:pt x="10" y="133"/>
                      </a:lnTo>
                      <a:lnTo>
                        <a:pt x="10" y="131"/>
                      </a:lnTo>
                      <a:lnTo>
                        <a:pt x="8" y="129"/>
                      </a:lnTo>
                      <a:lnTo>
                        <a:pt x="8" y="126"/>
                      </a:lnTo>
                      <a:lnTo>
                        <a:pt x="10" y="126"/>
                      </a:lnTo>
                      <a:lnTo>
                        <a:pt x="8" y="124"/>
                      </a:lnTo>
                      <a:lnTo>
                        <a:pt x="8" y="121"/>
                      </a:lnTo>
                      <a:lnTo>
                        <a:pt x="10" y="119"/>
                      </a:lnTo>
                      <a:lnTo>
                        <a:pt x="8" y="119"/>
                      </a:lnTo>
                      <a:lnTo>
                        <a:pt x="10" y="119"/>
                      </a:lnTo>
                      <a:lnTo>
                        <a:pt x="10" y="117"/>
                      </a:lnTo>
                      <a:lnTo>
                        <a:pt x="10" y="114"/>
                      </a:lnTo>
                      <a:lnTo>
                        <a:pt x="12" y="114"/>
                      </a:lnTo>
                      <a:lnTo>
                        <a:pt x="15" y="114"/>
                      </a:lnTo>
                      <a:lnTo>
                        <a:pt x="15" y="112"/>
                      </a:lnTo>
                      <a:lnTo>
                        <a:pt x="12" y="112"/>
                      </a:lnTo>
                      <a:lnTo>
                        <a:pt x="12" y="110"/>
                      </a:lnTo>
                      <a:lnTo>
                        <a:pt x="12" y="107"/>
                      </a:lnTo>
                      <a:lnTo>
                        <a:pt x="10" y="107"/>
                      </a:lnTo>
                      <a:lnTo>
                        <a:pt x="8" y="107"/>
                      </a:lnTo>
                      <a:lnTo>
                        <a:pt x="5" y="107"/>
                      </a:lnTo>
                      <a:lnTo>
                        <a:pt x="5" y="105"/>
                      </a:lnTo>
                      <a:lnTo>
                        <a:pt x="3" y="105"/>
                      </a:lnTo>
                      <a:lnTo>
                        <a:pt x="3" y="102"/>
                      </a:lnTo>
                      <a:lnTo>
                        <a:pt x="3" y="100"/>
                      </a:lnTo>
                      <a:lnTo>
                        <a:pt x="3" y="98"/>
                      </a:lnTo>
                      <a:lnTo>
                        <a:pt x="0" y="98"/>
                      </a:lnTo>
                      <a:lnTo>
                        <a:pt x="0" y="95"/>
                      </a:lnTo>
                      <a:lnTo>
                        <a:pt x="0" y="93"/>
                      </a:lnTo>
                      <a:lnTo>
                        <a:pt x="3" y="93"/>
                      </a:lnTo>
                      <a:lnTo>
                        <a:pt x="5" y="93"/>
                      </a:lnTo>
                      <a:lnTo>
                        <a:pt x="8" y="93"/>
                      </a:lnTo>
                      <a:lnTo>
                        <a:pt x="10" y="91"/>
                      </a:lnTo>
                      <a:lnTo>
                        <a:pt x="12" y="91"/>
                      </a:lnTo>
                      <a:lnTo>
                        <a:pt x="12" y="88"/>
                      </a:lnTo>
                      <a:lnTo>
                        <a:pt x="15" y="91"/>
                      </a:lnTo>
                      <a:lnTo>
                        <a:pt x="15" y="88"/>
                      </a:lnTo>
                      <a:lnTo>
                        <a:pt x="17" y="88"/>
                      </a:lnTo>
                      <a:lnTo>
                        <a:pt x="17" y="86"/>
                      </a:lnTo>
                      <a:lnTo>
                        <a:pt x="15" y="86"/>
                      </a:lnTo>
                      <a:lnTo>
                        <a:pt x="15" y="83"/>
                      </a:lnTo>
                      <a:lnTo>
                        <a:pt x="17" y="83"/>
                      </a:lnTo>
                      <a:lnTo>
                        <a:pt x="17" y="81"/>
                      </a:lnTo>
                      <a:lnTo>
                        <a:pt x="17" y="79"/>
                      </a:lnTo>
                      <a:lnTo>
                        <a:pt x="15" y="79"/>
                      </a:lnTo>
                      <a:lnTo>
                        <a:pt x="12" y="79"/>
                      </a:lnTo>
                      <a:lnTo>
                        <a:pt x="12" y="76"/>
                      </a:lnTo>
                      <a:lnTo>
                        <a:pt x="15" y="76"/>
                      </a:lnTo>
                      <a:lnTo>
                        <a:pt x="12" y="76"/>
                      </a:lnTo>
                      <a:lnTo>
                        <a:pt x="12" y="74"/>
                      </a:lnTo>
                      <a:lnTo>
                        <a:pt x="10" y="72"/>
                      </a:lnTo>
                      <a:lnTo>
                        <a:pt x="12" y="72"/>
                      </a:lnTo>
                      <a:lnTo>
                        <a:pt x="12" y="69"/>
                      </a:lnTo>
                      <a:lnTo>
                        <a:pt x="10" y="69"/>
                      </a:lnTo>
                      <a:lnTo>
                        <a:pt x="8" y="69"/>
                      </a:lnTo>
                      <a:lnTo>
                        <a:pt x="8" y="67"/>
                      </a:lnTo>
                      <a:lnTo>
                        <a:pt x="5" y="67"/>
                      </a:lnTo>
                      <a:lnTo>
                        <a:pt x="5" y="64"/>
                      </a:lnTo>
                      <a:lnTo>
                        <a:pt x="5" y="62"/>
                      </a:lnTo>
                      <a:lnTo>
                        <a:pt x="5" y="60"/>
                      </a:lnTo>
                      <a:lnTo>
                        <a:pt x="8" y="60"/>
                      </a:lnTo>
                      <a:lnTo>
                        <a:pt x="10" y="60"/>
                      </a:lnTo>
                      <a:lnTo>
                        <a:pt x="12" y="60"/>
                      </a:lnTo>
                      <a:lnTo>
                        <a:pt x="12" y="57"/>
                      </a:lnTo>
                      <a:lnTo>
                        <a:pt x="15" y="57"/>
                      </a:lnTo>
                      <a:lnTo>
                        <a:pt x="15" y="60"/>
                      </a:lnTo>
                      <a:lnTo>
                        <a:pt x="17" y="60"/>
                      </a:lnTo>
                      <a:lnTo>
                        <a:pt x="19" y="60"/>
                      </a:lnTo>
                      <a:lnTo>
                        <a:pt x="17" y="60"/>
                      </a:lnTo>
                      <a:lnTo>
                        <a:pt x="19" y="60"/>
                      </a:lnTo>
                      <a:lnTo>
                        <a:pt x="19" y="57"/>
                      </a:lnTo>
                      <a:lnTo>
                        <a:pt x="22" y="57"/>
                      </a:lnTo>
                      <a:lnTo>
                        <a:pt x="24" y="57"/>
                      </a:lnTo>
                      <a:lnTo>
                        <a:pt x="27" y="57"/>
                      </a:lnTo>
                      <a:lnTo>
                        <a:pt x="27" y="55"/>
                      </a:lnTo>
                      <a:lnTo>
                        <a:pt x="29" y="55"/>
                      </a:lnTo>
                      <a:lnTo>
                        <a:pt x="29" y="53"/>
                      </a:lnTo>
                      <a:lnTo>
                        <a:pt x="31" y="53"/>
                      </a:lnTo>
                      <a:lnTo>
                        <a:pt x="31" y="55"/>
                      </a:lnTo>
                      <a:lnTo>
                        <a:pt x="34" y="55"/>
                      </a:lnTo>
                      <a:lnTo>
                        <a:pt x="36" y="55"/>
                      </a:lnTo>
                      <a:lnTo>
                        <a:pt x="36" y="57"/>
                      </a:lnTo>
                      <a:lnTo>
                        <a:pt x="36" y="55"/>
                      </a:lnTo>
                      <a:lnTo>
                        <a:pt x="38" y="57"/>
                      </a:lnTo>
                      <a:lnTo>
                        <a:pt x="41" y="57"/>
                      </a:lnTo>
                      <a:lnTo>
                        <a:pt x="41" y="55"/>
                      </a:lnTo>
                      <a:lnTo>
                        <a:pt x="41" y="53"/>
                      </a:lnTo>
                      <a:lnTo>
                        <a:pt x="43" y="53"/>
                      </a:lnTo>
                      <a:lnTo>
                        <a:pt x="46" y="53"/>
                      </a:lnTo>
                      <a:lnTo>
                        <a:pt x="46" y="50"/>
                      </a:lnTo>
                      <a:lnTo>
                        <a:pt x="46" y="48"/>
                      </a:lnTo>
                      <a:lnTo>
                        <a:pt x="48" y="48"/>
                      </a:lnTo>
                      <a:lnTo>
                        <a:pt x="48" y="45"/>
                      </a:lnTo>
                      <a:lnTo>
                        <a:pt x="50" y="45"/>
                      </a:lnTo>
                      <a:lnTo>
                        <a:pt x="50" y="43"/>
                      </a:lnTo>
                      <a:lnTo>
                        <a:pt x="48" y="43"/>
                      </a:lnTo>
                      <a:lnTo>
                        <a:pt x="48" y="41"/>
                      </a:lnTo>
                      <a:lnTo>
                        <a:pt x="48" y="38"/>
                      </a:lnTo>
                      <a:lnTo>
                        <a:pt x="50" y="38"/>
                      </a:lnTo>
                      <a:lnTo>
                        <a:pt x="53" y="38"/>
                      </a:lnTo>
                      <a:lnTo>
                        <a:pt x="53" y="36"/>
                      </a:lnTo>
                      <a:lnTo>
                        <a:pt x="55" y="36"/>
                      </a:lnTo>
                      <a:lnTo>
                        <a:pt x="55" y="34"/>
                      </a:lnTo>
                      <a:lnTo>
                        <a:pt x="57" y="31"/>
                      </a:lnTo>
                      <a:lnTo>
                        <a:pt x="60" y="31"/>
                      </a:lnTo>
                      <a:lnTo>
                        <a:pt x="60" y="34"/>
                      </a:lnTo>
                      <a:lnTo>
                        <a:pt x="60" y="36"/>
                      </a:lnTo>
                      <a:lnTo>
                        <a:pt x="60" y="38"/>
                      </a:lnTo>
                      <a:lnTo>
                        <a:pt x="60" y="41"/>
                      </a:lnTo>
                      <a:lnTo>
                        <a:pt x="60" y="43"/>
                      </a:lnTo>
                      <a:lnTo>
                        <a:pt x="62" y="43"/>
                      </a:lnTo>
                      <a:lnTo>
                        <a:pt x="65" y="45"/>
                      </a:lnTo>
                      <a:lnTo>
                        <a:pt x="65" y="48"/>
                      </a:lnTo>
                      <a:lnTo>
                        <a:pt x="67" y="48"/>
                      </a:lnTo>
                      <a:lnTo>
                        <a:pt x="69" y="48"/>
                      </a:lnTo>
                      <a:lnTo>
                        <a:pt x="72" y="48"/>
                      </a:lnTo>
                      <a:lnTo>
                        <a:pt x="72" y="50"/>
                      </a:lnTo>
                      <a:lnTo>
                        <a:pt x="74" y="50"/>
                      </a:lnTo>
                      <a:lnTo>
                        <a:pt x="72" y="50"/>
                      </a:lnTo>
                      <a:lnTo>
                        <a:pt x="72" y="53"/>
                      </a:lnTo>
                      <a:lnTo>
                        <a:pt x="72" y="55"/>
                      </a:lnTo>
                      <a:lnTo>
                        <a:pt x="74" y="55"/>
                      </a:lnTo>
                      <a:lnTo>
                        <a:pt x="74" y="57"/>
                      </a:lnTo>
                      <a:lnTo>
                        <a:pt x="76" y="57"/>
                      </a:lnTo>
                      <a:lnTo>
                        <a:pt x="76" y="60"/>
                      </a:lnTo>
                      <a:lnTo>
                        <a:pt x="74" y="60"/>
                      </a:lnTo>
                      <a:lnTo>
                        <a:pt x="76" y="60"/>
                      </a:lnTo>
                      <a:lnTo>
                        <a:pt x="76" y="62"/>
                      </a:lnTo>
                      <a:lnTo>
                        <a:pt x="79" y="62"/>
                      </a:lnTo>
                      <a:lnTo>
                        <a:pt x="79" y="60"/>
                      </a:lnTo>
                      <a:lnTo>
                        <a:pt x="81" y="57"/>
                      </a:lnTo>
                      <a:lnTo>
                        <a:pt x="79" y="57"/>
                      </a:lnTo>
                      <a:lnTo>
                        <a:pt x="79" y="55"/>
                      </a:lnTo>
                      <a:lnTo>
                        <a:pt x="76" y="55"/>
                      </a:lnTo>
                      <a:lnTo>
                        <a:pt x="79" y="53"/>
                      </a:lnTo>
                      <a:lnTo>
                        <a:pt x="79" y="50"/>
                      </a:lnTo>
                      <a:lnTo>
                        <a:pt x="81" y="50"/>
                      </a:lnTo>
                      <a:lnTo>
                        <a:pt x="81" y="48"/>
                      </a:lnTo>
                      <a:lnTo>
                        <a:pt x="81" y="45"/>
                      </a:lnTo>
                      <a:lnTo>
                        <a:pt x="84" y="45"/>
                      </a:lnTo>
                      <a:lnTo>
                        <a:pt x="84" y="43"/>
                      </a:lnTo>
                      <a:lnTo>
                        <a:pt x="86" y="43"/>
                      </a:lnTo>
                      <a:lnTo>
                        <a:pt x="86" y="41"/>
                      </a:lnTo>
                      <a:lnTo>
                        <a:pt x="86" y="38"/>
                      </a:lnTo>
                      <a:lnTo>
                        <a:pt x="88" y="38"/>
                      </a:lnTo>
                      <a:lnTo>
                        <a:pt x="88" y="36"/>
                      </a:lnTo>
                      <a:lnTo>
                        <a:pt x="86" y="36"/>
                      </a:lnTo>
                      <a:lnTo>
                        <a:pt x="86" y="34"/>
                      </a:lnTo>
                      <a:lnTo>
                        <a:pt x="86" y="31"/>
                      </a:lnTo>
                      <a:lnTo>
                        <a:pt x="86" y="29"/>
                      </a:lnTo>
                      <a:lnTo>
                        <a:pt x="88" y="29"/>
                      </a:lnTo>
                      <a:lnTo>
                        <a:pt x="91" y="29"/>
                      </a:lnTo>
                      <a:lnTo>
                        <a:pt x="91" y="31"/>
                      </a:lnTo>
                      <a:lnTo>
                        <a:pt x="91" y="29"/>
                      </a:lnTo>
                      <a:lnTo>
                        <a:pt x="93" y="29"/>
                      </a:lnTo>
                      <a:lnTo>
                        <a:pt x="93" y="31"/>
                      </a:lnTo>
                      <a:lnTo>
                        <a:pt x="93" y="34"/>
                      </a:lnTo>
                      <a:lnTo>
                        <a:pt x="93" y="36"/>
                      </a:lnTo>
                      <a:lnTo>
                        <a:pt x="95" y="36"/>
                      </a:lnTo>
                      <a:lnTo>
                        <a:pt x="95" y="38"/>
                      </a:lnTo>
                      <a:lnTo>
                        <a:pt x="98" y="38"/>
                      </a:lnTo>
                      <a:lnTo>
                        <a:pt x="100" y="38"/>
                      </a:lnTo>
                      <a:lnTo>
                        <a:pt x="103" y="38"/>
                      </a:lnTo>
                      <a:lnTo>
                        <a:pt x="100" y="38"/>
                      </a:lnTo>
                      <a:lnTo>
                        <a:pt x="103" y="38"/>
                      </a:lnTo>
                      <a:lnTo>
                        <a:pt x="103" y="36"/>
                      </a:lnTo>
                      <a:lnTo>
                        <a:pt x="105" y="36"/>
                      </a:lnTo>
                      <a:lnTo>
                        <a:pt x="107" y="36"/>
                      </a:lnTo>
                      <a:lnTo>
                        <a:pt x="110" y="36"/>
                      </a:lnTo>
                      <a:lnTo>
                        <a:pt x="110" y="38"/>
                      </a:lnTo>
                      <a:lnTo>
                        <a:pt x="110" y="41"/>
                      </a:lnTo>
                      <a:lnTo>
                        <a:pt x="112" y="41"/>
                      </a:lnTo>
                      <a:lnTo>
                        <a:pt x="112" y="43"/>
                      </a:lnTo>
                      <a:lnTo>
                        <a:pt x="114" y="43"/>
                      </a:lnTo>
                      <a:lnTo>
                        <a:pt x="117" y="41"/>
                      </a:lnTo>
                      <a:lnTo>
                        <a:pt x="117" y="38"/>
                      </a:lnTo>
                      <a:lnTo>
                        <a:pt x="114" y="38"/>
                      </a:lnTo>
                      <a:lnTo>
                        <a:pt x="114" y="36"/>
                      </a:lnTo>
                      <a:lnTo>
                        <a:pt x="114" y="34"/>
                      </a:lnTo>
                      <a:lnTo>
                        <a:pt x="117" y="34"/>
                      </a:lnTo>
                      <a:lnTo>
                        <a:pt x="114" y="34"/>
                      </a:lnTo>
                      <a:lnTo>
                        <a:pt x="112" y="31"/>
                      </a:lnTo>
                      <a:lnTo>
                        <a:pt x="112" y="29"/>
                      </a:lnTo>
                      <a:lnTo>
                        <a:pt x="112" y="26"/>
                      </a:lnTo>
                      <a:lnTo>
                        <a:pt x="114" y="26"/>
                      </a:lnTo>
                      <a:lnTo>
                        <a:pt x="114" y="24"/>
                      </a:lnTo>
                      <a:lnTo>
                        <a:pt x="117" y="24"/>
                      </a:lnTo>
                      <a:lnTo>
                        <a:pt x="119" y="24"/>
                      </a:lnTo>
                      <a:lnTo>
                        <a:pt x="119" y="22"/>
                      </a:lnTo>
                      <a:lnTo>
                        <a:pt x="119" y="24"/>
                      </a:lnTo>
                      <a:lnTo>
                        <a:pt x="119" y="26"/>
                      </a:lnTo>
                      <a:lnTo>
                        <a:pt x="121" y="26"/>
                      </a:lnTo>
                      <a:lnTo>
                        <a:pt x="124" y="26"/>
                      </a:lnTo>
                      <a:lnTo>
                        <a:pt x="126" y="26"/>
                      </a:lnTo>
                      <a:lnTo>
                        <a:pt x="126" y="24"/>
                      </a:lnTo>
                      <a:lnTo>
                        <a:pt x="126" y="22"/>
                      </a:lnTo>
                      <a:lnTo>
                        <a:pt x="124" y="22"/>
                      </a:lnTo>
                      <a:lnTo>
                        <a:pt x="124" y="19"/>
                      </a:lnTo>
                      <a:lnTo>
                        <a:pt x="124" y="17"/>
                      </a:lnTo>
                      <a:lnTo>
                        <a:pt x="126" y="17"/>
                      </a:lnTo>
                      <a:lnTo>
                        <a:pt x="124" y="17"/>
                      </a:lnTo>
                      <a:lnTo>
                        <a:pt x="124" y="15"/>
                      </a:lnTo>
                      <a:lnTo>
                        <a:pt x="126" y="15"/>
                      </a:lnTo>
                      <a:lnTo>
                        <a:pt x="126" y="12"/>
                      </a:lnTo>
                      <a:lnTo>
                        <a:pt x="129" y="12"/>
                      </a:lnTo>
                      <a:lnTo>
                        <a:pt x="131" y="12"/>
                      </a:lnTo>
                      <a:lnTo>
                        <a:pt x="133" y="12"/>
                      </a:lnTo>
                      <a:lnTo>
                        <a:pt x="136" y="15"/>
                      </a:lnTo>
                      <a:lnTo>
                        <a:pt x="136" y="17"/>
                      </a:lnTo>
                      <a:lnTo>
                        <a:pt x="136" y="15"/>
                      </a:lnTo>
                      <a:lnTo>
                        <a:pt x="138" y="17"/>
                      </a:lnTo>
                      <a:lnTo>
                        <a:pt x="140" y="17"/>
                      </a:lnTo>
                      <a:lnTo>
                        <a:pt x="143" y="17"/>
                      </a:lnTo>
                      <a:lnTo>
                        <a:pt x="145" y="17"/>
                      </a:lnTo>
                      <a:lnTo>
                        <a:pt x="145" y="15"/>
                      </a:lnTo>
                      <a:lnTo>
                        <a:pt x="145" y="12"/>
                      </a:lnTo>
                      <a:lnTo>
                        <a:pt x="148" y="12"/>
                      </a:lnTo>
                      <a:lnTo>
                        <a:pt x="148" y="10"/>
                      </a:lnTo>
                      <a:lnTo>
                        <a:pt x="150" y="7"/>
                      </a:lnTo>
                      <a:lnTo>
                        <a:pt x="152" y="7"/>
                      </a:lnTo>
                      <a:lnTo>
                        <a:pt x="155" y="7"/>
                      </a:lnTo>
                      <a:lnTo>
                        <a:pt x="155" y="5"/>
                      </a:lnTo>
                      <a:lnTo>
                        <a:pt x="157" y="7"/>
                      </a:lnTo>
                      <a:lnTo>
                        <a:pt x="159" y="7"/>
                      </a:lnTo>
                      <a:lnTo>
                        <a:pt x="159" y="5"/>
                      </a:lnTo>
                      <a:lnTo>
                        <a:pt x="162" y="5"/>
                      </a:lnTo>
                      <a:lnTo>
                        <a:pt x="162" y="7"/>
                      </a:lnTo>
                      <a:lnTo>
                        <a:pt x="162" y="5"/>
                      </a:lnTo>
                      <a:lnTo>
                        <a:pt x="164" y="5"/>
                      </a:lnTo>
                      <a:lnTo>
                        <a:pt x="167" y="5"/>
                      </a:lnTo>
                      <a:lnTo>
                        <a:pt x="167" y="7"/>
                      </a:lnTo>
                      <a:lnTo>
                        <a:pt x="169" y="7"/>
                      </a:lnTo>
                      <a:lnTo>
                        <a:pt x="169" y="5"/>
                      </a:lnTo>
                      <a:lnTo>
                        <a:pt x="171" y="5"/>
                      </a:lnTo>
                      <a:lnTo>
                        <a:pt x="174" y="5"/>
                      </a:lnTo>
                      <a:lnTo>
                        <a:pt x="176" y="3"/>
                      </a:lnTo>
                      <a:lnTo>
                        <a:pt x="178" y="3"/>
                      </a:lnTo>
                      <a:lnTo>
                        <a:pt x="181" y="3"/>
                      </a:lnTo>
                      <a:lnTo>
                        <a:pt x="183" y="0"/>
                      </a:lnTo>
                      <a:lnTo>
                        <a:pt x="183" y="3"/>
                      </a:lnTo>
                      <a:lnTo>
                        <a:pt x="186" y="3"/>
                      </a:lnTo>
                      <a:lnTo>
                        <a:pt x="183" y="3"/>
                      </a:lnTo>
                      <a:lnTo>
                        <a:pt x="183" y="5"/>
                      </a:lnTo>
                      <a:lnTo>
                        <a:pt x="181" y="5"/>
                      </a:lnTo>
                      <a:lnTo>
                        <a:pt x="181" y="7"/>
                      </a:lnTo>
                      <a:lnTo>
                        <a:pt x="183" y="7"/>
                      </a:lnTo>
                      <a:lnTo>
                        <a:pt x="183" y="10"/>
                      </a:lnTo>
                      <a:lnTo>
                        <a:pt x="181" y="10"/>
                      </a:lnTo>
                      <a:lnTo>
                        <a:pt x="183" y="10"/>
                      </a:lnTo>
                      <a:lnTo>
                        <a:pt x="183" y="12"/>
                      </a:lnTo>
                      <a:lnTo>
                        <a:pt x="186" y="12"/>
                      </a:lnTo>
                      <a:lnTo>
                        <a:pt x="186" y="10"/>
                      </a:lnTo>
                      <a:lnTo>
                        <a:pt x="186" y="12"/>
                      </a:lnTo>
                      <a:lnTo>
                        <a:pt x="186" y="15"/>
                      </a:lnTo>
                      <a:lnTo>
                        <a:pt x="186" y="17"/>
                      </a:lnTo>
                      <a:lnTo>
                        <a:pt x="188" y="17"/>
                      </a:lnTo>
                      <a:lnTo>
                        <a:pt x="190" y="19"/>
                      </a:lnTo>
                      <a:lnTo>
                        <a:pt x="193" y="19"/>
                      </a:lnTo>
                      <a:lnTo>
                        <a:pt x="193" y="22"/>
                      </a:lnTo>
                      <a:lnTo>
                        <a:pt x="195" y="22"/>
                      </a:lnTo>
                      <a:lnTo>
                        <a:pt x="197" y="22"/>
                      </a:lnTo>
                      <a:lnTo>
                        <a:pt x="200" y="22"/>
                      </a:lnTo>
                      <a:lnTo>
                        <a:pt x="202" y="22"/>
                      </a:lnTo>
                      <a:lnTo>
                        <a:pt x="202" y="24"/>
                      </a:lnTo>
                      <a:lnTo>
                        <a:pt x="205" y="24"/>
                      </a:lnTo>
                      <a:lnTo>
                        <a:pt x="207" y="24"/>
                      </a:lnTo>
                      <a:lnTo>
                        <a:pt x="209" y="24"/>
                      </a:lnTo>
                      <a:lnTo>
                        <a:pt x="212" y="24"/>
                      </a:lnTo>
                      <a:lnTo>
                        <a:pt x="214" y="24"/>
                      </a:lnTo>
                      <a:lnTo>
                        <a:pt x="216" y="26"/>
                      </a:lnTo>
                      <a:lnTo>
                        <a:pt x="219" y="26"/>
                      </a:lnTo>
                      <a:lnTo>
                        <a:pt x="221" y="26"/>
                      </a:lnTo>
                      <a:lnTo>
                        <a:pt x="224" y="26"/>
                      </a:lnTo>
                      <a:lnTo>
                        <a:pt x="226" y="26"/>
                      </a:lnTo>
                      <a:lnTo>
                        <a:pt x="228" y="26"/>
                      </a:lnTo>
                      <a:lnTo>
                        <a:pt x="231" y="26"/>
                      </a:lnTo>
                      <a:lnTo>
                        <a:pt x="231" y="29"/>
                      </a:lnTo>
                      <a:lnTo>
                        <a:pt x="233" y="29"/>
                      </a:lnTo>
                      <a:lnTo>
                        <a:pt x="233" y="31"/>
                      </a:lnTo>
                      <a:lnTo>
                        <a:pt x="231" y="31"/>
                      </a:lnTo>
                      <a:lnTo>
                        <a:pt x="228" y="31"/>
                      </a:lnTo>
                      <a:lnTo>
                        <a:pt x="228" y="34"/>
                      </a:lnTo>
                      <a:lnTo>
                        <a:pt x="226" y="36"/>
                      </a:lnTo>
                      <a:lnTo>
                        <a:pt x="224" y="36"/>
                      </a:lnTo>
                      <a:lnTo>
                        <a:pt x="224" y="38"/>
                      </a:lnTo>
                      <a:lnTo>
                        <a:pt x="221" y="38"/>
                      </a:lnTo>
                      <a:lnTo>
                        <a:pt x="224" y="38"/>
                      </a:lnTo>
                      <a:lnTo>
                        <a:pt x="224" y="41"/>
                      </a:lnTo>
                      <a:lnTo>
                        <a:pt x="224" y="43"/>
                      </a:lnTo>
                      <a:lnTo>
                        <a:pt x="226" y="43"/>
                      </a:lnTo>
                      <a:lnTo>
                        <a:pt x="224" y="43"/>
                      </a:lnTo>
                      <a:lnTo>
                        <a:pt x="226" y="43"/>
                      </a:lnTo>
                      <a:lnTo>
                        <a:pt x="228" y="43"/>
                      </a:lnTo>
                      <a:lnTo>
                        <a:pt x="231" y="43"/>
                      </a:lnTo>
                      <a:lnTo>
                        <a:pt x="231" y="45"/>
                      </a:lnTo>
                      <a:lnTo>
                        <a:pt x="231" y="48"/>
                      </a:lnTo>
                      <a:lnTo>
                        <a:pt x="228" y="48"/>
                      </a:lnTo>
                      <a:lnTo>
                        <a:pt x="228" y="50"/>
                      </a:lnTo>
                      <a:lnTo>
                        <a:pt x="226" y="50"/>
                      </a:lnTo>
                      <a:lnTo>
                        <a:pt x="226" y="53"/>
                      </a:lnTo>
                      <a:lnTo>
                        <a:pt x="226" y="55"/>
                      </a:lnTo>
                      <a:lnTo>
                        <a:pt x="228" y="55"/>
                      </a:lnTo>
                      <a:lnTo>
                        <a:pt x="228" y="53"/>
                      </a:lnTo>
                      <a:lnTo>
                        <a:pt x="231" y="53"/>
                      </a:lnTo>
                      <a:lnTo>
                        <a:pt x="231" y="55"/>
                      </a:lnTo>
                      <a:lnTo>
                        <a:pt x="231" y="57"/>
                      </a:lnTo>
                      <a:lnTo>
                        <a:pt x="228" y="57"/>
                      </a:lnTo>
                      <a:lnTo>
                        <a:pt x="228" y="60"/>
                      </a:lnTo>
                      <a:lnTo>
                        <a:pt x="228" y="62"/>
                      </a:lnTo>
                      <a:lnTo>
                        <a:pt x="231" y="62"/>
                      </a:lnTo>
                      <a:lnTo>
                        <a:pt x="233" y="62"/>
                      </a:lnTo>
                      <a:lnTo>
                        <a:pt x="233" y="64"/>
                      </a:lnTo>
                      <a:lnTo>
                        <a:pt x="235" y="64"/>
                      </a:lnTo>
                      <a:lnTo>
                        <a:pt x="235" y="67"/>
                      </a:lnTo>
                      <a:lnTo>
                        <a:pt x="238" y="67"/>
                      </a:lnTo>
                      <a:lnTo>
                        <a:pt x="238" y="69"/>
                      </a:lnTo>
                      <a:lnTo>
                        <a:pt x="240" y="69"/>
                      </a:lnTo>
                      <a:lnTo>
                        <a:pt x="240" y="72"/>
                      </a:lnTo>
                      <a:lnTo>
                        <a:pt x="238" y="72"/>
                      </a:lnTo>
                      <a:lnTo>
                        <a:pt x="235" y="72"/>
                      </a:lnTo>
                      <a:lnTo>
                        <a:pt x="233" y="72"/>
                      </a:lnTo>
                      <a:lnTo>
                        <a:pt x="235" y="72"/>
                      </a:lnTo>
                      <a:lnTo>
                        <a:pt x="235" y="69"/>
                      </a:lnTo>
                      <a:lnTo>
                        <a:pt x="233" y="69"/>
                      </a:lnTo>
                      <a:lnTo>
                        <a:pt x="235" y="69"/>
                      </a:lnTo>
                      <a:lnTo>
                        <a:pt x="235" y="67"/>
                      </a:lnTo>
                      <a:lnTo>
                        <a:pt x="233" y="67"/>
                      </a:lnTo>
                      <a:lnTo>
                        <a:pt x="233" y="64"/>
                      </a:lnTo>
                      <a:lnTo>
                        <a:pt x="231" y="64"/>
                      </a:lnTo>
                      <a:lnTo>
                        <a:pt x="228" y="64"/>
                      </a:lnTo>
                      <a:lnTo>
                        <a:pt x="228" y="62"/>
                      </a:lnTo>
                      <a:lnTo>
                        <a:pt x="228" y="64"/>
                      </a:lnTo>
                      <a:lnTo>
                        <a:pt x="228" y="62"/>
                      </a:lnTo>
                      <a:lnTo>
                        <a:pt x="228" y="64"/>
                      </a:lnTo>
                      <a:lnTo>
                        <a:pt x="226" y="64"/>
                      </a:lnTo>
                      <a:lnTo>
                        <a:pt x="228" y="64"/>
                      </a:lnTo>
                      <a:lnTo>
                        <a:pt x="228" y="67"/>
                      </a:lnTo>
                      <a:lnTo>
                        <a:pt x="226" y="64"/>
                      </a:lnTo>
                      <a:lnTo>
                        <a:pt x="228" y="64"/>
                      </a:lnTo>
                      <a:lnTo>
                        <a:pt x="228" y="67"/>
                      </a:lnTo>
                      <a:lnTo>
                        <a:pt x="226" y="67"/>
                      </a:lnTo>
                      <a:lnTo>
                        <a:pt x="224" y="67"/>
                      </a:lnTo>
                      <a:close/>
                      <a:moveTo>
                        <a:pt x="224" y="67"/>
                      </a:moveTo>
                      <a:lnTo>
                        <a:pt x="221" y="67"/>
                      </a:lnTo>
                      <a:lnTo>
                        <a:pt x="224" y="67"/>
                      </a:lnTo>
                      <a:close/>
                      <a:moveTo>
                        <a:pt x="190" y="148"/>
                      </a:moveTo>
                      <a:lnTo>
                        <a:pt x="190" y="150"/>
                      </a:lnTo>
                      <a:lnTo>
                        <a:pt x="193" y="150"/>
                      </a:lnTo>
                      <a:lnTo>
                        <a:pt x="193" y="148"/>
                      </a:lnTo>
                      <a:lnTo>
                        <a:pt x="190" y="148"/>
                      </a:lnTo>
                      <a:close/>
                      <a:moveTo>
                        <a:pt x="190" y="243"/>
                      </a:moveTo>
                      <a:lnTo>
                        <a:pt x="193" y="243"/>
                      </a:lnTo>
                      <a:lnTo>
                        <a:pt x="190" y="24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6" name="Freeform 52480"/>
                <p:cNvSpPr>
                  <a:spLocks noEditPoints="1"/>
                </p:cNvSpPr>
                <p:nvPr/>
              </p:nvSpPr>
              <p:spPr bwMode="auto">
                <a:xfrm>
                  <a:off x="4351347" y="4085071"/>
                  <a:ext cx="1136071" cy="1375463"/>
                </a:xfrm>
                <a:custGeom>
                  <a:avLst/>
                  <a:gdLst>
                    <a:gd name="T0" fmla="*/ 142 w 320"/>
                    <a:gd name="T1" fmla="*/ 464 h 466"/>
                    <a:gd name="T2" fmla="*/ 125 w 320"/>
                    <a:gd name="T3" fmla="*/ 409 h 466"/>
                    <a:gd name="T4" fmla="*/ 123 w 320"/>
                    <a:gd name="T5" fmla="*/ 407 h 466"/>
                    <a:gd name="T6" fmla="*/ 135 w 320"/>
                    <a:gd name="T7" fmla="*/ 357 h 466"/>
                    <a:gd name="T8" fmla="*/ 135 w 320"/>
                    <a:gd name="T9" fmla="*/ 357 h 466"/>
                    <a:gd name="T10" fmla="*/ 220 w 320"/>
                    <a:gd name="T11" fmla="*/ 335 h 466"/>
                    <a:gd name="T12" fmla="*/ 220 w 320"/>
                    <a:gd name="T13" fmla="*/ 333 h 466"/>
                    <a:gd name="T14" fmla="*/ 216 w 320"/>
                    <a:gd name="T15" fmla="*/ 328 h 466"/>
                    <a:gd name="T16" fmla="*/ 208 w 320"/>
                    <a:gd name="T17" fmla="*/ 328 h 466"/>
                    <a:gd name="T18" fmla="*/ 161 w 320"/>
                    <a:gd name="T19" fmla="*/ 324 h 466"/>
                    <a:gd name="T20" fmla="*/ 4 w 320"/>
                    <a:gd name="T21" fmla="*/ 307 h 466"/>
                    <a:gd name="T22" fmla="*/ 4 w 320"/>
                    <a:gd name="T23" fmla="*/ 312 h 466"/>
                    <a:gd name="T24" fmla="*/ 2 w 320"/>
                    <a:gd name="T25" fmla="*/ 302 h 466"/>
                    <a:gd name="T26" fmla="*/ 2 w 320"/>
                    <a:gd name="T27" fmla="*/ 302 h 466"/>
                    <a:gd name="T28" fmla="*/ 197 w 320"/>
                    <a:gd name="T29" fmla="*/ 240 h 466"/>
                    <a:gd name="T30" fmla="*/ 185 w 320"/>
                    <a:gd name="T31" fmla="*/ 233 h 466"/>
                    <a:gd name="T32" fmla="*/ 171 w 320"/>
                    <a:gd name="T33" fmla="*/ 231 h 466"/>
                    <a:gd name="T34" fmla="*/ 47 w 320"/>
                    <a:gd name="T35" fmla="*/ 224 h 466"/>
                    <a:gd name="T36" fmla="*/ 154 w 320"/>
                    <a:gd name="T37" fmla="*/ 226 h 466"/>
                    <a:gd name="T38" fmla="*/ 45 w 320"/>
                    <a:gd name="T39" fmla="*/ 217 h 466"/>
                    <a:gd name="T40" fmla="*/ 0 w 320"/>
                    <a:gd name="T41" fmla="*/ 221 h 466"/>
                    <a:gd name="T42" fmla="*/ 0 w 320"/>
                    <a:gd name="T43" fmla="*/ 217 h 466"/>
                    <a:gd name="T44" fmla="*/ 38 w 320"/>
                    <a:gd name="T45" fmla="*/ 212 h 466"/>
                    <a:gd name="T46" fmla="*/ 33 w 320"/>
                    <a:gd name="T47" fmla="*/ 209 h 466"/>
                    <a:gd name="T48" fmla="*/ 40 w 320"/>
                    <a:gd name="T49" fmla="*/ 209 h 466"/>
                    <a:gd name="T50" fmla="*/ 38 w 320"/>
                    <a:gd name="T51" fmla="*/ 207 h 466"/>
                    <a:gd name="T52" fmla="*/ 38 w 320"/>
                    <a:gd name="T53" fmla="*/ 209 h 466"/>
                    <a:gd name="T54" fmla="*/ 38 w 320"/>
                    <a:gd name="T55" fmla="*/ 207 h 466"/>
                    <a:gd name="T56" fmla="*/ 35 w 320"/>
                    <a:gd name="T57" fmla="*/ 205 h 466"/>
                    <a:gd name="T58" fmla="*/ 95 w 320"/>
                    <a:gd name="T59" fmla="*/ 162 h 466"/>
                    <a:gd name="T60" fmla="*/ 66 w 320"/>
                    <a:gd name="T61" fmla="*/ 160 h 466"/>
                    <a:gd name="T62" fmla="*/ 87 w 320"/>
                    <a:gd name="T63" fmla="*/ 160 h 466"/>
                    <a:gd name="T64" fmla="*/ 59 w 320"/>
                    <a:gd name="T65" fmla="*/ 145 h 466"/>
                    <a:gd name="T66" fmla="*/ 73 w 320"/>
                    <a:gd name="T67" fmla="*/ 136 h 466"/>
                    <a:gd name="T68" fmla="*/ 71 w 320"/>
                    <a:gd name="T69" fmla="*/ 141 h 466"/>
                    <a:gd name="T70" fmla="*/ 66 w 320"/>
                    <a:gd name="T71" fmla="*/ 141 h 466"/>
                    <a:gd name="T72" fmla="*/ 64 w 320"/>
                    <a:gd name="T73" fmla="*/ 138 h 466"/>
                    <a:gd name="T74" fmla="*/ 71 w 320"/>
                    <a:gd name="T75" fmla="*/ 136 h 466"/>
                    <a:gd name="T76" fmla="*/ 50 w 320"/>
                    <a:gd name="T77" fmla="*/ 126 h 466"/>
                    <a:gd name="T78" fmla="*/ 54 w 320"/>
                    <a:gd name="T79" fmla="*/ 110 h 466"/>
                    <a:gd name="T80" fmla="*/ 52 w 320"/>
                    <a:gd name="T81" fmla="*/ 81 h 466"/>
                    <a:gd name="T82" fmla="*/ 140 w 320"/>
                    <a:gd name="T83" fmla="*/ 41 h 466"/>
                    <a:gd name="T84" fmla="*/ 137 w 320"/>
                    <a:gd name="T85" fmla="*/ 43 h 466"/>
                    <a:gd name="T86" fmla="*/ 133 w 320"/>
                    <a:gd name="T87" fmla="*/ 38 h 466"/>
                    <a:gd name="T88" fmla="*/ 140 w 320"/>
                    <a:gd name="T89" fmla="*/ 38 h 466"/>
                    <a:gd name="T90" fmla="*/ 140 w 320"/>
                    <a:gd name="T91" fmla="*/ 38 h 466"/>
                    <a:gd name="T92" fmla="*/ 140 w 320"/>
                    <a:gd name="T93" fmla="*/ 38 h 466"/>
                    <a:gd name="T94" fmla="*/ 137 w 320"/>
                    <a:gd name="T95" fmla="*/ 34 h 466"/>
                    <a:gd name="T96" fmla="*/ 133 w 320"/>
                    <a:gd name="T97" fmla="*/ 24 h 466"/>
                    <a:gd name="T98" fmla="*/ 133 w 320"/>
                    <a:gd name="T99" fmla="*/ 24 h 466"/>
                    <a:gd name="T100" fmla="*/ 135 w 320"/>
                    <a:gd name="T101" fmla="*/ 22 h 466"/>
                    <a:gd name="T102" fmla="*/ 133 w 320"/>
                    <a:gd name="T103" fmla="*/ 17 h 466"/>
                    <a:gd name="T104" fmla="*/ 133 w 320"/>
                    <a:gd name="T105" fmla="*/ 17 h 466"/>
                    <a:gd name="T106" fmla="*/ 137 w 320"/>
                    <a:gd name="T107" fmla="*/ 15 h 466"/>
                    <a:gd name="T108" fmla="*/ 137 w 320"/>
                    <a:gd name="T109" fmla="*/ 15 h 466"/>
                    <a:gd name="T110" fmla="*/ 137 w 320"/>
                    <a:gd name="T111" fmla="*/ 15 h 466"/>
                    <a:gd name="T112" fmla="*/ 137 w 320"/>
                    <a:gd name="T113" fmla="*/ 15 h 466"/>
                    <a:gd name="T114" fmla="*/ 166 w 320"/>
                    <a:gd name="T115" fmla="*/ 3 h 466"/>
                    <a:gd name="T116" fmla="*/ 163 w 320"/>
                    <a:gd name="T117" fmla="*/ 3 h 466"/>
                    <a:gd name="T118" fmla="*/ 166 w 320"/>
                    <a:gd name="T119" fmla="*/ 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466">
                      <a:moveTo>
                        <a:pt x="142" y="464"/>
                      </a:moveTo>
                      <a:lnTo>
                        <a:pt x="144" y="464"/>
                      </a:lnTo>
                      <a:lnTo>
                        <a:pt x="144" y="466"/>
                      </a:lnTo>
                      <a:lnTo>
                        <a:pt x="142" y="466"/>
                      </a:lnTo>
                      <a:lnTo>
                        <a:pt x="140" y="464"/>
                      </a:lnTo>
                      <a:lnTo>
                        <a:pt x="142" y="464"/>
                      </a:lnTo>
                      <a:close/>
                      <a:moveTo>
                        <a:pt x="152" y="449"/>
                      </a:moveTo>
                      <a:lnTo>
                        <a:pt x="154" y="449"/>
                      </a:lnTo>
                      <a:lnTo>
                        <a:pt x="152" y="449"/>
                      </a:lnTo>
                      <a:close/>
                      <a:moveTo>
                        <a:pt x="123" y="407"/>
                      </a:moveTo>
                      <a:lnTo>
                        <a:pt x="125" y="407"/>
                      </a:lnTo>
                      <a:lnTo>
                        <a:pt x="125" y="409"/>
                      </a:lnTo>
                      <a:lnTo>
                        <a:pt x="125" y="411"/>
                      </a:lnTo>
                      <a:lnTo>
                        <a:pt x="123" y="411"/>
                      </a:lnTo>
                      <a:lnTo>
                        <a:pt x="123" y="409"/>
                      </a:lnTo>
                      <a:lnTo>
                        <a:pt x="121" y="409"/>
                      </a:lnTo>
                      <a:lnTo>
                        <a:pt x="121" y="407"/>
                      </a:lnTo>
                      <a:lnTo>
                        <a:pt x="123" y="407"/>
                      </a:lnTo>
                      <a:close/>
                      <a:moveTo>
                        <a:pt x="137" y="359"/>
                      </a:moveTo>
                      <a:lnTo>
                        <a:pt x="137" y="362"/>
                      </a:lnTo>
                      <a:lnTo>
                        <a:pt x="140" y="362"/>
                      </a:lnTo>
                      <a:lnTo>
                        <a:pt x="137" y="362"/>
                      </a:lnTo>
                      <a:lnTo>
                        <a:pt x="137" y="359"/>
                      </a:lnTo>
                      <a:close/>
                      <a:moveTo>
                        <a:pt x="135" y="357"/>
                      </a:moveTo>
                      <a:lnTo>
                        <a:pt x="135" y="359"/>
                      </a:lnTo>
                      <a:lnTo>
                        <a:pt x="135" y="357"/>
                      </a:lnTo>
                      <a:lnTo>
                        <a:pt x="135" y="359"/>
                      </a:lnTo>
                      <a:lnTo>
                        <a:pt x="133" y="359"/>
                      </a:lnTo>
                      <a:lnTo>
                        <a:pt x="133" y="357"/>
                      </a:lnTo>
                      <a:lnTo>
                        <a:pt x="135" y="357"/>
                      </a:lnTo>
                      <a:close/>
                      <a:moveTo>
                        <a:pt x="125" y="354"/>
                      </a:moveTo>
                      <a:lnTo>
                        <a:pt x="125" y="357"/>
                      </a:lnTo>
                      <a:lnTo>
                        <a:pt x="128" y="357"/>
                      </a:lnTo>
                      <a:lnTo>
                        <a:pt x="125" y="357"/>
                      </a:lnTo>
                      <a:lnTo>
                        <a:pt x="125" y="354"/>
                      </a:lnTo>
                      <a:close/>
                      <a:moveTo>
                        <a:pt x="220" y="335"/>
                      </a:moveTo>
                      <a:lnTo>
                        <a:pt x="223" y="335"/>
                      </a:lnTo>
                      <a:lnTo>
                        <a:pt x="223" y="338"/>
                      </a:lnTo>
                      <a:lnTo>
                        <a:pt x="220" y="338"/>
                      </a:lnTo>
                      <a:lnTo>
                        <a:pt x="220" y="335"/>
                      </a:lnTo>
                      <a:close/>
                      <a:moveTo>
                        <a:pt x="220" y="331"/>
                      </a:moveTo>
                      <a:lnTo>
                        <a:pt x="220" y="333"/>
                      </a:lnTo>
                      <a:lnTo>
                        <a:pt x="223" y="333"/>
                      </a:lnTo>
                      <a:lnTo>
                        <a:pt x="220" y="333"/>
                      </a:lnTo>
                      <a:lnTo>
                        <a:pt x="220" y="335"/>
                      </a:lnTo>
                      <a:lnTo>
                        <a:pt x="220" y="333"/>
                      </a:lnTo>
                      <a:lnTo>
                        <a:pt x="220" y="331"/>
                      </a:lnTo>
                      <a:close/>
                      <a:moveTo>
                        <a:pt x="216" y="328"/>
                      </a:moveTo>
                      <a:lnTo>
                        <a:pt x="218" y="328"/>
                      </a:lnTo>
                      <a:lnTo>
                        <a:pt x="218" y="331"/>
                      </a:lnTo>
                      <a:lnTo>
                        <a:pt x="216" y="331"/>
                      </a:lnTo>
                      <a:lnTo>
                        <a:pt x="216" y="328"/>
                      </a:lnTo>
                      <a:close/>
                      <a:moveTo>
                        <a:pt x="208" y="331"/>
                      </a:moveTo>
                      <a:lnTo>
                        <a:pt x="208" y="328"/>
                      </a:lnTo>
                      <a:lnTo>
                        <a:pt x="208" y="331"/>
                      </a:lnTo>
                      <a:close/>
                      <a:moveTo>
                        <a:pt x="225" y="326"/>
                      </a:moveTo>
                      <a:lnTo>
                        <a:pt x="225" y="328"/>
                      </a:lnTo>
                      <a:lnTo>
                        <a:pt x="225" y="326"/>
                      </a:lnTo>
                      <a:close/>
                      <a:moveTo>
                        <a:pt x="163" y="324"/>
                      </a:moveTo>
                      <a:lnTo>
                        <a:pt x="161" y="324"/>
                      </a:lnTo>
                      <a:lnTo>
                        <a:pt x="163" y="324"/>
                      </a:lnTo>
                      <a:close/>
                      <a:moveTo>
                        <a:pt x="230" y="319"/>
                      </a:moveTo>
                      <a:lnTo>
                        <a:pt x="230" y="321"/>
                      </a:lnTo>
                      <a:lnTo>
                        <a:pt x="230" y="319"/>
                      </a:lnTo>
                      <a:close/>
                      <a:moveTo>
                        <a:pt x="4" y="305"/>
                      </a:moveTo>
                      <a:lnTo>
                        <a:pt x="4" y="307"/>
                      </a:lnTo>
                      <a:lnTo>
                        <a:pt x="4" y="305"/>
                      </a:lnTo>
                      <a:lnTo>
                        <a:pt x="7" y="305"/>
                      </a:lnTo>
                      <a:lnTo>
                        <a:pt x="7" y="307"/>
                      </a:lnTo>
                      <a:lnTo>
                        <a:pt x="7" y="309"/>
                      </a:lnTo>
                      <a:lnTo>
                        <a:pt x="7" y="312"/>
                      </a:lnTo>
                      <a:lnTo>
                        <a:pt x="4" y="312"/>
                      </a:lnTo>
                      <a:lnTo>
                        <a:pt x="4" y="309"/>
                      </a:lnTo>
                      <a:lnTo>
                        <a:pt x="4" y="307"/>
                      </a:lnTo>
                      <a:lnTo>
                        <a:pt x="2" y="307"/>
                      </a:lnTo>
                      <a:lnTo>
                        <a:pt x="4" y="307"/>
                      </a:lnTo>
                      <a:lnTo>
                        <a:pt x="4" y="305"/>
                      </a:lnTo>
                      <a:close/>
                      <a:moveTo>
                        <a:pt x="2" y="302"/>
                      </a:moveTo>
                      <a:lnTo>
                        <a:pt x="2" y="305"/>
                      </a:lnTo>
                      <a:lnTo>
                        <a:pt x="2" y="307"/>
                      </a:lnTo>
                      <a:lnTo>
                        <a:pt x="0" y="307"/>
                      </a:lnTo>
                      <a:lnTo>
                        <a:pt x="0" y="305"/>
                      </a:lnTo>
                      <a:lnTo>
                        <a:pt x="0" y="302"/>
                      </a:lnTo>
                      <a:lnTo>
                        <a:pt x="2" y="302"/>
                      </a:lnTo>
                      <a:close/>
                      <a:moveTo>
                        <a:pt x="320" y="264"/>
                      </a:moveTo>
                      <a:lnTo>
                        <a:pt x="320" y="262"/>
                      </a:lnTo>
                      <a:lnTo>
                        <a:pt x="320" y="264"/>
                      </a:lnTo>
                      <a:close/>
                      <a:moveTo>
                        <a:pt x="197" y="240"/>
                      </a:moveTo>
                      <a:lnTo>
                        <a:pt x="199" y="240"/>
                      </a:lnTo>
                      <a:lnTo>
                        <a:pt x="197" y="240"/>
                      </a:lnTo>
                      <a:close/>
                      <a:moveTo>
                        <a:pt x="185" y="231"/>
                      </a:moveTo>
                      <a:lnTo>
                        <a:pt x="187" y="231"/>
                      </a:lnTo>
                      <a:lnTo>
                        <a:pt x="187" y="233"/>
                      </a:lnTo>
                      <a:lnTo>
                        <a:pt x="190" y="233"/>
                      </a:lnTo>
                      <a:lnTo>
                        <a:pt x="187" y="233"/>
                      </a:lnTo>
                      <a:lnTo>
                        <a:pt x="185" y="233"/>
                      </a:lnTo>
                      <a:lnTo>
                        <a:pt x="185" y="231"/>
                      </a:lnTo>
                      <a:close/>
                      <a:moveTo>
                        <a:pt x="190" y="231"/>
                      </a:moveTo>
                      <a:lnTo>
                        <a:pt x="192" y="231"/>
                      </a:lnTo>
                      <a:lnTo>
                        <a:pt x="190" y="231"/>
                      </a:lnTo>
                      <a:close/>
                      <a:moveTo>
                        <a:pt x="171" y="228"/>
                      </a:moveTo>
                      <a:lnTo>
                        <a:pt x="171" y="231"/>
                      </a:lnTo>
                      <a:lnTo>
                        <a:pt x="171" y="228"/>
                      </a:lnTo>
                      <a:close/>
                      <a:moveTo>
                        <a:pt x="50" y="226"/>
                      </a:moveTo>
                      <a:lnTo>
                        <a:pt x="47" y="226"/>
                      </a:lnTo>
                      <a:lnTo>
                        <a:pt x="50" y="226"/>
                      </a:lnTo>
                      <a:close/>
                      <a:moveTo>
                        <a:pt x="50" y="224"/>
                      </a:moveTo>
                      <a:lnTo>
                        <a:pt x="47" y="224"/>
                      </a:lnTo>
                      <a:lnTo>
                        <a:pt x="47" y="226"/>
                      </a:lnTo>
                      <a:lnTo>
                        <a:pt x="47" y="224"/>
                      </a:lnTo>
                      <a:lnTo>
                        <a:pt x="50" y="224"/>
                      </a:lnTo>
                      <a:close/>
                      <a:moveTo>
                        <a:pt x="156" y="224"/>
                      </a:moveTo>
                      <a:lnTo>
                        <a:pt x="156" y="226"/>
                      </a:lnTo>
                      <a:lnTo>
                        <a:pt x="154" y="226"/>
                      </a:lnTo>
                      <a:lnTo>
                        <a:pt x="154" y="224"/>
                      </a:lnTo>
                      <a:lnTo>
                        <a:pt x="156" y="224"/>
                      </a:lnTo>
                      <a:close/>
                      <a:moveTo>
                        <a:pt x="152" y="221"/>
                      </a:moveTo>
                      <a:lnTo>
                        <a:pt x="152" y="224"/>
                      </a:lnTo>
                      <a:lnTo>
                        <a:pt x="152" y="221"/>
                      </a:lnTo>
                      <a:close/>
                      <a:moveTo>
                        <a:pt x="45" y="217"/>
                      </a:moveTo>
                      <a:lnTo>
                        <a:pt x="42" y="217"/>
                      </a:lnTo>
                      <a:lnTo>
                        <a:pt x="45" y="217"/>
                      </a:lnTo>
                      <a:lnTo>
                        <a:pt x="42" y="217"/>
                      </a:lnTo>
                      <a:lnTo>
                        <a:pt x="45" y="217"/>
                      </a:lnTo>
                      <a:close/>
                      <a:moveTo>
                        <a:pt x="0" y="219"/>
                      </a:moveTo>
                      <a:lnTo>
                        <a:pt x="0" y="221"/>
                      </a:lnTo>
                      <a:lnTo>
                        <a:pt x="0" y="219"/>
                      </a:lnTo>
                      <a:lnTo>
                        <a:pt x="0" y="221"/>
                      </a:lnTo>
                      <a:lnTo>
                        <a:pt x="0" y="219"/>
                      </a:lnTo>
                      <a:lnTo>
                        <a:pt x="0" y="217"/>
                      </a:lnTo>
                      <a:lnTo>
                        <a:pt x="2" y="217"/>
                      </a:lnTo>
                      <a:lnTo>
                        <a:pt x="0" y="217"/>
                      </a:lnTo>
                      <a:lnTo>
                        <a:pt x="0" y="214"/>
                      </a:lnTo>
                      <a:lnTo>
                        <a:pt x="2" y="214"/>
                      </a:lnTo>
                      <a:lnTo>
                        <a:pt x="2" y="217"/>
                      </a:lnTo>
                      <a:lnTo>
                        <a:pt x="0" y="217"/>
                      </a:lnTo>
                      <a:lnTo>
                        <a:pt x="0" y="219"/>
                      </a:lnTo>
                      <a:close/>
                      <a:moveTo>
                        <a:pt x="38" y="212"/>
                      </a:moveTo>
                      <a:lnTo>
                        <a:pt x="38" y="209"/>
                      </a:lnTo>
                      <a:lnTo>
                        <a:pt x="38" y="212"/>
                      </a:lnTo>
                      <a:close/>
                      <a:moveTo>
                        <a:pt x="33" y="212"/>
                      </a:moveTo>
                      <a:lnTo>
                        <a:pt x="33" y="209"/>
                      </a:lnTo>
                      <a:lnTo>
                        <a:pt x="35" y="209"/>
                      </a:lnTo>
                      <a:lnTo>
                        <a:pt x="33" y="209"/>
                      </a:lnTo>
                      <a:lnTo>
                        <a:pt x="35" y="209"/>
                      </a:lnTo>
                      <a:lnTo>
                        <a:pt x="35" y="212"/>
                      </a:lnTo>
                      <a:lnTo>
                        <a:pt x="33" y="212"/>
                      </a:lnTo>
                      <a:close/>
                      <a:moveTo>
                        <a:pt x="40" y="209"/>
                      </a:moveTo>
                      <a:lnTo>
                        <a:pt x="40" y="212"/>
                      </a:lnTo>
                      <a:lnTo>
                        <a:pt x="40" y="209"/>
                      </a:lnTo>
                      <a:lnTo>
                        <a:pt x="40" y="212"/>
                      </a:lnTo>
                      <a:lnTo>
                        <a:pt x="40" y="209"/>
                      </a:lnTo>
                      <a:close/>
                      <a:moveTo>
                        <a:pt x="35" y="209"/>
                      </a:moveTo>
                      <a:lnTo>
                        <a:pt x="38" y="209"/>
                      </a:lnTo>
                      <a:lnTo>
                        <a:pt x="35" y="209"/>
                      </a:lnTo>
                      <a:close/>
                      <a:moveTo>
                        <a:pt x="38" y="207"/>
                      </a:moveTo>
                      <a:lnTo>
                        <a:pt x="40" y="207"/>
                      </a:lnTo>
                      <a:lnTo>
                        <a:pt x="38" y="207"/>
                      </a:lnTo>
                      <a:lnTo>
                        <a:pt x="40" y="209"/>
                      </a:lnTo>
                      <a:lnTo>
                        <a:pt x="38" y="209"/>
                      </a:lnTo>
                      <a:lnTo>
                        <a:pt x="40" y="209"/>
                      </a:lnTo>
                      <a:lnTo>
                        <a:pt x="38" y="209"/>
                      </a:lnTo>
                      <a:lnTo>
                        <a:pt x="38" y="207"/>
                      </a:lnTo>
                      <a:lnTo>
                        <a:pt x="38" y="209"/>
                      </a:lnTo>
                      <a:lnTo>
                        <a:pt x="38" y="207"/>
                      </a:lnTo>
                      <a:close/>
                      <a:moveTo>
                        <a:pt x="38" y="207"/>
                      </a:moveTo>
                      <a:lnTo>
                        <a:pt x="35" y="207"/>
                      </a:lnTo>
                      <a:lnTo>
                        <a:pt x="38" y="207"/>
                      </a:lnTo>
                      <a:lnTo>
                        <a:pt x="35" y="207"/>
                      </a:lnTo>
                      <a:lnTo>
                        <a:pt x="38" y="207"/>
                      </a:lnTo>
                      <a:close/>
                      <a:moveTo>
                        <a:pt x="35" y="207"/>
                      </a:moveTo>
                      <a:lnTo>
                        <a:pt x="38" y="207"/>
                      </a:lnTo>
                      <a:lnTo>
                        <a:pt x="35" y="207"/>
                      </a:lnTo>
                      <a:lnTo>
                        <a:pt x="35" y="205"/>
                      </a:lnTo>
                      <a:lnTo>
                        <a:pt x="35" y="207"/>
                      </a:lnTo>
                      <a:close/>
                      <a:moveTo>
                        <a:pt x="38" y="205"/>
                      </a:moveTo>
                      <a:lnTo>
                        <a:pt x="38" y="207"/>
                      </a:lnTo>
                      <a:lnTo>
                        <a:pt x="38" y="205"/>
                      </a:lnTo>
                      <a:close/>
                      <a:moveTo>
                        <a:pt x="95" y="164"/>
                      </a:moveTo>
                      <a:lnTo>
                        <a:pt x="95" y="162"/>
                      </a:lnTo>
                      <a:lnTo>
                        <a:pt x="92" y="162"/>
                      </a:lnTo>
                      <a:lnTo>
                        <a:pt x="95" y="162"/>
                      </a:lnTo>
                      <a:lnTo>
                        <a:pt x="95" y="164"/>
                      </a:lnTo>
                      <a:close/>
                      <a:moveTo>
                        <a:pt x="68" y="157"/>
                      </a:moveTo>
                      <a:lnTo>
                        <a:pt x="68" y="160"/>
                      </a:lnTo>
                      <a:lnTo>
                        <a:pt x="66" y="160"/>
                      </a:lnTo>
                      <a:lnTo>
                        <a:pt x="66" y="157"/>
                      </a:lnTo>
                      <a:lnTo>
                        <a:pt x="68" y="157"/>
                      </a:lnTo>
                      <a:close/>
                      <a:moveTo>
                        <a:pt x="87" y="157"/>
                      </a:moveTo>
                      <a:lnTo>
                        <a:pt x="87" y="160"/>
                      </a:lnTo>
                      <a:lnTo>
                        <a:pt x="90" y="160"/>
                      </a:lnTo>
                      <a:lnTo>
                        <a:pt x="87" y="160"/>
                      </a:lnTo>
                      <a:lnTo>
                        <a:pt x="85" y="160"/>
                      </a:lnTo>
                      <a:lnTo>
                        <a:pt x="85" y="157"/>
                      </a:lnTo>
                      <a:lnTo>
                        <a:pt x="87" y="157"/>
                      </a:lnTo>
                      <a:close/>
                      <a:moveTo>
                        <a:pt x="61" y="148"/>
                      </a:moveTo>
                      <a:lnTo>
                        <a:pt x="59" y="148"/>
                      </a:lnTo>
                      <a:lnTo>
                        <a:pt x="59" y="145"/>
                      </a:lnTo>
                      <a:lnTo>
                        <a:pt x="61" y="145"/>
                      </a:lnTo>
                      <a:lnTo>
                        <a:pt x="61" y="148"/>
                      </a:lnTo>
                      <a:close/>
                      <a:moveTo>
                        <a:pt x="76" y="136"/>
                      </a:moveTo>
                      <a:lnTo>
                        <a:pt x="76" y="133"/>
                      </a:lnTo>
                      <a:lnTo>
                        <a:pt x="76" y="136"/>
                      </a:lnTo>
                      <a:close/>
                      <a:moveTo>
                        <a:pt x="73" y="136"/>
                      </a:moveTo>
                      <a:lnTo>
                        <a:pt x="73" y="133"/>
                      </a:lnTo>
                      <a:lnTo>
                        <a:pt x="73" y="136"/>
                      </a:lnTo>
                      <a:close/>
                      <a:moveTo>
                        <a:pt x="73" y="136"/>
                      </a:moveTo>
                      <a:lnTo>
                        <a:pt x="73" y="138"/>
                      </a:lnTo>
                      <a:lnTo>
                        <a:pt x="71" y="138"/>
                      </a:lnTo>
                      <a:lnTo>
                        <a:pt x="71" y="141"/>
                      </a:lnTo>
                      <a:lnTo>
                        <a:pt x="73" y="141"/>
                      </a:lnTo>
                      <a:lnTo>
                        <a:pt x="73" y="143"/>
                      </a:lnTo>
                      <a:lnTo>
                        <a:pt x="71" y="143"/>
                      </a:lnTo>
                      <a:lnTo>
                        <a:pt x="68" y="143"/>
                      </a:lnTo>
                      <a:lnTo>
                        <a:pt x="68" y="141"/>
                      </a:lnTo>
                      <a:lnTo>
                        <a:pt x="66" y="141"/>
                      </a:lnTo>
                      <a:lnTo>
                        <a:pt x="64" y="141"/>
                      </a:lnTo>
                      <a:lnTo>
                        <a:pt x="61" y="141"/>
                      </a:lnTo>
                      <a:lnTo>
                        <a:pt x="61" y="138"/>
                      </a:lnTo>
                      <a:lnTo>
                        <a:pt x="61" y="136"/>
                      </a:lnTo>
                      <a:lnTo>
                        <a:pt x="64" y="136"/>
                      </a:lnTo>
                      <a:lnTo>
                        <a:pt x="64" y="138"/>
                      </a:lnTo>
                      <a:lnTo>
                        <a:pt x="66" y="138"/>
                      </a:lnTo>
                      <a:lnTo>
                        <a:pt x="66" y="136"/>
                      </a:lnTo>
                      <a:lnTo>
                        <a:pt x="68" y="136"/>
                      </a:lnTo>
                      <a:lnTo>
                        <a:pt x="68" y="138"/>
                      </a:lnTo>
                      <a:lnTo>
                        <a:pt x="68" y="136"/>
                      </a:lnTo>
                      <a:lnTo>
                        <a:pt x="71" y="136"/>
                      </a:lnTo>
                      <a:lnTo>
                        <a:pt x="71" y="133"/>
                      </a:lnTo>
                      <a:lnTo>
                        <a:pt x="73" y="133"/>
                      </a:lnTo>
                      <a:lnTo>
                        <a:pt x="73" y="136"/>
                      </a:lnTo>
                      <a:close/>
                      <a:moveTo>
                        <a:pt x="52" y="129"/>
                      </a:moveTo>
                      <a:lnTo>
                        <a:pt x="50" y="129"/>
                      </a:lnTo>
                      <a:lnTo>
                        <a:pt x="50" y="126"/>
                      </a:lnTo>
                      <a:lnTo>
                        <a:pt x="52" y="126"/>
                      </a:lnTo>
                      <a:lnTo>
                        <a:pt x="52" y="124"/>
                      </a:lnTo>
                      <a:lnTo>
                        <a:pt x="52" y="126"/>
                      </a:lnTo>
                      <a:lnTo>
                        <a:pt x="52" y="129"/>
                      </a:lnTo>
                      <a:close/>
                      <a:moveTo>
                        <a:pt x="54" y="107"/>
                      </a:moveTo>
                      <a:lnTo>
                        <a:pt x="54" y="110"/>
                      </a:lnTo>
                      <a:lnTo>
                        <a:pt x="54" y="107"/>
                      </a:lnTo>
                      <a:close/>
                      <a:moveTo>
                        <a:pt x="52" y="81"/>
                      </a:moveTo>
                      <a:lnTo>
                        <a:pt x="52" y="79"/>
                      </a:lnTo>
                      <a:lnTo>
                        <a:pt x="52" y="81"/>
                      </a:lnTo>
                      <a:lnTo>
                        <a:pt x="52" y="79"/>
                      </a:lnTo>
                      <a:lnTo>
                        <a:pt x="52" y="81"/>
                      </a:lnTo>
                      <a:close/>
                      <a:moveTo>
                        <a:pt x="140" y="38"/>
                      </a:moveTo>
                      <a:lnTo>
                        <a:pt x="142" y="38"/>
                      </a:lnTo>
                      <a:lnTo>
                        <a:pt x="140" y="38"/>
                      </a:lnTo>
                      <a:close/>
                      <a:moveTo>
                        <a:pt x="137" y="38"/>
                      </a:moveTo>
                      <a:lnTo>
                        <a:pt x="137" y="41"/>
                      </a:lnTo>
                      <a:lnTo>
                        <a:pt x="140" y="41"/>
                      </a:lnTo>
                      <a:lnTo>
                        <a:pt x="140" y="43"/>
                      </a:lnTo>
                      <a:lnTo>
                        <a:pt x="140" y="41"/>
                      </a:lnTo>
                      <a:lnTo>
                        <a:pt x="140" y="43"/>
                      </a:lnTo>
                      <a:lnTo>
                        <a:pt x="137" y="43"/>
                      </a:lnTo>
                      <a:lnTo>
                        <a:pt x="137" y="41"/>
                      </a:lnTo>
                      <a:lnTo>
                        <a:pt x="137" y="43"/>
                      </a:lnTo>
                      <a:lnTo>
                        <a:pt x="137" y="46"/>
                      </a:lnTo>
                      <a:lnTo>
                        <a:pt x="137" y="43"/>
                      </a:lnTo>
                      <a:lnTo>
                        <a:pt x="135" y="43"/>
                      </a:lnTo>
                      <a:lnTo>
                        <a:pt x="135" y="41"/>
                      </a:lnTo>
                      <a:lnTo>
                        <a:pt x="135" y="38"/>
                      </a:lnTo>
                      <a:lnTo>
                        <a:pt x="133" y="38"/>
                      </a:lnTo>
                      <a:lnTo>
                        <a:pt x="135" y="38"/>
                      </a:lnTo>
                      <a:lnTo>
                        <a:pt x="137" y="38"/>
                      </a:lnTo>
                      <a:close/>
                      <a:moveTo>
                        <a:pt x="142" y="38"/>
                      </a:moveTo>
                      <a:lnTo>
                        <a:pt x="140" y="38"/>
                      </a:lnTo>
                      <a:lnTo>
                        <a:pt x="140" y="41"/>
                      </a:lnTo>
                      <a:lnTo>
                        <a:pt x="140" y="38"/>
                      </a:lnTo>
                      <a:lnTo>
                        <a:pt x="140" y="41"/>
                      </a:lnTo>
                      <a:lnTo>
                        <a:pt x="137" y="41"/>
                      </a:lnTo>
                      <a:lnTo>
                        <a:pt x="137" y="38"/>
                      </a:lnTo>
                      <a:lnTo>
                        <a:pt x="140" y="38"/>
                      </a:lnTo>
                      <a:lnTo>
                        <a:pt x="137" y="38"/>
                      </a:lnTo>
                      <a:lnTo>
                        <a:pt x="140" y="38"/>
                      </a:lnTo>
                      <a:lnTo>
                        <a:pt x="142" y="38"/>
                      </a:lnTo>
                      <a:close/>
                      <a:moveTo>
                        <a:pt x="140" y="36"/>
                      </a:moveTo>
                      <a:lnTo>
                        <a:pt x="142" y="36"/>
                      </a:lnTo>
                      <a:lnTo>
                        <a:pt x="140" y="36"/>
                      </a:lnTo>
                      <a:lnTo>
                        <a:pt x="142" y="36"/>
                      </a:lnTo>
                      <a:lnTo>
                        <a:pt x="140" y="38"/>
                      </a:lnTo>
                      <a:lnTo>
                        <a:pt x="140" y="36"/>
                      </a:lnTo>
                      <a:close/>
                      <a:moveTo>
                        <a:pt x="137" y="34"/>
                      </a:moveTo>
                      <a:lnTo>
                        <a:pt x="135" y="34"/>
                      </a:lnTo>
                      <a:lnTo>
                        <a:pt x="137" y="34"/>
                      </a:lnTo>
                      <a:lnTo>
                        <a:pt x="135" y="34"/>
                      </a:lnTo>
                      <a:lnTo>
                        <a:pt x="137" y="34"/>
                      </a:lnTo>
                      <a:close/>
                      <a:moveTo>
                        <a:pt x="133" y="27"/>
                      </a:moveTo>
                      <a:lnTo>
                        <a:pt x="133" y="24"/>
                      </a:lnTo>
                      <a:lnTo>
                        <a:pt x="133" y="27"/>
                      </a:lnTo>
                      <a:close/>
                      <a:moveTo>
                        <a:pt x="133" y="24"/>
                      </a:moveTo>
                      <a:lnTo>
                        <a:pt x="135" y="24"/>
                      </a:lnTo>
                      <a:lnTo>
                        <a:pt x="133" y="24"/>
                      </a:lnTo>
                      <a:lnTo>
                        <a:pt x="133" y="27"/>
                      </a:lnTo>
                      <a:lnTo>
                        <a:pt x="135" y="27"/>
                      </a:lnTo>
                      <a:lnTo>
                        <a:pt x="133" y="27"/>
                      </a:lnTo>
                      <a:lnTo>
                        <a:pt x="133" y="24"/>
                      </a:lnTo>
                      <a:close/>
                      <a:moveTo>
                        <a:pt x="135" y="24"/>
                      </a:moveTo>
                      <a:lnTo>
                        <a:pt x="133" y="24"/>
                      </a:lnTo>
                      <a:lnTo>
                        <a:pt x="135" y="24"/>
                      </a:lnTo>
                      <a:close/>
                      <a:moveTo>
                        <a:pt x="130" y="22"/>
                      </a:moveTo>
                      <a:lnTo>
                        <a:pt x="130" y="24"/>
                      </a:lnTo>
                      <a:lnTo>
                        <a:pt x="130" y="22"/>
                      </a:lnTo>
                      <a:close/>
                      <a:moveTo>
                        <a:pt x="135" y="19"/>
                      </a:moveTo>
                      <a:lnTo>
                        <a:pt x="135" y="22"/>
                      </a:lnTo>
                      <a:lnTo>
                        <a:pt x="133" y="22"/>
                      </a:lnTo>
                      <a:lnTo>
                        <a:pt x="133" y="24"/>
                      </a:lnTo>
                      <a:lnTo>
                        <a:pt x="133" y="22"/>
                      </a:lnTo>
                      <a:lnTo>
                        <a:pt x="135" y="22"/>
                      </a:lnTo>
                      <a:lnTo>
                        <a:pt x="135" y="19"/>
                      </a:lnTo>
                      <a:close/>
                      <a:moveTo>
                        <a:pt x="133" y="17"/>
                      </a:moveTo>
                      <a:lnTo>
                        <a:pt x="133" y="19"/>
                      </a:lnTo>
                      <a:lnTo>
                        <a:pt x="130" y="19"/>
                      </a:lnTo>
                      <a:lnTo>
                        <a:pt x="130" y="17"/>
                      </a:lnTo>
                      <a:lnTo>
                        <a:pt x="130" y="19"/>
                      </a:lnTo>
                      <a:lnTo>
                        <a:pt x="130" y="17"/>
                      </a:lnTo>
                      <a:lnTo>
                        <a:pt x="133" y="17"/>
                      </a:lnTo>
                      <a:close/>
                      <a:moveTo>
                        <a:pt x="135" y="15"/>
                      </a:moveTo>
                      <a:lnTo>
                        <a:pt x="135" y="17"/>
                      </a:lnTo>
                      <a:lnTo>
                        <a:pt x="135" y="15"/>
                      </a:lnTo>
                      <a:close/>
                      <a:moveTo>
                        <a:pt x="137" y="15"/>
                      </a:moveTo>
                      <a:lnTo>
                        <a:pt x="137" y="17"/>
                      </a:lnTo>
                      <a:lnTo>
                        <a:pt x="137" y="15"/>
                      </a:lnTo>
                      <a:lnTo>
                        <a:pt x="137" y="17"/>
                      </a:lnTo>
                      <a:lnTo>
                        <a:pt x="135" y="17"/>
                      </a:lnTo>
                      <a:lnTo>
                        <a:pt x="135" y="19"/>
                      </a:lnTo>
                      <a:lnTo>
                        <a:pt x="135" y="17"/>
                      </a:lnTo>
                      <a:lnTo>
                        <a:pt x="135" y="15"/>
                      </a:lnTo>
                      <a:lnTo>
                        <a:pt x="137" y="15"/>
                      </a:lnTo>
                      <a:close/>
                      <a:moveTo>
                        <a:pt x="137" y="15"/>
                      </a:moveTo>
                      <a:lnTo>
                        <a:pt x="135" y="15"/>
                      </a:lnTo>
                      <a:lnTo>
                        <a:pt x="137" y="15"/>
                      </a:lnTo>
                      <a:lnTo>
                        <a:pt x="135" y="15"/>
                      </a:lnTo>
                      <a:lnTo>
                        <a:pt x="137" y="15"/>
                      </a:lnTo>
                      <a:close/>
                      <a:moveTo>
                        <a:pt x="137" y="15"/>
                      </a:moveTo>
                      <a:lnTo>
                        <a:pt x="135" y="15"/>
                      </a:lnTo>
                      <a:lnTo>
                        <a:pt x="137" y="15"/>
                      </a:lnTo>
                      <a:close/>
                      <a:moveTo>
                        <a:pt x="137" y="12"/>
                      </a:moveTo>
                      <a:lnTo>
                        <a:pt x="140" y="12"/>
                      </a:lnTo>
                      <a:lnTo>
                        <a:pt x="137" y="12"/>
                      </a:lnTo>
                      <a:lnTo>
                        <a:pt x="137" y="15"/>
                      </a:lnTo>
                      <a:lnTo>
                        <a:pt x="137" y="12"/>
                      </a:lnTo>
                      <a:close/>
                      <a:moveTo>
                        <a:pt x="140" y="12"/>
                      </a:moveTo>
                      <a:lnTo>
                        <a:pt x="137" y="12"/>
                      </a:lnTo>
                      <a:lnTo>
                        <a:pt x="140" y="12"/>
                      </a:lnTo>
                      <a:close/>
                      <a:moveTo>
                        <a:pt x="168" y="3"/>
                      </a:moveTo>
                      <a:lnTo>
                        <a:pt x="166" y="3"/>
                      </a:lnTo>
                      <a:lnTo>
                        <a:pt x="168" y="3"/>
                      </a:lnTo>
                      <a:close/>
                      <a:moveTo>
                        <a:pt x="163" y="3"/>
                      </a:moveTo>
                      <a:lnTo>
                        <a:pt x="161" y="3"/>
                      </a:lnTo>
                      <a:lnTo>
                        <a:pt x="163" y="3"/>
                      </a:lnTo>
                      <a:close/>
                      <a:moveTo>
                        <a:pt x="166" y="3"/>
                      </a:moveTo>
                      <a:lnTo>
                        <a:pt x="163" y="3"/>
                      </a:lnTo>
                      <a:lnTo>
                        <a:pt x="166" y="3"/>
                      </a:lnTo>
                      <a:close/>
                      <a:moveTo>
                        <a:pt x="166" y="0"/>
                      </a:moveTo>
                      <a:lnTo>
                        <a:pt x="168" y="0"/>
                      </a:lnTo>
                      <a:lnTo>
                        <a:pt x="166" y="3"/>
                      </a:lnTo>
                      <a:lnTo>
                        <a:pt x="168" y="3"/>
                      </a:lnTo>
                      <a:lnTo>
                        <a:pt x="166" y="3"/>
                      </a:lnTo>
                      <a:lnTo>
                        <a:pt x="166"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7" name="Freeform 52481"/>
                <p:cNvSpPr>
                  <a:spLocks noEditPoints="1"/>
                </p:cNvSpPr>
                <p:nvPr/>
              </p:nvSpPr>
              <p:spPr bwMode="auto">
                <a:xfrm>
                  <a:off x="4495902" y="4085068"/>
                  <a:ext cx="1011814" cy="1157044"/>
                </a:xfrm>
                <a:custGeom>
                  <a:avLst/>
                  <a:gdLst>
                    <a:gd name="T0" fmla="*/ 197 w 285"/>
                    <a:gd name="T1" fmla="*/ 392 h 392"/>
                    <a:gd name="T2" fmla="*/ 107 w 285"/>
                    <a:gd name="T3" fmla="*/ 362 h 392"/>
                    <a:gd name="T4" fmla="*/ 107 w 285"/>
                    <a:gd name="T5" fmla="*/ 362 h 392"/>
                    <a:gd name="T6" fmla="*/ 104 w 285"/>
                    <a:gd name="T7" fmla="*/ 359 h 392"/>
                    <a:gd name="T8" fmla="*/ 194 w 285"/>
                    <a:gd name="T9" fmla="*/ 326 h 392"/>
                    <a:gd name="T10" fmla="*/ 194 w 285"/>
                    <a:gd name="T11" fmla="*/ 326 h 392"/>
                    <a:gd name="T12" fmla="*/ 192 w 285"/>
                    <a:gd name="T13" fmla="*/ 326 h 392"/>
                    <a:gd name="T14" fmla="*/ 285 w 285"/>
                    <a:gd name="T15" fmla="*/ 255 h 392"/>
                    <a:gd name="T16" fmla="*/ 285 w 285"/>
                    <a:gd name="T17" fmla="*/ 255 h 392"/>
                    <a:gd name="T18" fmla="*/ 138 w 285"/>
                    <a:gd name="T19" fmla="*/ 228 h 392"/>
                    <a:gd name="T20" fmla="*/ 14 w 285"/>
                    <a:gd name="T21" fmla="*/ 221 h 392"/>
                    <a:gd name="T22" fmla="*/ 14 w 285"/>
                    <a:gd name="T23" fmla="*/ 221 h 392"/>
                    <a:gd name="T24" fmla="*/ 9 w 285"/>
                    <a:gd name="T25" fmla="*/ 219 h 392"/>
                    <a:gd name="T26" fmla="*/ 9 w 285"/>
                    <a:gd name="T27" fmla="*/ 212 h 392"/>
                    <a:gd name="T28" fmla="*/ 9 w 285"/>
                    <a:gd name="T29" fmla="*/ 212 h 392"/>
                    <a:gd name="T30" fmla="*/ 0 w 285"/>
                    <a:gd name="T31" fmla="*/ 209 h 392"/>
                    <a:gd name="T32" fmla="*/ 100 w 285"/>
                    <a:gd name="T33" fmla="*/ 46 h 392"/>
                    <a:gd name="T34" fmla="*/ 100 w 285"/>
                    <a:gd name="T35" fmla="*/ 46 h 392"/>
                    <a:gd name="T36" fmla="*/ 104 w 285"/>
                    <a:gd name="T37" fmla="*/ 46 h 392"/>
                    <a:gd name="T38" fmla="*/ 104 w 285"/>
                    <a:gd name="T39" fmla="*/ 43 h 392"/>
                    <a:gd name="T40" fmla="*/ 104 w 285"/>
                    <a:gd name="T41" fmla="*/ 43 h 392"/>
                    <a:gd name="T42" fmla="*/ 100 w 285"/>
                    <a:gd name="T43" fmla="*/ 36 h 392"/>
                    <a:gd name="T44" fmla="*/ 109 w 285"/>
                    <a:gd name="T45" fmla="*/ 36 h 392"/>
                    <a:gd name="T46" fmla="*/ 109 w 285"/>
                    <a:gd name="T47" fmla="*/ 36 h 392"/>
                    <a:gd name="T48" fmla="*/ 97 w 285"/>
                    <a:gd name="T49" fmla="*/ 36 h 392"/>
                    <a:gd name="T50" fmla="*/ 102 w 285"/>
                    <a:gd name="T51" fmla="*/ 34 h 392"/>
                    <a:gd name="T52" fmla="*/ 102 w 285"/>
                    <a:gd name="T53" fmla="*/ 34 h 392"/>
                    <a:gd name="T54" fmla="*/ 100 w 285"/>
                    <a:gd name="T55" fmla="*/ 31 h 392"/>
                    <a:gd name="T56" fmla="*/ 102 w 285"/>
                    <a:gd name="T57" fmla="*/ 31 h 392"/>
                    <a:gd name="T58" fmla="*/ 102 w 285"/>
                    <a:gd name="T59" fmla="*/ 31 h 392"/>
                    <a:gd name="T60" fmla="*/ 97 w 285"/>
                    <a:gd name="T61" fmla="*/ 24 h 392"/>
                    <a:gd name="T62" fmla="*/ 95 w 285"/>
                    <a:gd name="T63" fmla="*/ 24 h 392"/>
                    <a:gd name="T64" fmla="*/ 95 w 285"/>
                    <a:gd name="T65" fmla="*/ 22 h 392"/>
                    <a:gd name="T66" fmla="*/ 95 w 285"/>
                    <a:gd name="T67" fmla="*/ 24 h 392"/>
                    <a:gd name="T68" fmla="*/ 97 w 285"/>
                    <a:gd name="T69" fmla="*/ 17 h 392"/>
                    <a:gd name="T70" fmla="*/ 102 w 285"/>
                    <a:gd name="T71" fmla="*/ 15 h 392"/>
                    <a:gd name="T72" fmla="*/ 102 w 285"/>
                    <a:gd name="T73" fmla="*/ 15 h 392"/>
                    <a:gd name="T74" fmla="*/ 102 w 285"/>
                    <a:gd name="T75" fmla="*/ 15 h 392"/>
                    <a:gd name="T76" fmla="*/ 104 w 285"/>
                    <a:gd name="T77" fmla="*/ 15 h 392"/>
                    <a:gd name="T78" fmla="*/ 104 w 285"/>
                    <a:gd name="T79" fmla="*/ 15 h 392"/>
                    <a:gd name="T80" fmla="*/ 102 w 285"/>
                    <a:gd name="T81" fmla="*/ 15 h 392"/>
                    <a:gd name="T82" fmla="*/ 104 w 285"/>
                    <a:gd name="T83" fmla="*/ 15 h 392"/>
                    <a:gd name="T84" fmla="*/ 104 w 285"/>
                    <a:gd name="T85" fmla="*/ 15 h 392"/>
                    <a:gd name="T86" fmla="*/ 104 w 285"/>
                    <a:gd name="T87" fmla="*/ 12 h 392"/>
                    <a:gd name="T88" fmla="*/ 107 w 285"/>
                    <a:gd name="T89" fmla="*/ 12 h 392"/>
                    <a:gd name="T90" fmla="*/ 107 w 285"/>
                    <a:gd name="T91" fmla="*/ 12 h 392"/>
                    <a:gd name="T92" fmla="*/ 107 w 285"/>
                    <a:gd name="T93" fmla="*/ 12 h 392"/>
                    <a:gd name="T94" fmla="*/ 104 w 285"/>
                    <a:gd name="T95" fmla="*/ 15 h 392"/>
                    <a:gd name="T96" fmla="*/ 107 w 285"/>
                    <a:gd name="T97" fmla="*/ 12 h 392"/>
                    <a:gd name="T98" fmla="*/ 107 w 285"/>
                    <a:gd name="T99" fmla="*/ 12 h 392"/>
                    <a:gd name="T100" fmla="*/ 109 w 285"/>
                    <a:gd name="T101" fmla="*/ 12 h 392"/>
                    <a:gd name="T102" fmla="*/ 109 w 285"/>
                    <a:gd name="T103" fmla="*/ 12 h 392"/>
                    <a:gd name="T104" fmla="*/ 107 w 285"/>
                    <a:gd name="T105" fmla="*/ 12 h 392"/>
                    <a:gd name="T106" fmla="*/ 107 w 285"/>
                    <a:gd name="T107" fmla="*/ 12 h 392"/>
                    <a:gd name="T108" fmla="*/ 107 w 285"/>
                    <a:gd name="T109" fmla="*/ 10 h 392"/>
                    <a:gd name="T110" fmla="*/ 130 w 285"/>
                    <a:gd name="T111" fmla="*/ 3 h 392"/>
                    <a:gd name="T112" fmla="*/ 130 w 285"/>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5" h="392">
                      <a:moveTo>
                        <a:pt x="197" y="390"/>
                      </a:moveTo>
                      <a:lnTo>
                        <a:pt x="197" y="392"/>
                      </a:lnTo>
                      <a:lnTo>
                        <a:pt x="197" y="390"/>
                      </a:lnTo>
                      <a:close/>
                      <a:moveTo>
                        <a:pt x="107" y="362"/>
                      </a:moveTo>
                      <a:lnTo>
                        <a:pt x="107" y="359"/>
                      </a:lnTo>
                      <a:lnTo>
                        <a:pt x="107" y="362"/>
                      </a:lnTo>
                      <a:close/>
                      <a:moveTo>
                        <a:pt x="107" y="359"/>
                      </a:moveTo>
                      <a:lnTo>
                        <a:pt x="104" y="359"/>
                      </a:lnTo>
                      <a:lnTo>
                        <a:pt x="107" y="359"/>
                      </a:lnTo>
                      <a:close/>
                      <a:moveTo>
                        <a:pt x="194" y="326"/>
                      </a:moveTo>
                      <a:lnTo>
                        <a:pt x="192" y="326"/>
                      </a:lnTo>
                      <a:lnTo>
                        <a:pt x="194" y="326"/>
                      </a:lnTo>
                      <a:close/>
                      <a:moveTo>
                        <a:pt x="194" y="326"/>
                      </a:moveTo>
                      <a:lnTo>
                        <a:pt x="192" y="326"/>
                      </a:lnTo>
                      <a:lnTo>
                        <a:pt x="194" y="326"/>
                      </a:lnTo>
                      <a:close/>
                      <a:moveTo>
                        <a:pt x="285" y="255"/>
                      </a:moveTo>
                      <a:lnTo>
                        <a:pt x="285" y="252"/>
                      </a:lnTo>
                      <a:lnTo>
                        <a:pt x="285" y="255"/>
                      </a:lnTo>
                      <a:close/>
                      <a:moveTo>
                        <a:pt x="140" y="228"/>
                      </a:moveTo>
                      <a:lnTo>
                        <a:pt x="138" y="228"/>
                      </a:lnTo>
                      <a:lnTo>
                        <a:pt x="140" y="228"/>
                      </a:lnTo>
                      <a:close/>
                      <a:moveTo>
                        <a:pt x="14" y="221"/>
                      </a:moveTo>
                      <a:lnTo>
                        <a:pt x="12" y="221"/>
                      </a:lnTo>
                      <a:lnTo>
                        <a:pt x="14" y="221"/>
                      </a:lnTo>
                      <a:close/>
                      <a:moveTo>
                        <a:pt x="12" y="219"/>
                      </a:moveTo>
                      <a:lnTo>
                        <a:pt x="9" y="219"/>
                      </a:lnTo>
                      <a:lnTo>
                        <a:pt x="12" y="219"/>
                      </a:lnTo>
                      <a:close/>
                      <a:moveTo>
                        <a:pt x="9" y="212"/>
                      </a:moveTo>
                      <a:lnTo>
                        <a:pt x="7" y="212"/>
                      </a:lnTo>
                      <a:lnTo>
                        <a:pt x="9" y="212"/>
                      </a:lnTo>
                      <a:close/>
                      <a:moveTo>
                        <a:pt x="0" y="207"/>
                      </a:moveTo>
                      <a:lnTo>
                        <a:pt x="0" y="209"/>
                      </a:lnTo>
                      <a:lnTo>
                        <a:pt x="0" y="207"/>
                      </a:lnTo>
                      <a:close/>
                      <a:moveTo>
                        <a:pt x="100" y="46"/>
                      </a:moveTo>
                      <a:lnTo>
                        <a:pt x="102" y="46"/>
                      </a:lnTo>
                      <a:lnTo>
                        <a:pt x="100" y="46"/>
                      </a:lnTo>
                      <a:close/>
                      <a:moveTo>
                        <a:pt x="104" y="43"/>
                      </a:moveTo>
                      <a:lnTo>
                        <a:pt x="104" y="46"/>
                      </a:lnTo>
                      <a:lnTo>
                        <a:pt x="104" y="43"/>
                      </a:lnTo>
                      <a:close/>
                      <a:moveTo>
                        <a:pt x="104" y="43"/>
                      </a:moveTo>
                      <a:lnTo>
                        <a:pt x="107" y="43"/>
                      </a:lnTo>
                      <a:lnTo>
                        <a:pt x="104" y="43"/>
                      </a:lnTo>
                      <a:close/>
                      <a:moveTo>
                        <a:pt x="100" y="38"/>
                      </a:moveTo>
                      <a:lnTo>
                        <a:pt x="100" y="36"/>
                      </a:lnTo>
                      <a:lnTo>
                        <a:pt x="100" y="38"/>
                      </a:lnTo>
                      <a:close/>
                      <a:moveTo>
                        <a:pt x="109" y="36"/>
                      </a:moveTo>
                      <a:lnTo>
                        <a:pt x="107" y="36"/>
                      </a:lnTo>
                      <a:lnTo>
                        <a:pt x="109" y="36"/>
                      </a:lnTo>
                      <a:close/>
                      <a:moveTo>
                        <a:pt x="100" y="36"/>
                      </a:moveTo>
                      <a:lnTo>
                        <a:pt x="97" y="36"/>
                      </a:lnTo>
                      <a:lnTo>
                        <a:pt x="100" y="36"/>
                      </a:lnTo>
                      <a:close/>
                      <a:moveTo>
                        <a:pt x="102" y="34"/>
                      </a:moveTo>
                      <a:lnTo>
                        <a:pt x="102" y="31"/>
                      </a:lnTo>
                      <a:lnTo>
                        <a:pt x="102" y="34"/>
                      </a:lnTo>
                      <a:close/>
                      <a:moveTo>
                        <a:pt x="102" y="31"/>
                      </a:moveTo>
                      <a:lnTo>
                        <a:pt x="100" y="31"/>
                      </a:lnTo>
                      <a:lnTo>
                        <a:pt x="102" y="31"/>
                      </a:lnTo>
                      <a:close/>
                      <a:moveTo>
                        <a:pt x="102" y="31"/>
                      </a:moveTo>
                      <a:lnTo>
                        <a:pt x="100" y="31"/>
                      </a:lnTo>
                      <a:lnTo>
                        <a:pt x="102" y="31"/>
                      </a:lnTo>
                      <a:close/>
                      <a:moveTo>
                        <a:pt x="100" y="24"/>
                      </a:moveTo>
                      <a:lnTo>
                        <a:pt x="97" y="24"/>
                      </a:lnTo>
                      <a:lnTo>
                        <a:pt x="100" y="24"/>
                      </a:lnTo>
                      <a:close/>
                      <a:moveTo>
                        <a:pt x="95" y="24"/>
                      </a:moveTo>
                      <a:lnTo>
                        <a:pt x="97" y="22"/>
                      </a:lnTo>
                      <a:lnTo>
                        <a:pt x="95" y="22"/>
                      </a:lnTo>
                      <a:lnTo>
                        <a:pt x="97" y="22"/>
                      </a:lnTo>
                      <a:lnTo>
                        <a:pt x="95" y="24"/>
                      </a:lnTo>
                      <a:close/>
                      <a:moveTo>
                        <a:pt x="97" y="19"/>
                      </a:moveTo>
                      <a:lnTo>
                        <a:pt x="97" y="17"/>
                      </a:lnTo>
                      <a:lnTo>
                        <a:pt x="97" y="19"/>
                      </a:lnTo>
                      <a:close/>
                      <a:moveTo>
                        <a:pt x="102" y="15"/>
                      </a:moveTo>
                      <a:lnTo>
                        <a:pt x="100" y="15"/>
                      </a:lnTo>
                      <a:lnTo>
                        <a:pt x="102" y="15"/>
                      </a:lnTo>
                      <a:close/>
                      <a:moveTo>
                        <a:pt x="100" y="15"/>
                      </a:moveTo>
                      <a:lnTo>
                        <a:pt x="102" y="15"/>
                      </a:lnTo>
                      <a:lnTo>
                        <a:pt x="100" y="15"/>
                      </a:lnTo>
                      <a:close/>
                      <a:moveTo>
                        <a:pt x="104" y="15"/>
                      </a:moveTo>
                      <a:lnTo>
                        <a:pt x="102" y="15"/>
                      </a:lnTo>
                      <a:lnTo>
                        <a:pt x="104" y="15"/>
                      </a:lnTo>
                      <a:close/>
                      <a:moveTo>
                        <a:pt x="104" y="15"/>
                      </a:moveTo>
                      <a:lnTo>
                        <a:pt x="102" y="15"/>
                      </a:lnTo>
                      <a:lnTo>
                        <a:pt x="104" y="15"/>
                      </a:lnTo>
                      <a:close/>
                      <a:moveTo>
                        <a:pt x="104" y="15"/>
                      </a:moveTo>
                      <a:lnTo>
                        <a:pt x="104" y="12"/>
                      </a:lnTo>
                      <a:lnTo>
                        <a:pt x="104" y="15"/>
                      </a:lnTo>
                      <a:close/>
                      <a:moveTo>
                        <a:pt x="104" y="15"/>
                      </a:moveTo>
                      <a:lnTo>
                        <a:pt x="104" y="12"/>
                      </a:lnTo>
                      <a:lnTo>
                        <a:pt x="104" y="15"/>
                      </a:lnTo>
                      <a:close/>
                      <a:moveTo>
                        <a:pt x="107" y="12"/>
                      </a:moveTo>
                      <a:lnTo>
                        <a:pt x="107" y="15"/>
                      </a:lnTo>
                      <a:lnTo>
                        <a:pt x="107" y="12"/>
                      </a:lnTo>
                      <a:lnTo>
                        <a:pt x="107" y="15"/>
                      </a:lnTo>
                      <a:lnTo>
                        <a:pt x="107" y="12"/>
                      </a:lnTo>
                      <a:close/>
                      <a:moveTo>
                        <a:pt x="104" y="12"/>
                      </a:moveTo>
                      <a:lnTo>
                        <a:pt x="104" y="15"/>
                      </a:lnTo>
                      <a:lnTo>
                        <a:pt x="104" y="12"/>
                      </a:lnTo>
                      <a:close/>
                      <a:moveTo>
                        <a:pt x="107" y="12"/>
                      </a:moveTo>
                      <a:lnTo>
                        <a:pt x="104" y="12"/>
                      </a:lnTo>
                      <a:lnTo>
                        <a:pt x="107" y="12"/>
                      </a:lnTo>
                      <a:close/>
                      <a:moveTo>
                        <a:pt x="109" y="10"/>
                      </a:moveTo>
                      <a:lnTo>
                        <a:pt x="109" y="12"/>
                      </a:lnTo>
                      <a:lnTo>
                        <a:pt x="109" y="10"/>
                      </a:lnTo>
                      <a:lnTo>
                        <a:pt x="109" y="12"/>
                      </a:lnTo>
                      <a:lnTo>
                        <a:pt x="109" y="10"/>
                      </a:lnTo>
                      <a:close/>
                      <a:moveTo>
                        <a:pt x="107" y="12"/>
                      </a:moveTo>
                      <a:lnTo>
                        <a:pt x="107" y="10"/>
                      </a:lnTo>
                      <a:lnTo>
                        <a:pt x="107" y="12"/>
                      </a:lnTo>
                      <a:close/>
                      <a:moveTo>
                        <a:pt x="107" y="12"/>
                      </a:moveTo>
                      <a:lnTo>
                        <a:pt x="107" y="10"/>
                      </a:lnTo>
                      <a:lnTo>
                        <a:pt x="107" y="12"/>
                      </a:lnTo>
                      <a:close/>
                      <a:moveTo>
                        <a:pt x="130" y="3"/>
                      </a:moveTo>
                      <a:lnTo>
                        <a:pt x="128" y="3"/>
                      </a:lnTo>
                      <a:lnTo>
                        <a:pt x="130" y="0"/>
                      </a:lnTo>
                      <a:lnTo>
                        <a:pt x="130"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8" name="Freeform 52483"/>
                <p:cNvSpPr>
                  <a:spLocks/>
                </p:cNvSpPr>
                <p:nvPr/>
              </p:nvSpPr>
              <p:spPr bwMode="auto">
                <a:xfrm>
                  <a:off x="3119424" y="3595097"/>
                  <a:ext cx="24853" cy="14759"/>
                </a:xfrm>
                <a:custGeom>
                  <a:avLst/>
                  <a:gdLst>
                    <a:gd name="T0" fmla="*/ 3 w 7"/>
                    <a:gd name="T1" fmla="*/ 0 h 5"/>
                    <a:gd name="T2" fmla="*/ 5 w 7"/>
                    <a:gd name="T3" fmla="*/ 0 h 5"/>
                    <a:gd name="T4" fmla="*/ 5 w 7"/>
                    <a:gd name="T5" fmla="*/ 0 h 5"/>
                    <a:gd name="T6" fmla="*/ 5 w 7"/>
                    <a:gd name="T7" fmla="*/ 0 h 5"/>
                    <a:gd name="T8" fmla="*/ 5 w 7"/>
                    <a:gd name="T9" fmla="*/ 0 h 5"/>
                    <a:gd name="T10" fmla="*/ 5 w 7"/>
                    <a:gd name="T11" fmla="*/ 0 h 5"/>
                    <a:gd name="T12" fmla="*/ 5 w 7"/>
                    <a:gd name="T13" fmla="*/ 0 h 5"/>
                    <a:gd name="T14" fmla="*/ 7 w 7"/>
                    <a:gd name="T15" fmla="*/ 0 h 5"/>
                    <a:gd name="T16" fmla="*/ 7 w 7"/>
                    <a:gd name="T17" fmla="*/ 0 h 5"/>
                    <a:gd name="T18" fmla="*/ 7 w 7"/>
                    <a:gd name="T19" fmla="*/ 0 h 5"/>
                    <a:gd name="T20" fmla="*/ 7 w 7"/>
                    <a:gd name="T21" fmla="*/ 0 h 5"/>
                    <a:gd name="T22" fmla="*/ 7 w 7"/>
                    <a:gd name="T23" fmla="*/ 0 h 5"/>
                    <a:gd name="T24" fmla="*/ 7 w 7"/>
                    <a:gd name="T25" fmla="*/ 0 h 5"/>
                    <a:gd name="T26" fmla="*/ 7 w 7"/>
                    <a:gd name="T27" fmla="*/ 3 h 5"/>
                    <a:gd name="T28" fmla="*/ 7 w 7"/>
                    <a:gd name="T29" fmla="*/ 3 h 5"/>
                    <a:gd name="T30" fmla="*/ 7 w 7"/>
                    <a:gd name="T31" fmla="*/ 3 h 5"/>
                    <a:gd name="T32" fmla="*/ 7 w 7"/>
                    <a:gd name="T33" fmla="*/ 3 h 5"/>
                    <a:gd name="T34" fmla="*/ 7 w 7"/>
                    <a:gd name="T35" fmla="*/ 3 h 5"/>
                    <a:gd name="T36" fmla="*/ 7 w 7"/>
                    <a:gd name="T37" fmla="*/ 3 h 5"/>
                    <a:gd name="T38" fmla="*/ 7 w 7"/>
                    <a:gd name="T39" fmla="*/ 5 h 5"/>
                    <a:gd name="T40" fmla="*/ 7 w 7"/>
                    <a:gd name="T41" fmla="*/ 5 h 5"/>
                    <a:gd name="T42" fmla="*/ 7 w 7"/>
                    <a:gd name="T43" fmla="*/ 5 h 5"/>
                    <a:gd name="T44" fmla="*/ 7 w 7"/>
                    <a:gd name="T45" fmla="*/ 5 h 5"/>
                    <a:gd name="T46" fmla="*/ 5 w 7"/>
                    <a:gd name="T47" fmla="*/ 5 h 5"/>
                    <a:gd name="T48" fmla="*/ 5 w 7"/>
                    <a:gd name="T49" fmla="*/ 3 h 5"/>
                    <a:gd name="T50" fmla="*/ 5 w 7"/>
                    <a:gd name="T51" fmla="*/ 5 h 5"/>
                    <a:gd name="T52" fmla="*/ 5 w 7"/>
                    <a:gd name="T53" fmla="*/ 5 h 5"/>
                    <a:gd name="T54" fmla="*/ 5 w 7"/>
                    <a:gd name="T55" fmla="*/ 5 h 5"/>
                    <a:gd name="T56" fmla="*/ 5 w 7"/>
                    <a:gd name="T57" fmla="*/ 5 h 5"/>
                    <a:gd name="T58" fmla="*/ 5 w 7"/>
                    <a:gd name="T59" fmla="*/ 5 h 5"/>
                    <a:gd name="T60" fmla="*/ 5 w 7"/>
                    <a:gd name="T61" fmla="*/ 3 h 5"/>
                    <a:gd name="T62" fmla="*/ 5 w 7"/>
                    <a:gd name="T63" fmla="*/ 3 h 5"/>
                    <a:gd name="T64" fmla="*/ 3 w 7"/>
                    <a:gd name="T65" fmla="*/ 3 h 5"/>
                    <a:gd name="T66" fmla="*/ 3 w 7"/>
                    <a:gd name="T67" fmla="*/ 3 h 5"/>
                    <a:gd name="T68" fmla="*/ 3 w 7"/>
                    <a:gd name="T69" fmla="*/ 3 h 5"/>
                    <a:gd name="T70" fmla="*/ 3 w 7"/>
                    <a:gd name="T71" fmla="*/ 5 h 5"/>
                    <a:gd name="T72" fmla="*/ 3 w 7"/>
                    <a:gd name="T73" fmla="*/ 5 h 5"/>
                    <a:gd name="T74" fmla="*/ 3 w 7"/>
                    <a:gd name="T75" fmla="*/ 5 h 5"/>
                    <a:gd name="T76" fmla="*/ 3 w 7"/>
                    <a:gd name="T77" fmla="*/ 5 h 5"/>
                    <a:gd name="T78" fmla="*/ 3 w 7"/>
                    <a:gd name="T79" fmla="*/ 3 h 5"/>
                    <a:gd name="T80" fmla="*/ 3 w 7"/>
                    <a:gd name="T81" fmla="*/ 3 h 5"/>
                    <a:gd name="T82" fmla="*/ 3 w 7"/>
                    <a:gd name="T83" fmla="*/ 3 h 5"/>
                    <a:gd name="T84" fmla="*/ 3 w 7"/>
                    <a:gd name="T85" fmla="*/ 3 h 5"/>
                    <a:gd name="T86" fmla="*/ 3 w 7"/>
                    <a:gd name="T87" fmla="*/ 3 h 5"/>
                    <a:gd name="T88" fmla="*/ 0 w 7"/>
                    <a:gd name="T89" fmla="*/ 5 h 5"/>
                    <a:gd name="T90" fmla="*/ 0 w 7"/>
                    <a:gd name="T91" fmla="*/ 3 h 5"/>
                    <a:gd name="T92" fmla="*/ 0 w 7"/>
                    <a:gd name="T93" fmla="*/ 3 h 5"/>
                    <a:gd name="T94" fmla="*/ 0 w 7"/>
                    <a:gd name="T95" fmla="*/ 3 h 5"/>
                    <a:gd name="T96" fmla="*/ 3 w 7"/>
                    <a:gd name="T97" fmla="*/ 3 h 5"/>
                    <a:gd name="T98" fmla="*/ 0 w 7"/>
                    <a:gd name="T99" fmla="*/ 3 h 5"/>
                    <a:gd name="T100" fmla="*/ 0 w 7"/>
                    <a:gd name="T101" fmla="*/ 0 h 5"/>
                    <a:gd name="T102" fmla="*/ 0 w 7"/>
                    <a:gd name="T103" fmla="*/ 0 h 5"/>
                    <a:gd name="T104" fmla="*/ 0 w 7"/>
                    <a:gd name="T105" fmla="*/ 0 h 5"/>
                    <a:gd name="T106" fmla="*/ 0 w 7"/>
                    <a:gd name="T107" fmla="*/ 0 h 5"/>
                    <a:gd name="T108" fmla="*/ 0 w 7"/>
                    <a:gd name="T109" fmla="*/ 0 h 5"/>
                    <a:gd name="T110" fmla="*/ 3 w 7"/>
                    <a:gd name="T111" fmla="*/ 0 h 5"/>
                    <a:gd name="T112" fmla="*/ 3 w 7"/>
                    <a:gd name="T113" fmla="*/ 0 h 5"/>
                    <a:gd name="T114" fmla="*/ 3 w 7"/>
                    <a:gd name="T115" fmla="*/ 0 h 5"/>
                    <a:gd name="T116" fmla="*/ 3 w 7"/>
                    <a:gd name="T117" fmla="*/ 0 h 5"/>
                    <a:gd name="T118" fmla="*/ 3 w 7"/>
                    <a:gd name="T119" fmla="*/ 0 h 5"/>
                    <a:gd name="T120" fmla="*/ 3 w 7"/>
                    <a:gd name="T1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 h="5">
                      <a:moveTo>
                        <a:pt x="3" y="0"/>
                      </a:moveTo>
                      <a:lnTo>
                        <a:pt x="3" y="0"/>
                      </a:lnTo>
                      <a:lnTo>
                        <a:pt x="3"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0"/>
                      </a:lnTo>
                      <a:lnTo>
                        <a:pt x="7" y="3"/>
                      </a:lnTo>
                      <a:lnTo>
                        <a:pt x="7" y="0"/>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3"/>
                      </a:lnTo>
                      <a:lnTo>
                        <a:pt x="7" y="5"/>
                      </a:lnTo>
                      <a:lnTo>
                        <a:pt x="7" y="5"/>
                      </a:lnTo>
                      <a:lnTo>
                        <a:pt x="7" y="5"/>
                      </a:lnTo>
                      <a:lnTo>
                        <a:pt x="7" y="5"/>
                      </a:lnTo>
                      <a:lnTo>
                        <a:pt x="7" y="5"/>
                      </a:lnTo>
                      <a:lnTo>
                        <a:pt x="7" y="5"/>
                      </a:lnTo>
                      <a:lnTo>
                        <a:pt x="7" y="5"/>
                      </a:lnTo>
                      <a:lnTo>
                        <a:pt x="7" y="5"/>
                      </a:lnTo>
                      <a:lnTo>
                        <a:pt x="7" y="5"/>
                      </a:lnTo>
                      <a:lnTo>
                        <a:pt x="7" y="5"/>
                      </a:lnTo>
                      <a:lnTo>
                        <a:pt x="7" y="5"/>
                      </a:lnTo>
                      <a:lnTo>
                        <a:pt x="5" y="5"/>
                      </a:lnTo>
                      <a:lnTo>
                        <a:pt x="5" y="5"/>
                      </a:lnTo>
                      <a:lnTo>
                        <a:pt x="5" y="5"/>
                      </a:lnTo>
                      <a:lnTo>
                        <a:pt x="5" y="3"/>
                      </a:lnTo>
                      <a:lnTo>
                        <a:pt x="5" y="3"/>
                      </a:lnTo>
                      <a:lnTo>
                        <a:pt x="5" y="3"/>
                      </a:lnTo>
                      <a:lnTo>
                        <a:pt x="5" y="3"/>
                      </a:lnTo>
                      <a:lnTo>
                        <a:pt x="5" y="3"/>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3"/>
                      </a:lnTo>
                      <a:lnTo>
                        <a:pt x="5" y="3"/>
                      </a:lnTo>
                      <a:lnTo>
                        <a:pt x="5" y="3"/>
                      </a:lnTo>
                      <a:lnTo>
                        <a:pt x="5" y="3"/>
                      </a:lnTo>
                      <a:lnTo>
                        <a:pt x="5" y="3"/>
                      </a:lnTo>
                      <a:lnTo>
                        <a:pt x="5" y="3"/>
                      </a:lnTo>
                      <a:lnTo>
                        <a:pt x="5" y="3"/>
                      </a:lnTo>
                      <a:lnTo>
                        <a:pt x="5" y="3"/>
                      </a:lnTo>
                      <a:lnTo>
                        <a:pt x="3" y="3"/>
                      </a:lnTo>
                      <a:lnTo>
                        <a:pt x="3" y="3"/>
                      </a:lnTo>
                      <a:lnTo>
                        <a:pt x="3" y="3"/>
                      </a:lnTo>
                      <a:lnTo>
                        <a:pt x="3" y="3"/>
                      </a:lnTo>
                      <a:lnTo>
                        <a:pt x="3" y="3"/>
                      </a:lnTo>
                      <a:lnTo>
                        <a:pt x="3" y="3"/>
                      </a:lnTo>
                      <a:lnTo>
                        <a:pt x="3" y="3"/>
                      </a:lnTo>
                      <a:lnTo>
                        <a:pt x="3" y="3"/>
                      </a:lnTo>
                      <a:lnTo>
                        <a:pt x="3" y="5"/>
                      </a:lnTo>
                      <a:lnTo>
                        <a:pt x="3" y="5"/>
                      </a:lnTo>
                      <a:lnTo>
                        <a:pt x="3" y="5"/>
                      </a:lnTo>
                      <a:lnTo>
                        <a:pt x="3" y="5"/>
                      </a:lnTo>
                      <a:lnTo>
                        <a:pt x="3" y="5"/>
                      </a:lnTo>
                      <a:lnTo>
                        <a:pt x="3" y="5"/>
                      </a:lnTo>
                      <a:lnTo>
                        <a:pt x="3" y="5"/>
                      </a:lnTo>
                      <a:lnTo>
                        <a:pt x="3" y="5"/>
                      </a:lnTo>
                      <a:lnTo>
                        <a:pt x="3" y="5"/>
                      </a:lnTo>
                      <a:lnTo>
                        <a:pt x="3" y="5"/>
                      </a:lnTo>
                      <a:lnTo>
                        <a:pt x="3" y="5"/>
                      </a:lnTo>
                      <a:lnTo>
                        <a:pt x="3" y="5"/>
                      </a:lnTo>
                      <a:lnTo>
                        <a:pt x="3" y="5"/>
                      </a:lnTo>
                      <a:lnTo>
                        <a:pt x="3" y="3"/>
                      </a:lnTo>
                      <a:lnTo>
                        <a:pt x="3" y="3"/>
                      </a:lnTo>
                      <a:lnTo>
                        <a:pt x="3" y="3"/>
                      </a:lnTo>
                      <a:lnTo>
                        <a:pt x="3" y="3"/>
                      </a:lnTo>
                      <a:lnTo>
                        <a:pt x="3" y="3"/>
                      </a:lnTo>
                      <a:lnTo>
                        <a:pt x="3" y="3"/>
                      </a:lnTo>
                      <a:lnTo>
                        <a:pt x="3" y="3"/>
                      </a:lnTo>
                      <a:lnTo>
                        <a:pt x="3" y="3"/>
                      </a:lnTo>
                      <a:lnTo>
                        <a:pt x="3" y="3"/>
                      </a:lnTo>
                      <a:lnTo>
                        <a:pt x="3" y="3"/>
                      </a:lnTo>
                      <a:lnTo>
                        <a:pt x="3" y="3"/>
                      </a:lnTo>
                      <a:lnTo>
                        <a:pt x="3" y="3"/>
                      </a:lnTo>
                      <a:lnTo>
                        <a:pt x="3" y="3"/>
                      </a:lnTo>
                      <a:lnTo>
                        <a:pt x="3" y="3"/>
                      </a:lnTo>
                      <a:lnTo>
                        <a:pt x="3" y="3"/>
                      </a:lnTo>
                      <a:lnTo>
                        <a:pt x="0" y="5"/>
                      </a:lnTo>
                      <a:lnTo>
                        <a:pt x="0" y="3"/>
                      </a:lnTo>
                      <a:lnTo>
                        <a:pt x="0" y="3"/>
                      </a:lnTo>
                      <a:lnTo>
                        <a:pt x="0" y="3"/>
                      </a:lnTo>
                      <a:lnTo>
                        <a:pt x="0" y="3"/>
                      </a:lnTo>
                      <a:lnTo>
                        <a:pt x="0" y="3"/>
                      </a:lnTo>
                      <a:lnTo>
                        <a:pt x="0" y="3"/>
                      </a:lnTo>
                      <a:lnTo>
                        <a:pt x="0" y="3"/>
                      </a:lnTo>
                      <a:lnTo>
                        <a:pt x="0" y="3"/>
                      </a:lnTo>
                      <a:lnTo>
                        <a:pt x="0" y="3"/>
                      </a:lnTo>
                      <a:lnTo>
                        <a:pt x="0" y="3"/>
                      </a:lnTo>
                      <a:lnTo>
                        <a:pt x="0" y="3"/>
                      </a:lnTo>
                      <a:lnTo>
                        <a:pt x="3" y="3"/>
                      </a:lnTo>
                      <a:lnTo>
                        <a:pt x="0" y="3"/>
                      </a:lnTo>
                      <a:lnTo>
                        <a:pt x="0" y="3"/>
                      </a:lnTo>
                      <a:lnTo>
                        <a:pt x="0" y="3"/>
                      </a:lnTo>
                      <a:lnTo>
                        <a:pt x="0" y="3"/>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79" name="Freeform 52484"/>
                <p:cNvSpPr>
                  <a:spLocks noEditPoints="1"/>
                </p:cNvSpPr>
                <p:nvPr/>
              </p:nvSpPr>
              <p:spPr bwMode="auto">
                <a:xfrm>
                  <a:off x="3130071" y="3589194"/>
                  <a:ext cx="31953" cy="20662"/>
                </a:xfrm>
                <a:custGeom>
                  <a:avLst/>
                  <a:gdLst>
                    <a:gd name="T0" fmla="*/ 4 w 9"/>
                    <a:gd name="T1" fmla="*/ 7 h 7"/>
                    <a:gd name="T2" fmla="*/ 4 w 9"/>
                    <a:gd name="T3" fmla="*/ 7 h 7"/>
                    <a:gd name="T4" fmla="*/ 4 w 9"/>
                    <a:gd name="T5" fmla="*/ 7 h 7"/>
                    <a:gd name="T6" fmla="*/ 4 w 9"/>
                    <a:gd name="T7" fmla="*/ 7 h 7"/>
                    <a:gd name="T8" fmla="*/ 4 w 9"/>
                    <a:gd name="T9" fmla="*/ 7 h 7"/>
                    <a:gd name="T10" fmla="*/ 2 w 9"/>
                    <a:gd name="T11" fmla="*/ 7 h 7"/>
                    <a:gd name="T12" fmla="*/ 2 w 9"/>
                    <a:gd name="T13" fmla="*/ 7 h 7"/>
                    <a:gd name="T14" fmla="*/ 2 w 9"/>
                    <a:gd name="T15" fmla="*/ 7 h 7"/>
                    <a:gd name="T16" fmla="*/ 2 w 9"/>
                    <a:gd name="T17" fmla="*/ 7 h 7"/>
                    <a:gd name="T18" fmla="*/ 2 w 9"/>
                    <a:gd name="T19" fmla="*/ 7 h 7"/>
                    <a:gd name="T20" fmla="*/ 2 w 9"/>
                    <a:gd name="T21" fmla="*/ 5 h 7"/>
                    <a:gd name="T22" fmla="*/ 2 w 9"/>
                    <a:gd name="T23" fmla="*/ 5 h 7"/>
                    <a:gd name="T24" fmla="*/ 2 w 9"/>
                    <a:gd name="T25" fmla="*/ 5 h 7"/>
                    <a:gd name="T26" fmla="*/ 2 w 9"/>
                    <a:gd name="T27" fmla="*/ 5 h 7"/>
                    <a:gd name="T28" fmla="*/ 2 w 9"/>
                    <a:gd name="T29" fmla="*/ 5 h 7"/>
                    <a:gd name="T30" fmla="*/ 2 w 9"/>
                    <a:gd name="T31" fmla="*/ 5 h 7"/>
                    <a:gd name="T32" fmla="*/ 2 w 9"/>
                    <a:gd name="T33" fmla="*/ 5 h 7"/>
                    <a:gd name="T34" fmla="*/ 0 w 9"/>
                    <a:gd name="T35" fmla="*/ 5 h 7"/>
                    <a:gd name="T36" fmla="*/ 0 w 9"/>
                    <a:gd name="T37" fmla="*/ 5 h 7"/>
                    <a:gd name="T38" fmla="*/ 0 w 9"/>
                    <a:gd name="T39" fmla="*/ 5 h 7"/>
                    <a:gd name="T40" fmla="*/ 0 w 9"/>
                    <a:gd name="T41" fmla="*/ 5 h 7"/>
                    <a:gd name="T42" fmla="*/ 0 w 9"/>
                    <a:gd name="T43" fmla="*/ 5 h 7"/>
                    <a:gd name="T44" fmla="*/ 9 w 9"/>
                    <a:gd name="T45" fmla="*/ 0 h 7"/>
                    <a:gd name="T46" fmla="*/ 9 w 9"/>
                    <a:gd name="T47" fmla="*/ 0 h 7"/>
                    <a:gd name="T48" fmla="*/ 9 w 9"/>
                    <a:gd name="T49" fmla="*/ 0 h 7"/>
                    <a:gd name="T50" fmla="*/ 9 w 9"/>
                    <a:gd name="T51" fmla="*/ 0 h 7"/>
                    <a:gd name="T52" fmla="*/ 9 w 9"/>
                    <a:gd name="T53" fmla="*/ 0 h 7"/>
                    <a:gd name="T54" fmla="*/ 9 w 9"/>
                    <a:gd name="T55" fmla="*/ 0 h 7"/>
                    <a:gd name="T56" fmla="*/ 9 w 9"/>
                    <a:gd name="T57" fmla="*/ 0 h 7"/>
                    <a:gd name="T58" fmla="*/ 9 w 9"/>
                    <a:gd name="T59" fmla="*/ 0 h 7"/>
                    <a:gd name="T60" fmla="*/ 9 w 9"/>
                    <a:gd name="T6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7">
                      <a:moveTo>
                        <a:pt x="4" y="7"/>
                      </a:moveTo>
                      <a:lnTo>
                        <a:pt x="4" y="7"/>
                      </a:lnTo>
                      <a:lnTo>
                        <a:pt x="4" y="7"/>
                      </a:lnTo>
                      <a:lnTo>
                        <a:pt x="4" y="7"/>
                      </a:lnTo>
                      <a:lnTo>
                        <a:pt x="4" y="7"/>
                      </a:lnTo>
                      <a:close/>
                      <a:moveTo>
                        <a:pt x="2" y="7"/>
                      </a:moveTo>
                      <a:lnTo>
                        <a:pt x="2" y="7"/>
                      </a:lnTo>
                      <a:lnTo>
                        <a:pt x="2" y="7"/>
                      </a:lnTo>
                      <a:lnTo>
                        <a:pt x="2" y="7"/>
                      </a:lnTo>
                      <a:lnTo>
                        <a:pt x="2" y="7"/>
                      </a:lnTo>
                      <a:close/>
                      <a:moveTo>
                        <a:pt x="2" y="5"/>
                      </a:moveTo>
                      <a:lnTo>
                        <a:pt x="2" y="5"/>
                      </a:lnTo>
                      <a:lnTo>
                        <a:pt x="2" y="5"/>
                      </a:lnTo>
                      <a:lnTo>
                        <a:pt x="2" y="5"/>
                      </a:lnTo>
                      <a:lnTo>
                        <a:pt x="2" y="5"/>
                      </a:lnTo>
                      <a:lnTo>
                        <a:pt x="2" y="5"/>
                      </a:lnTo>
                      <a:lnTo>
                        <a:pt x="2" y="5"/>
                      </a:lnTo>
                      <a:close/>
                      <a:moveTo>
                        <a:pt x="0" y="5"/>
                      </a:moveTo>
                      <a:lnTo>
                        <a:pt x="0" y="5"/>
                      </a:lnTo>
                      <a:lnTo>
                        <a:pt x="0" y="5"/>
                      </a:lnTo>
                      <a:lnTo>
                        <a:pt x="0" y="5"/>
                      </a:lnTo>
                      <a:lnTo>
                        <a:pt x="0" y="5"/>
                      </a:lnTo>
                      <a:close/>
                      <a:moveTo>
                        <a:pt x="9" y="0"/>
                      </a:moveTo>
                      <a:lnTo>
                        <a:pt x="9" y="0"/>
                      </a:lnTo>
                      <a:lnTo>
                        <a:pt x="9" y="0"/>
                      </a:lnTo>
                      <a:lnTo>
                        <a:pt x="9" y="0"/>
                      </a:lnTo>
                      <a:close/>
                      <a:moveTo>
                        <a:pt x="9" y="0"/>
                      </a:moveTo>
                      <a:lnTo>
                        <a:pt x="9" y="0"/>
                      </a:lnTo>
                      <a:lnTo>
                        <a:pt x="9" y="0"/>
                      </a:lnTo>
                      <a:lnTo>
                        <a:pt x="9" y="0"/>
                      </a:lnTo>
                      <a:lnTo>
                        <a:pt x="9"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0" name="Freeform 52485"/>
                <p:cNvSpPr>
                  <a:spLocks/>
                </p:cNvSpPr>
                <p:nvPr/>
              </p:nvSpPr>
              <p:spPr bwMode="auto">
                <a:xfrm>
                  <a:off x="5842438" y="2290472"/>
                  <a:ext cx="848504" cy="366002"/>
                </a:xfrm>
                <a:custGeom>
                  <a:avLst/>
                  <a:gdLst>
                    <a:gd name="T0" fmla="*/ 2 w 239"/>
                    <a:gd name="T1" fmla="*/ 67 h 124"/>
                    <a:gd name="T2" fmla="*/ 12 w 239"/>
                    <a:gd name="T3" fmla="*/ 55 h 124"/>
                    <a:gd name="T4" fmla="*/ 16 w 239"/>
                    <a:gd name="T5" fmla="*/ 41 h 124"/>
                    <a:gd name="T6" fmla="*/ 19 w 239"/>
                    <a:gd name="T7" fmla="*/ 38 h 124"/>
                    <a:gd name="T8" fmla="*/ 19 w 239"/>
                    <a:gd name="T9" fmla="*/ 38 h 124"/>
                    <a:gd name="T10" fmla="*/ 21 w 239"/>
                    <a:gd name="T11" fmla="*/ 29 h 124"/>
                    <a:gd name="T12" fmla="*/ 35 w 239"/>
                    <a:gd name="T13" fmla="*/ 24 h 124"/>
                    <a:gd name="T14" fmla="*/ 52 w 239"/>
                    <a:gd name="T15" fmla="*/ 17 h 124"/>
                    <a:gd name="T16" fmla="*/ 61 w 239"/>
                    <a:gd name="T17" fmla="*/ 29 h 124"/>
                    <a:gd name="T18" fmla="*/ 71 w 239"/>
                    <a:gd name="T19" fmla="*/ 41 h 124"/>
                    <a:gd name="T20" fmla="*/ 80 w 239"/>
                    <a:gd name="T21" fmla="*/ 53 h 124"/>
                    <a:gd name="T22" fmla="*/ 95 w 239"/>
                    <a:gd name="T23" fmla="*/ 57 h 124"/>
                    <a:gd name="T24" fmla="*/ 87 w 239"/>
                    <a:gd name="T25" fmla="*/ 62 h 124"/>
                    <a:gd name="T26" fmla="*/ 87 w 239"/>
                    <a:gd name="T27" fmla="*/ 62 h 124"/>
                    <a:gd name="T28" fmla="*/ 102 w 239"/>
                    <a:gd name="T29" fmla="*/ 55 h 124"/>
                    <a:gd name="T30" fmla="*/ 106 w 239"/>
                    <a:gd name="T31" fmla="*/ 64 h 124"/>
                    <a:gd name="T32" fmla="*/ 106 w 239"/>
                    <a:gd name="T33" fmla="*/ 60 h 124"/>
                    <a:gd name="T34" fmla="*/ 102 w 239"/>
                    <a:gd name="T35" fmla="*/ 55 h 124"/>
                    <a:gd name="T36" fmla="*/ 109 w 239"/>
                    <a:gd name="T37" fmla="*/ 48 h 124"/>
                    <a:gd name="T38" fmla="*/ 111 w 239"/>
                    <a:gd name="T39" fmla="*/ 34 h 124"/>
                    <a:gd name="T40" fmla="*/ 111 w 239"/>
                    <a:gd name="T41" fmla="*/ 15 h 124"/>
                    <a:gd name="T42" fmla="*/ 118 w 239"/>
                    <a:gd name="T43" fmla="*/ 7 h 124"/>
                    <a:gd name="T44" fmla="*/ 133 w 239"/>
                    <a:gd name="T45" fmla="*/ 3 h 124"/>
                    <a:gd name="T46" fmla="*/ 144 w 239"/>
                    <a:gd name="T47" fmla="*/ 0 h 124"/>
                    <a:gd name="T48" fmla="*/ 156 w 239"/>
                    <a:gd name="T49" fmla="*/ 10 h 124"/>
                    <a:gd name="T50" fmla="*/ 166 w 239"/>
                    <a:gd name="T51" fmla="*/ 12 h 124"/>
                    <a:gd name="T52" fmla="*/ 170 w 239"/>
                    <a:gd name="T53" fmla="*/ 19 h 124"/>
                    <a:gd name="T54" fmla="*/ 178 w 239"/>
                    <a:gd name="T55" fmla="*/ 26 h 124"/>
                    <a:gd name="T56" fmla="*/ 192 w 239"/>
                    <a:gd name="T57" fmla="*/ 26 h 124"/>
                    <a:gd name="T58" fmla="*/ 201 w 239"/>
                    <a:gd name="T59" fmla="*/ 26 h 124"/>
                    <a:gd name="T60" fmla="*/ 216 w 239"/>
                    <a:gd name="T61" fmla="*/ 29 h 124"/>
                    <a:gd name="T62" fmla="*/ 225 w 239"/>
                    <a:gd name="T63" fmla="*/ 38 h 124"/>
                    <a:gd name="T64" fmla="*/ 223 w 239"/>
                    <a:gd name="T65" fmla="*/ 53 h 124"/>
                    <a:gd name="T66" fmla="*/ 223 w 239"/>
                    <a:gd name="T67" fmla="*/ 62 h 124"/>
                    <a:gd name="T68" fmla="*/ 230 w 239"/>
                    <a:gd name="T69" fmla="*/ 64 h 124"/>
                    <a:gd name="T70" fmla="*/ 232 w 239"/>
                    <a:gd name="T71" fmla="*/ 76 h 124"/>
                    <a:gd name="T72" fmla="*/ 237 w 239"/>
                    <a:gd name="T73" fmla="*/ 83 h 124"/>
                    <a:gd name="T74" fmla="*/ 239 w 239"/>
                    <a:gd name="T75" fmla="*/ 95 h 124"/>
                    <a:gd name="T76" fmla="*/ 230 w 239"/>
                    <a:gd name="T77" fmla="*/ 105 h 124"/>
                    <a:gd name="T78" fmla="*/ 218 w 239"/>
                    <a:gd name="T79" fmla="*/ 112 h 124"/>
                    <a:gd name="T80" fmla="*/ 208 w 239"/>
                    <a:gd name="T81" fmla="*/ 119 h 124"/>
                    <a:gd name="T82" fmla="*/ 197 w 239"/>
                    <a:gd name="T83" fmla="*/ 119 h 124"/>
                    <a:gd name="T84" fmla="*/ 187 w 239"/>
                    <a:gd name="T85" fmla="*/ 124 h 124"/>
                    <a:gd name="T86" fmla="*/ 173 w 239"/>
                    <a:gd name="T87" fmla="*/ 114 h 124"/>
                    <a:gd name="T88" fmla="*/ 161 w 239"/>
                    <a:gd name="T89" fmla="*/ 107 h 124"/>
                    <a:gd name="T90" fmla="*/ 152 w 239"/>
                    <a:gd name="T91" fmla="*/ 100 h 124"/>
                    <a:gd name="T92" fmla="*/ 140 w 239"/>
                    <a:gd name="T93" fmla="*/ 98 h 124"/>
                    <a:gd name="T94" fmla="*/ 133 w 239"/>
                    <a:gd name="T95" fmla="*/ 91 h 124"/>
                    <a:gd name="T96" fmla="*/ 130 w 239"/>
                    <a:gd name="T97" fmla="*/ 83 h 124"/>
                    <a:gd name="T98" fmla="*/ 121 w 239"/>
                    <a:gd name="T99" fmla="*/ 88 h 124"/>
                    <a:gd name="T100" fmla="*/ 109 w 239"/>
                    <a:gd name="T101" fmla="*/ 91 h 124"/>
                    <a:gd name="T102" fmla="*/ 102 w 239"/>
                    <a:gd name="T103" fmla="*/ 91 h 124"/>
                    <a:gd name="T104" fmla="*/ 85 w 239"/>
                    <a:gd name="T105" fmla="*/ 88 h 124"/>
                    <a:gd name="T106" fmla="*/ 73 w 239"/>
                    <a:gd name="T107" fmla="*/ 91 h 124"/>
                    <a:gd name="T108" fmla="*/ 61 w 239"/>
                    <a:gd name="T109" fmla="*/ 88 h 124"/>
                    <a:gd name="T110" fmla="*/ 45 w 239"/>
                    <a:gd name="T111" fmla="*/ 86 h 124"/>
                    <a:gd name="T112" fmla="*/ 28 w 239"/>
                    <a:gd name="T113" fmla="*/ 88 h 124"/>
                    <a:gd name="T114" fmla="*/ 14 w 239"/>
                    <a:gd name="T115" fmla="*/ 95 h 124"/>
                    <a:gd name="T116" fmla="*/ 7 w 239"/>
                    <a:gd name="T117" fmla="*/ 100 h 124"/>
                    <a:gd name="T118" fmla="*/ 0 w 239"/>
                    <a:gd name="T119" fmla="*/ 9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9" h="124">
                      <a:moveTo>
                        <a:pt x="2" y="79"/>
                      </a:moveTo>
                      <a:lnTo>
                        <a:pt x="0" y="79"/>
                      </a:lnTo>
                      <a:lnTo>
                        <a:pt x="0" y="76"/>
                      </a:lnTo>
                      <a:lnTo>
                        <a:pt x="2" y="76"/>
                      </a:lnTo>
                      <a:lnTo>
                        <a:pt x="2" y="74"/>
                      </a:lnTo>
                      <a:lnTo>
                        <a:pt x="2" y="72"/>
                      </a:lnTo>
                      <a:lnTo>
                        <a:pt x="2" y="69"/>
                      </a:lnTo>
                      <a:lnTo>
                        <a:pt x="2" y="67"/>
                      </a:lnTo>
                      <a:lnTo>
                        <a:pt x="2" y="64"/>
                      </a:lnTo>
                      <a:lnTo>
                        <a:pt x="4" y="64"/>
                      </a:lnTo>
                      <a:lnTo>
                        <a:pt x="4" y="62"/>
                      </a:lnTo>
                      <a:lnTo>
                        <a:pt x="7" y="62"/>
                      </a:lnTo>
                      <a:lnTo>
                        <a:pt x="9" y="60"/>
                      </a:lnTo>
                      <a:lnTo>
                        <a:pt x="9" y="57"/>
                      </a:lnTo>
                      <a:lnTo>
                        <a:pt x="12" y="57"/>
                      </a:lnTo>
                      <a:lnTo>
                        <a:pt x="12" y="55"/>
                      </a:lnTo>
                      <a:lnTo>
                        <a:pt x="14" y="55"/>
                      </a:lnTo>
                      <a:lnTo>
                        <a:pt x="14" y="53"/>
                      </a:lnTo>
                      <a:lnTo>
                        <a:pt x="14" y="50"/>
                      </a:lnTo>
                      <a:lnTo>
                        <a:pt x="14" y="48"/>
                      </a:lnTo>
                      <a:lnTo>
                        <a:pt x="14" y="45"/>
                      </a:lnTo>
                      <a:lnTo>
                        <a:pt x="14" y="43"/>
                      </a:lnTo>
                      <a:lnTo>
                        <a:pt x="14" y="41"/>
                      </a:lnTo>
                      <a:lnTo>
                        <a:pt x="16" y="41"/>
                      </a:lnTo>
                      <a:lnTo>
                        <a:pt x="16" y="38"/>
                      </a:lnTo>
                      <a:lnTo>
                        <a:pt x="16" y="36"/>
                      </a:lnTo>
                      <a:lnTo>
                        <a:pt x="19" y="36"/>
                      </a:lnTo>
                      <a:lnTo>
                        <a:pt x="19" y="34"/>
                      </a:lnTo>
                      <a:lnTo>
                        <a:pt x="19" y="36"/>
                      </a:lnTo>
                      <a:lnTo>
                        <a:pt x="21" y="36"/>
                      </a:lnTo>
                      <a:lnTo>
                        <a:pt x="19" y="36"/>
                      </a:lnTo>
                      <a:lnTo>
                        <a:pt x="19" y="38"/>
                      </a:lnTo>
                      <a:lnTo>
                        <a:pt x="21" y="38"/>
                      </a:lnTo>
                      <a:lnTo>
                        <a:pt x="19" y="38"/>
                      </a:lnTo>
                      <a:lnTo>
                        <a:pt x="19" y="41"/>
                      </a:lnTo>
                      <a:lnTo>
                        <a:pt x="21" y="41"/>
                      </a:lnTo>
                      <a:lnTo>
                        <a:pt x="21" y="43"/>
                      </a:lnTo>
                      <a:lnTo>
                        <a:pt x="21" y="41"/>
                      </a:lnTo>
                      <a:lnTo>
                        <a:pt x="19" y="41"/>
                      </a:lnTo>
                      <a:lnTo>
                        <a:pt x="19" y="38"/>
                      </a:lnTo>
                      <a:lnTo>
                        <a:pt x="21" y="38"/>
                      </a:lnTo>
                      <a:lnTo>
                        <a:pt x="19" y="36"/>
                      </a:lnTo>
                      <a:lnTo>
                        <a:pt x="21" y="36"/>
                      </a:lnTo>
                      <a:lnTo>
                        <a:pt x="19" y="36"/>
                      </a:lnTo>
                      <a:lnTo>
                        <a:pt x="19" y="34"/>
                      </a:lnTo>
                      <a:lnTo>
                        <a:pt x="21" y="34"/>
                      </a:lnTo>
                      <a:lnTo>
                        <a:pt x="21" y="31"/>
                      </a:lnTo>
                      <a:lnTo>
                        <a:pt x="21" y="29"/>
                      </a:lnTo>
                      <a:lnTo>
                        <a:pt x="23" y="29"/>
                      </a:lnTo>
                      <a:lnTo>
                        <a:pt x="23" y="26"/>
                      </a:lnTo>
                      <a:lnTo>
                        <a:pt x="26" y="26"/>
                      </a:lnTo>
                      <a:lnTo>
                        <a:pt x="26" y="24"/>
                      </a:lnTo>
                      <a:lnTo>
                        <a:pt x="28" y="24"/>
                      </a:lnTo>
                      <a:lnTo>
                        <a:pt x="31" y="24"/>
                      </a:lnTo>
                      <a:lnTo>
                        <a:pt x="33" y="24"/>
                      </a:lnTo>
                      <a:lnTo>
                        <a:pt x="35" y="24"/>
                      </a:lnTo>
                      <a:lnTo>
                        <a:pt x="38" y="22"/>
                      </a:lnTo>
                      <a:lnTo>
                        <a:pt x="40" y="22"/>
                      </a:lnTo>
                      <a:lnTo>
                        <a:pt x="42" y="19"/>
                      </a:lnTo>
                      <a:lnTo>
                        <a:pt x="45" y="19"/>
                      </a:lnTo>
                      <a:lnTo>
                        <a:pt x="49" y="17"/>
                      </a:lnTo>
                      <a:lnTo>
                        <a:pt x="52" y="17"/>
                      </a:lnTo>
                      <a:lnTo>
                        <a:pt x="54" y="17"/>
                      </a:lnTo>
                      <a:lnTo>
                        <a:pt x="52" y="17"/>
                      </a:lnTo>
                      <a:lnTo>
                        <a:pt x="52" y="19"/>
                      </a:lnTo>
                      <a:lnTo>
                        <a:pt x="52" y="22"/>
                      </a:lnTo>
                      <a:lnTo>
                        <a:pt x="54" y="24"/>
                      </a:lnTo>
                      <a:lnTo>
                        <a:pt x="54" y="26"/>
                      </a:lnTo>
                      <a:lnTo>
                        <a:pt x="57" y="26"/>
                      </a:lnTo>
                      <a:lnTo>
                        <a:pt x="57" y="29"/>
                      </a:lnTo>
                      <a:lnTo>
                        <a:pt x="59" y="29"/>
                      </a:lnTo>
                      <a:lnTo>
                        <a:pt x="61" y="29"/>
                      </a:lnTo>
                      <a:lnTo>
                        <a:pt x="61" y="31"/>
                      </a:lnTo>
                      <a:lnTo>
                        <a:pt x="64" y="31"/>
                      </a:lnTo>
                      <a:lnTo>
                        <a:pt x="64" y="34"/>
                      </a:lnTo>
                      <a:lnTo>
                        <a:pt x="66" y="36"/>
                      </a:lnTo>
                      <a:lnTo>
                        <a:pt x="68" y="36"/>
                      </a:lnTo>
                      <a:lnTo>
                        <a:pt x="71" y="36"/>
                      </a:lnTo>
                      <a:lnTo>
                        <a:pt x="71" y="38"/>
                      </a:lnTo>
                      <a:lnTo>
                        <a:pt x="71" y="41"/>
                      </a:lnTo>
                      <a:lnTo>
                        <a:pt x="73" y="43"/>
                      </a:lnTo>
                      <a:lnTo>
                        <a:pt x="73" y="45"/>
                      </a:lnTo>
                      <a:lnTo>
                        <a:pt x="73" y="48"/>
                      </a:lnTo>
                      <a:lnTo>
                        <a:pt x="73" y="50"/>
                      </a:lnTo>
                      <a:lnTo>
                        <a:pt x="76" y="50"/>
                      </a:lnTo>
                      <a:lnTo>
                        <a:pt x="76" y="53"/>
                      </a:lnTo>
                      <a:lnTo>
                        <a:pt x="78" y="53"/>
                      </a:lnTo>
                      <a:lnTo>
                        <a:pt x="80" y="53"/>
                      </a:lnTo>
                      <a:lnTo>
                        <a:pt x="80" y="55"/>
                      </a:lnTo>
                      <a:lnTo>
                        <a:pt x="83" y="55"/>
                      </a:lnTo>
                      <a:lnTo>
                        <a:pt x="83" y="57"/>
                      </a:lnTo>
                      <a:lnTo>
                        <a:pt x="85" y="57"/>
                      </a:lnTo>
                      <a:lnTo>
                        <a:pt x="87" y="57"/>
                      </a:lnTo>
                      <a:lnTo>
                        <a:pt x="90" y="57"/>
                      </a:lnTo>
                      <a:lnTo>
                        <a:pt x="92" y="57"/>
                      </a:lnTo>
                      <a:lnTo>
                        <a:pt x="95" y="57"/>
                      </a:lnTo>
                      <a:lnTo>
                        <a:pt x="97" y="55"/>
                      </a:lnTo>
                      <a:lnTo>
                        <a:pt x="97" y="57"/>
                      </a:lnTo>
                      <a:lnTo>
                        <a:pt x="95" y="57"/>
                      </a:lnTo>
                      <a:lnTo>
                        <a:pt x="92" y="57"/>
                      </a:lnTo>
                      <a:lnTo>
                        <a:pt x="90" y="57"/>
                      </a:lnTo>
                      <a:lnTo>
                        <a:pt x="90" y="60"/>
                      </a:lnTo>
                      <a:lnTo>
                        <a:pt x="87" y="60"/>
                      </a:lnTo>
                      <a:lnTo>
                        <a:pt x="87" y="62"/>
                      </a:lnTo>
                      <a:lnTo>
                        <a:pt x="85" y="62"/>
                      </a:lnTo>
                      <a:lnTo>
                        <a:pt x="87" y="62"/>
                      </a:lnTo>
                      <a:lnTo>
                        <a:pt x="85" y="62"/>
                      </a:lnTo>
                      <a:lnTo>
                        <a:pt x="85" y="64"/>
                      </a:lnTo>
                      <a:lnTo>
                        <a:pt x="85" y="67"/>
                      </a:lnTo>
                      <a:lnTo>
                        <a:pt x="87" y="67"/>
                      </a:lnTo>
                      <a:lnTo>
                        <a:pt x="85" y="64"/>
                      </a:lnTo>
                      <a:lnTo>
                        <a:pt x="87" y="62"/>
                      </a:lnTo>
                      <a:lnTo>
                        <a:pt x="87" y="60"/>
                      </a:lnTo>
                      <a:lnTo>
                        <a:pt x="90" y="60"/>
                      </a:lnTo>
                      <a:lnTo>
                        <a:pt x="92" y="57"/>
                      </a:lnTo>
                      <a:lnTo>
                        <a:pt x="95" y="57"/>
                      </a:lnTo>
                      <a:lnTo>
                        <a:pt x="97" y="57"/>
                      </a:lnTo>
                      <a:lnTo>
                        <a:pt x="97" y="55"/>
                      </a:lnTo>
                      <a:lnTo>
                        <a:pt x="99" y="55"/>
                      </a:lnTo>
                      <a:lnTo>
                        <a:pt x="102" y="55"/>
                      </a:lnTo>
                      <a:lnTo>
                        <a:pt x="99" y="55"/>
                      </a:lnTo>
                      <a:lnTo>
                        <a:pt x="102" y="53"/>
                      </a:lnTo>
                      <a:lnTo>
                        <a:pt x="102" y="55"/>
                      </a:lnTo>
                      <a:lnTo>
                        <a:pt x="102" y="57"/>
                      </a:lnTo>
                      <a:lnTo>
                        <a:pt x="102" y="60"/>
                      </a:lnTo>
                      <a:lnTo>
                        <a:pt x="104" y="60"/>
                      </a:lnTo>
                      <a:lnTo>
                        <a:pt x="106" y="62"/>
                      </a:lnTo>
                      <a:lnTo>
                        <a:pt x="106" y="64"/>
                      </a:lnTo>
                      <a:lnTo>
                        <a:pt x="109" y="64"/>
                      </a:lnTo>
                      <a:lnTo>
                        <a:pt x="106" y="64"/>
                      </a:lnTo>
                      <a:lnTo>
                        <a:pt x="106" y="62"/>
                      </a:lnTo>
                      <a:lnTo>
                        <a:pt x="109" y="62"/>
                      </a:lnTo>
                      <a:lnTo>
                        <a:pt x="109" y="64"/>
                      </a:lnTo>
                      <a:lnTo>
                        <a:pt x="109" y="62"/>
                      </a:lnTo>
                      <a:lnTo>
                        <a:pt x="106" y="62"/>
                      </a:lnTo>
                      <a:lnTo>
                        <a:pt x="106" y="60"/>
                      </a:lnTo>
                      <a:lnTo>
                        <a:pt x="104" y="60"/>
                      </a:lnTo>
                      <a:lnTo>
                        <a:pt x="102" y="57"/>
                      </a:lnTo>
                      <a:lnTo>
                        <a:pt x="104" y="57"/>
                      </a:lnTo>
                      <a:lnTo>
                        <a:pt x="104" y="55"/>
                      </a:lnTo>
                      <a:lnTo>
                        <a:pt x="102" y="57"/>
                      </a:lnTo>
                      <a:lnTo>
                        <a:pt x="102" y="55"/>
                      </a:lnTo>
                      <a:lnTo>
                        <a:pt x="104" y="55"/>
                      </a:lnTo>
                      <a:lnTo>
                        <a:pt x="102" y="55"/>
                      </a:lnTo>
                      <a:lnTo>
                        <a:pt x="102" y="53"/>
                      </a:lnTo>
                      <a:lnTo>
                        <a:pt x="99" y="53"/>
                      </a:lnTo>
                      <a:lnTo>
                        <a:pt x="102" y="53"/>
                      </a:lnTo>
                      <a:lnTo>
                        <a:pt x="104" y="53"/>
                      </a:lnTo>
                      <a:lnTo>
                        <a:pt x="104" y="50"/>
                      </a:lnTo>
                      <a:lnTo>
                        <a:pt x="106" y="50"/>
                      </a:lnTo>
                      <a:lnTo>
                        <a:pt x="106" y="48"/>
                      </a:lnTo>
                      <a:lnTo>
                        <a:pt x="109" y="48"/>
                      </a:lnTo>
                      <a:lnTo>
                        <a:pt x="109" y="45"/>
                      </a:lnTo>
                      <a:lnTo>
                        <a:pt x="111" y="45"/>
                      </a:lnTo>
                      <a:lnTo>
                        <a:pt x="111" y="43"/>
                      </a:lnTo>
                      <a:lnTo>
                        <a:pt x="114" y="43"/>
                      </a:lnTo>
                      <a:lnTo>
                        <a:pt x="114" y="41"/>
                      </a:lnTo>
                      <a:lnTo>
                        <a:pt x="114" y="38"/>
                      </a:lnTo>
                      <a:lnTo>
                        <a:pt x="114" y="36"/>
                      </a:lnTo>
                      <a:lnTo>
                        <a:pt x="111" y="34"/>
                      </a:lnTo>
                      <a:lnTo>
                        <a:pt x="111" y="31"/>
                      </a:lnTo>
                      <a:lnTo>
                        <a:pt x="111" y="29"/>
                      </a:lnTo>
                      <a:lnTo>
                        <a:pt x="111" y="26"/>
                      </a:lnTo>
                      <a:lnTo>
                        <a:pt x="111" y="24"/>
                      </a:lnTo>
                      <a:lnTo>
                        <a:pt x="111" y="22"/>
                      </a:lnTo>
                      <a:lnTo>
                        <a:pt x="111" y="19"/>
                      </a:lnTo>
                      <a:lnTo>
                        <a:pt x="111" y="17"/>
                      </a:lnTo>
                      <a:lnTo>
                        <a:pt x="111" y="15"/>
                      </a:lnTo>
                      <a:lnTo>
                        <a:pt x="111" y="12"/>
                      </a:lnTo>
                      <a:lnTo>
                        <a:pt x="111" y="10"/>
                      </a:lnTo>
                      <a:lnTo>
                        <a:pt x="114" y="10"/>
                      </a:lnTo>
                      <a:lnTo>
                        <a:pt x="114" y="7"/>
                      </a:lnTo>
                      <a:lnTo>
                        <a:pt x="116" y="7"/>
                      </a:lnTo>
                      <a:lnTo>
                        <a:pt x="118" y="7"/>
                      </a:lnTo>
                      <a:lnTo>
                        <a:pt x="118" y="5"/>
                      </a:lnTo>
                      <a:lnTo>
                        <a:pt x="118" y="7"/>
                      </a:lnTo>
                      <a:lnTo>
                        <a:pt x="121" y="7"/>
                      </a:lnTo>
                      <a:lnTo>
                        <a:pt x="121" y="5"/>
                      </a:lnTo>
                      <a:lnTo>
                        <a:pt x="123" y="7"/>
                      </a:lnTo>
                      <a:lnTo>
                        <a:pt x="123" y="5"/>
                      </a:lnTo>
                      <a:lnTo>
                        <a:pt x="125" y="5"/>
                      </a:lnTo>
                      <a:lnTo>
                        <a:pt x="128" y="5"/>
                      </a:lnTo>
                      <a:lnTo>
                        <a:pt x="130" y="3"/>
                      </a:lnTo>
                      <a:lnTo>
                        <a:pt x="133" y="3"/>
                      </a:lnTo>
                      <a:lnTo>
                        <a:pt x="135" y="0"/>
                      </a:lnTo>
                      <a:lnTo>
                        <a:pt x="137" y="0"/>
                      </a:lnTo>
                      <a:lnTo>
                        <a:pt x="140" y="0"/>
                      </a:lnTo>
                      <a:lnTo>
                        <a:pt x="140" y="3"/>
                      </a:lnTo>
                      <a:lnTo>
                        <a:pt x="142" y="5"/>
                      </a:lnTo>
                      <a:lnTo>
                        <a:pt x="142" y="3"/>
                      </a:lnTo>
                      <a:lnTo>
                        <a:pt x="142" y="0"/>
                      </a:lnTo>
                      <a:lnTo>
                        <a:pt x="144" y="0"/>
                      </a:lnTo>
                      <a:lnTo>
                        <a:pt x="144" y="3"/>
                      </a:lnTo>
                      <a:lnTo>
                        <a:pt x="147" y="3"/>
                      </a:lnTo>
                      <a:lnTo>
                        <a:pt x="147" y="5"/>
                      </a:lnTo>
                      <a:lnTo>
                        <a:pt x="149" y="5"/>
                      </a:lnTo>
                      <a:lnTo>
                        <a:pt x="152" y="5"/>
                      </a:lnTo>
                      <a:lnTo>
                        <a:pt x="152" y="7"/>
                      </a:lnTo>
                      <a:lnTo>
                        <a:pt x="154" y="7"/>
                      </a:lnTo>
                      <a:lnTo>
                        <a:pt x="156" y="10"/>
                      </a:lnTo>
                      <a:lnTo>
                        <a:pt x="156" y="7"/>
                      </a:lnTo>
                      <a:lnTo>
                        <a:pt x="159" y="10"/>
                      </a:lnTo>
                      <a:lnTo>
                        <a:pt x="159" y="12"/>
                      </a:lnTo>
                      <a:lnTo>
                        <a:pt x="161" y="12"/>
                      </a:lnTo>
                      <a:lnTo>
                        <a:pt x="161" y="10"/>
                      </a:lnTo>
                      <a:lnTo>
                        <a:pt x="161" y="12"/>
                      </a:lnTo>
                      <a:lnTo>
                        <a:pt x="163" y="12"/>
                      </a:lnTo>
                      <a:lnTo>
                        <a:pt x="166" y="12"/>
                      </a:lnTo>
                      <a:lnTo>
                        <a:pt x="168" y="12"/>
                      </a:lnTo>
                      <a:lnTo>
                        <a:pt x="166" y="15"/>
                      </a:lnTo>
                      <a:lnTo>
                        <a:pt x="166" y="17"/>
                      </a:lnTo>
                      <a:lnTo>
                        <a:pt x="168" y="17"/>
                      </a:lnTo>
                      <a:lnTo>
                        <a:pt x="170" y="17"/>
                      </a:lnTo>
                      <a:lnTo>
                        <a:pt x="170" y="19"/>
                      </a:lnTo>
                      <a:lnTo>
                        <a:pt x="173" y="19"/>
                      </a:lnTo>
                      <a:lnTo>
                        <a:pt x="170" y="19"/>
                      </a:lnTo>
                      <a:lnTo>
                        <a:pt x="173" y="19"/>
                      </a:lnTo>
                      <a:lnTo>
                        <a:pt x="173" y="22"/>
                      </a:lnTo>
                      <a:lnTo>
                        <a:pt x="173" y="24"/>
                      </a:lnTo>
                      <a:lnTo>
                        <a:pt x="175" y="24"/>
                      </a:lnTo>
                      <a:lnTo>
                        <a:pt x="175" y="26"/>
                      </a:lnTo>
                      <a:lnTo>
                        <a:pt x="175" y="24"/>
                      </a:lnTo>
                      <a:lnTo>
                        <a:pt x="175" y="26"/>
                      </a:lnTo>
                      <a:lnTo>
                        <a:pt x="178" y="26"/>
                      </a:lnTo>
                      <a:lnTo>
                        <a:pt x="180" y="26"/>
                      </a:lnTo>
                      <a:lnTo>
                        <a:pt x="182" y="26"/>
                      </a:lnTo>
                      <a:lnTo>
                        <a:pt x="182" y="29"/>
                      </a:lnTo>
                      <a:lnTo>
                        <a:pt x="185" y="29"/>
                      </a:lnTo>
                      <a:lnTo>
                        <a:pt x="187" y="29"/>
                      </a:lnTo>
                      <a:lnTo>
                        <a:pt x="187" y="26"/>
                      </a:lnTo>
                      <a:lnTo>
                        <a:pt x="189" y="26"/>
                      </a:lnTo>
                      <a:lnTo>
                        <a:pt x="192" y="26"/>
                      </a:lnTo>
                      <a:lnTo>
                        <a:pt x="189" y="26"/>
                      </a:lnTo>
                      <a:lnTo>
                        <a:pt x="192" y="26"/>
                      </a:lnTo>
                      <a:lnTo>
                        <a:pt x="194" y="24"/>
                      </a:lnTo>
                      <a:lnTo>
                        <a:pt x="197" y="22"/>
                      </a:lnTo>
                      <a:lnTo>
                        <a:pt x="197" y="24"/>
                      </a:lnTo>
                      <a:lnTo>
                        <a:pt x="199" y="24"/>
                      </a:lnTo>
                      <a:lnTo>
                        <a:pt x="199" y="26"/>
                      </a:lnTo>
                      <a:lnTo>
                        <a:pt x="201" y="26"/>
                      </a:lnTo>
                      <a:lnTo>
                        <a:pt x="204" y="26"/>
                      </a:lnTo>
                      <a:lnTo>
                        <a:pt x="206" y="26"/>
                      </a:lnTo>
                      <a:lnTo>
                        <a:pt x="208" y="29"/>
                      </a:lnTo>
                      <a:lnTo>
                        <a:pt x="211" y="29"/>
                      </a:lnTo>
                      <a:lnTo>
                        <a:pt x="213" y="29"/>
                      </a:lnTo>
                      <a:lnTo>
                        <a:pt x="216" y="29"/>
                      </a:lnTo>
                      <a:lnTo>
                        <a:pt x="218" y="29"/>
                      </a:lnTo>
                      <a:lnTo>
                        <a:pt x="216" y="29"/>
                      </a:lnTo>
                      <a:lnTo>
                        <a:pt x="216" y="31"/>
                      </a:lnTo>
                      <a:lnTo>
                        <a:pt x="216" y="34"/>
                      </a:lnTo>
                      <a:lnTo>
                        <a:pt x="218" y="34"/>
                      </a:lnTo>
                      <a:lnTo>
                        <a:pt x="218" y="36"/>
                      </a:lnTo>
                      <a:lnTo>
                        <a:pt x="220" y="36"/>
                      </a:lnTo>
                      <a:lnTo>
                        <a:pt x="223" y="36"/>
                      </a:lnTo>
                      <a:lnTo>
                        <a:pt x="223" y="38"/>
                      </a:lnTo>
                      <a:lnTo>
                        <a:pt x="225" y="38"/>
                      </a:lnTo>
                      <a:lnTo>
                        <a:pt x="227" y="41"/>
                      </a:lnTo>
                      <a:lnTo>
                        <a:pt x="227" y="43"/>
                      </a:lnTo>
                      <a:lnTo>
                        <a:pt x="225" y="43"/>
                      </a:lnTo>
                      <a:lnTo>
                        <a:pt x="225" y="45"/>
                      </a:lnTo>
                      <a:lnTo>
                        <a:pt x="225" y="48"/>
                      </a:lnTo>
                      <a:lnTo>
                        <a:pt x="223" y="48"/>
                      </a:lnTo>
                      <a:lnTo>
                        <a:pt x="223" y="50"/>
                      </a:lnTo>
                      <a:lnTo>
                        <a:pt x="223" y="53"/>
                      </a:lnTo>
                      <a:lnTo>
                        <a:pt x="223" y="55"/>
                      </a:lnTo>
                      <a:lnTo>
                        <a:pt x="223" y="57"/>
                      </a:lnTo>
                      <a:lnTo>
                        <a:pt x="223" y="60"/>
                      </a:lnTo>
                      <a:lnTo>
                        <a:pt x="220" y="60"/>
                      </a:lnTo>
                      <a:lnTo>
                        <a:pt x="220" y="62"/>
                      </a:lnTo>
                      <a:lnTo>
                        <a:pt x="220" y="64"/>
                      </a:lnTo>
                      <a:lnTo>
                        <a:pt x="223" y="64"/>
                      </a:lnTo>
                      <a:lnTo>
                        <a:pt x="223" y="62"/>
                      </a:lnTo>
                      <a:lnTo>
                        <a:pt x="223" y="64"/>
                      </a:lnTo>
                      <a:lnTo>
                        <a:pt x="223" y="62"/>
                      </a:lnTo>
                      <a:lnTo>
                        <a:pt x="225" y="62"/>
                      </a:lnTo>
                      <a:lnTo>
                        <a:pt x="227" y="62"/>
                      </a:lnTo>
                      <a:lnTo>
                        <a:pt x="227" y="64"/>
                      </a:lnTo>
                      <a:lnTo>
                        <a:pt x="230" y="64"/>
                      </a:lnTo>
                      <a:lnTo>
                        <a:pt x="230" y="67"/>
                      </a:lnTo>
                      <a:lnTo>
                        <a:pt x="230" y="64"/>
                      </a:lnTo>
                      <a:lnTo>
                        <a:pt x="230" y="67"/>
                      </a:lnTo>
                      <a:lnTo>
                        <a:pt x="227" y="67"/>
                      </a:lnTo>
                      <a:lnTo>
                        <a:pt x="227" y="69"/>
                      </a:lnTo>
                      <a:lnTo>
                        <a:pt x="230" y="69"/>
                      </a:lnTo>
                      <a:lnTo>
                        <a:pt x="230" y="72"/>
                      </a:lnTo>
                      <a:lnTo>
                        <a:pt x="232" y="72"/>
                      </a:lnTo>
                      <a:lnTo>
                        <a:pt x="232" y="74"/>
                      </a:lnTo>
                      <a:lnTo>
                        <a:pt x="232" y="76"/>
                      </a:lnTo>
                      <a:lnTo>
                        <a:pt x="235" y="76"/>
                      </a:lnTo>
                      <a:lnTo>
                        <a:pt x="237" y="76"/>
                      </a:lnTo>
                      <a:lnTo>
                        <a:pt x="237" y="79"/>
                      </a:lnTo>
                      <a:lnTo>
                        <a:pt x="235" y="79"/>
                      </a:lnTo>
                      <a:lnTo>
                        <a:pt x="235" y="81"/>
                      </a:lnTo>
                      <a:lnTo>
                        <a:pt x="237" y="81"/>
                      </a:lnTo>
                      <a:lnTo>
                        <a:pt x="235" y="81"/>
                      </a:lnTo>
                      <a:lnTo>
                        <a:pt x="237" y="83"/>
                      </a:lnTo>
                      <a:lnTo>
                        <a:pt x="237" y="86"/>
                      </a:lnTo>
                      <a:lnTo>
                        <a:pt x="237" y="88"/>
                      </a:lnTo>
                      <a:lnTo>
                        <a:pt x="237" y="91"/>
                      </a:lnTo>
                      <a:lnTo>
                        <a:pt x="239" y="91"/>
                      </a:lnTo>
                      <a:lnTo>
                        <a:pt x="239" y="93"/>
                      </a:lnTo>
                      <a:lnTo>
                        <a:pt x="239" y="95"/>
                      </a:lnTo>
                      <a:lnTo>
                        <a:pt x="237" y="95"/>
                      </a:lnTo>
                      <a:lnTo>
                        <a:pt x="239" y="95"/>
                      </a:lnTo>
                      <a:lnTo>
                        <a:pt x="237" y="95"/>
                      </a:lnTo>
                      <a:lnTo>
                        <a:pt x="237" y="98"/>
                      </a:lnTo>
                      <a:lnTo>
                        <a:pt x="235" y="98"/>
                      </a:lnTo>
                      <a:lnTo>
                        <a:pt x="235" y="100"/>
                      </a:lnTo>
                      <a:lnTo>
                        <a:pt x="232" y="100"/>
                      </a:lnTo>
                      <a:lnTo>
                        <a:pt x="230" y="100"/>
                      </a:lnTo>
                      <a:lnTo>
                        <a:pt x="230" y="102"/>
                      </a:lnTo>
                      <a:lnTo>
                        <a:pt x="230" y="105"/>
                      </a:lnTo>
                      <a:lnTo>
                        <a:pt x="227" y="105"/>
                      </a:lnTo>
                      <a:lnTo>
                        <a:pt x="225" y="105"/>
                      </a:lnTo>
                      <a:lnTo>
                        <a:pt x="225" y="107"/>
                      </a:lnTo>
                      <a:lnTo>
                        <a:pt x="223" y="107"/>
                      </a:lnTo>
                      <a:lnTo>
                        <a:pt x="223" y="110"/>
                      </a:lnTo>
                      <a:lnTo>
                        <a:pt x="220" y="110"/>
                      </a:lnTo>
                      <a:lnTo>
                        <a:pt x="220" y="112"/>
                      </a:lnTo>
                      <a:lnTo>
                        <a:pt x="218" y="112"/>
                      </a:lnTo>
                      <a:lnTo>
                        <a:pt x="220" y="114"/>
                      </a:lnTo>
                      <a:lnTo>
                        <a:pt x="218" y="117"/>
                      </a:lnTo>
                      <a:lnTo>
                        <a:pt x="218" y="119"/>
                      </a:lnTo>
                      <a:lnTo>
                        <a:pt x="216" y="119"/>
                      </a:lnTo>
                      <a:lnTo>
                        <a:pt x="213" y="117"/>
                      </a:lnTo>
                      <a:lnTo>
                        <a:pt x="211" y="117"/>
                      </a:lnTo>
                      <a:lnTo>
                        <a:pt x="208" y="117"/>
                      </a:lnTo>
                      <a:lnTo>
                        <a:pt x="208" y="119"/>
                      </a:lnTo>
                      <a:lnTo>
                        <a:pt x="206" y="117"/>
                      </a:lnTo>
                      <a:lnTo>
                        <a:pt x="204" y="117"/>
                      </a:lnTo>
                      <a:lnTo>
                        <a:pt x="204" y="114"/>
                      </a:lnTo>
                      <a:lnTo>
                        <a:pt x="201" y="114"/>
                      </a:lnTo>
                      <a:lnTo>
                        <a:pt x="201" y="117"/>
                      </a:lnTo>
                      <a:lnTo>
                        <a:pt x="199" y="117"/>
                      </a:lnTo>
                      <a:lnTo>
                        <a:pt x="197" y="117"/>
                      </a:lnTo>
                      <a:lnTo>
                        <a:pt x="197" y="119"/>
                      </a:lnTo>
                      <a:lnTo>
                        <a:pt x="194" y="119"/>
                      </a:lnTo>
                      <a:lnTo>
                        <a:pt x="194" y="121"/>
                      </a:lnTo>
                      <a:lnTo>
                        <a:pt x="192" y="121"/>
                      </a:lnTo>
                      <a:lnTo>
                        <a:pt x="192" y="124"/>
                      </a:lnTo>
                      <a:lnTo>
                        <a:pt x="189" y="124"/>
                      </a:lnTo>
                      <a:lnTo>
                        <a:pt x="189" y="121"/>
                      </a:lnTo>
                      <a:lnTo>
                        <a:pt x="187" y="121"/>
                      </a:lnTo>
                      <a:lnTo>
                        <a:pt x="187" y="124"/>
                      </a:lnTo>
                      <a:lnTo>
                        <a:pt x="185" y="124"/>
                      </a:lnTo>
                      <a:lnTo>
                        <a:pt x="182" y="124"/>
                      </a:lnTo>
                      <a:lnTo>
                        <a:pt x="180" y="121"/>
                      </a:lnTo>
                      <a:lnTo>
                        <a:pt x="178" y="121"/>
                      </a:lnTo>
                      <a:lnTo>
                        <a:pt x="178" y="119"/>
                      </a:lnTo>
                      <a:lnTo>
                        <a:pt x="175" y="119"/>
                      </a:lnTo>
                      <a:lnTo>
                        <a:pt x="173" y="117"/>
                      </a:lnTo>
                      <a:lnTo>
                        <a:pt x="173" y="114"/>
                      </a:lnTo>
                      <a:lnTo>
                        <a:pt x="170" y="114"/>
                      </a:lnTo>
                      <a:lnTo>
                        <a:pt x="170" y="112"/>
                      </a:lnTo>
                      <a:lnTo>
                        <a:pt x="168" y="112"/>
                      </a:lnTo>
                      <a:lnTo>
                        <a:pt x="168" y="110"/>
                      </a:lnTo>
                      <a:lnTo>
                        <a:pt x="166" y="110"/>
                      </a:lnTo>
                      <a:lnTo>
                        <a:pt x="166" y="107"/>
                      </a:lnTo>
                      <a:lnTo>
                        <a:pt x="163" y="107"/>
                      </a:lnTo>
                      <a:lnTo>
                        <a:pt x="161" y="107"/>
                      </a:lnTo>
                      <a:lnTo>
                        <a:pt x="161" y="105"/>
                      </a:lnTo>
                      <a:lnTo>
                        <a:pt x="159" y="105"/>
                      </a:lnTo>
                      <a:lnTo>
                        <a:pt x="156" y="102"/>
                      </a:lnTo>
                      <a:lnTo>
                        <a:pt x="154" y="102"/>
                      </a:lnTo>
                      <a:lnTo>
                        <a:pt x="156" y="102"/>
                      </a:lnTo>
                      <a:lnTo>
                        <a:pt x="156" y="100"/>
                      </a:lnTo>
                      <a:lnTo>
                        <a:pt x="154" y="100"/>
                      </a:lnTo>
                      <a:lnTo>
                        <a:pt x="152" y="100"/>
                      </a:lnTo>
                      <a:lnTo>
                        <a:pt x="152" y="98"/>
                      </a:lnTo>
                      <a:lnTo>
                        <a:pt x="149" y="98"/>
                      </a:lnTo>
                      <a:lnTo>
                        <a:pt x="149" y="100"/>
                      </a:lnTo>
                      <a:lnTo>
                        <a:pt x="147" y="100"/>
                      </a:lnTo>
                      <a:lnTo>
                        <a:pt x="144" y="100"/>
                      </a:lnTo>
                      <a:lnTo>
                        <a:pt x="142" y="100"/>
                      </a:lnTo>
                      <a:lnTo>
                        <a:pt x="142" y="98"/>
                      </a:lnTo>
                      <a:lnTo>
                        <a:pt x="140" y="98"/>
                      </a:lnTo>
                      <a:lnTo>
                        <a:pt x="137" y="98"/>
                      </a:lnTo>
                      <a:lnTo>
                        <a:pt x="135" y="98"/>
                      </a:lnTo>
                      <a:lnTo>
                        <a:pt x="135" y="95"/>
                      </a:lnTo>
                      <a:lnTo>
                        <a:pt x="135" y="93"/>
                      </a:lnTo>
                      <a:lnTo>
                        <a:pt x="133" y="93"/>
                      </a:lnTo>
                      <a:lnTo>
                        <a:pt x="133" y="91"/>
                      </a:lnTo>
                      <a:lnTo>
                        <a:pt x="130" y="91"/>
                      </a:lnTo>
                      <a:lnTo>
                        <a:pt x="133" y="91"/>
                      </a:lnTo>
                      <a:lnTo>
                        <a:pt x="130" y="91"/>
                      </a:lnTo>
                      <a:lnTo>
                        <a:pt x="133" y="91"/>
                      </a:lnTo>
                      <a:lnTo>
                        <a:pt x="130" y="91"/>
                      </a:lnTo>
                      <a:lnTo>
                        <a:pt x="130" y="88"/>
                      </a:lnTo>
                      <a:lnTo>
                        <a:pt x="133" y="88"/>
                      </a:lnTo>
                      <a:lnTo>
                        <a:pt x="130" y="88"/>
                      </a:lnTo>
                      <a:lnTo>
                        <a:pt x="130" y="86"/>
                      </a:lnTo>
                      <a:lnTo>
                        <a:pt x="130" y="83"/>
                      </a:lnTo>
                      <a:lnTo>
                        <a:pt x="128" y="83"/>
                      </a:lnTo>
                      <a:lnTo>
                        <a:pt x="128" y="86"/>
                      </a:lnTo>
                      <a:lnTo>
                        <a:pt x="125" y="86"/>
                      </a:lnTo>
                      <a:lnTo>
                        <a:pt x="123" y="86"/>
                      </a:lnTo>
                      <a:lnTo>
                        <a:pt x="123" y="88"/>
                      </a:lnTo>
                      <a:lnTo>
                        <a:pt x="121" y="88"/>
                      </a:lnTo>
                      <a:lnTo>
                        <a:pt x="121" y="91"/>
                      </a:lnTo>
                      <a:lnTo>
                        <a:pt x="121" y="88"/>
                      </a:lnTo>
                      <a:lnTo>
                        <a:pt x="121" y="91"/>
                      </a:lnTo>
                      <a:lnTo>
                        <a:pt x="118" y="91"/>
                      </a:lnTo>
                      <a:lnTo>
                        <a:pt x="118" y="93"/>
                      </a:lnTo>
                      <a:lnTo>
                        <a:pt x="116" y="93"/>
                      </a:lnTo>
                      <a:lnTo>
                        <a:pt x="114" y="93"/>
                      </a:lnTo>
                      <a:lnTo>
                        <a:pt x="111" y="93"/>
                      </a:lnTo>
                      <a:lnTo>
                        <a:pt x="111" y="91"/>
                      </a:lnTo>
                      <a:lnTo>
                        <a:pt x="109" y="91"/>
                      </a:lnTo>
                      <a:lnTo>
                        <a:pt x="109" y="93"/>
                      </a:lnTo>
                      <a:lnTo>
                        <a:pt x="106" y="93"/>
                      </a:lnTo>
                      <a:lnTo>
                        <a:pt x="104" y="95"/>
                      </a:lnTo>
                      <a:lnTo>
                        <a:pt x="104" y="93"/>
                      </a:lnTo>
                      <a:lnTo>
                        <a:pt x="104" y="95"/>
                      </a:lnTo>
                      <a:lnTo>
                        <a:pt x="104" y="93"/>
                      </a:lnTo>
                      <a:lnTo>
                        <a:pt x="102" y="93"/>
                      </a:lnTo>
                      <a:lnTo>
                        <a:pt x="102" y="91"/>
                      </a:lnTo>
                      <a:lnTo>
                        <a:pt x="99" y="91"/>
                      </a:lnTo>
                      <a:lnTo>
                        <a:pt x="97" y="91"/>
                      </a:lnTo>
                      <a:lnTo>
                        <a:pt x="95" y="91"/>
                      </a:lnTo>
                      <a:lnTo>
                        <a:pt x="92" y="91"/>
                      </a:lnTo>
                      <a:lnTo>
                        <a:pt x="92" y="88"/>
                      </a:lnTo>
                      <a:lnTo>
                        <a:pt x="90" y="88"/>
                      </a:lnTo>
                      <a:lnTo>
                        <a:pt x="87" y="88"/>
                      </a:lnTo>
                      <a:lnTo>
                        <a:pt x="85" y="88"/>
                      </a:lnTo>
                      <a:lnTo>
                        <a:pt x="85" y="91"/>
                      </a:lnTo>
                      <a:lnTo>
                        <a:pt x="83" y="91"/>
                      </a:lnTo>
                      <a:lnTo>
                        <a:pt x="83" y="88"/>
                      </a:lnTo>
                      <a:lnTo>
                        <a:pt x="80" y="88"/>
                      </a:lnTo>
                      <a:lnTo>
                        <a:pt x="76" y="88"/>
                      </a:lnTo>
                      <a:lnTo>
                        <a:pt x="73" y="88"/>
                      </a:lnTo>
                      <a:lnTo>
                        <a:pt x="71" y="88"/>
                      </a:lnTo>
                      <a:lnTo>
                        <a:pt x="73" y="91"/>
                      </a:lnTo>
                      <a:lnTo>
                        <a:pt x="71" y="91"/>
                      </a:lnTo>
                      <a:lnTo>
                        <a:pt x="68" y="91"/>
                      </a:lnTo>
                      <a:lnTo>
                        <a:pt x="66" y="91"/>
                      </a:lnTo>
                      <a:lnTo>
                        <a:pt x="66" y="88"/>
                      </a:lnTo>
                      <a:lnTo>
                        <a:pt x="66" y="86"/>
                      </a:lnTo>
                      <a:lnTo>
                        <a:pt x="64" y="86"/>
                      </a:lnTo>
                      <a:lnTo>
                        <a:pt x="64" y="88"/>
                      </a:lnTo>
                      <a:lnTo>
                        <a:pt x="61" y="88"/>
                      </a:lnTo>
                      <a:lnTo>
                        <a:pt x="59" y="88"/>
                      </a:lnTo>
                      <a:lnTo>
                        <a:pt x="57" y="88"/>
                      </a:lnTo>
                      <a:lnTo>
                        <a:pt x="54" y="88"/>
                      </a:lnTo>
                      <a:lnTo>
                        <a:pt x="52" y="88"/>
                      </a:lnTo>
                      <a:lnTo>
                        <a:pt x="52" y="86"/>
                      </a:lnTo>
                      <a:lnTo>
                        <a:pt x="49" y="86"/>
                      </a:lnTo>
                      <a:lnTo>
                        <a:pt x="47" y="86"/>
                      </a:lnTo>
                      <a:lnTo>
                        <a:pt x="45" y="86"/>
                      </a:lnTo>
                      <a:lnTo>
                        <a:pt x="42" y="86"/>
                      </a:lnTo>
                      <a:lnTo>
                        <a:pt x="40" y="86"/>
                      </a:lnTo>
                      <a:lnTo>
                        <a:pt x="38" y="86"/>
                      </a:lnTo>
                      <a:lnTo>
                        <a:pt x="35" y="86"/>
                      </a:lnTo>
                      <a:lnTo>
                        <a:pt x="33" y="86"/>
                      </a:lnTo>
                      <a:lnTo>
                        <a:pt x="33" y="88"/>
                      </a:lnTo>
                      <a:lnTo>
                        <a:pt x="31" y="88"/>
                      </a:lnTo>
                      <a:lnTo>
                        <a:pt x="28" y="88"/>
                      </a:lnTo>
                      <a:lnTo>
                        <a:pt x="26" y="91"/>
                      </a:lnTo>
                      <a:lnTo>
                        <a:pt x="23" y="91"/>
                      </a:lnTo>
                      <a:lnTo>
                        <a:pt x="21" y="91"/>
                      </a:lnTo>
                      <a:lnTo>
                        <a:pt x="19" y="91"/>
                      </a:lnTo>
                      <a:lnTo>
                        <a:pt x="19" y="93"/>
                      </a:lnTo>
                      <a:lnTo>
                        <a:pt x="16" y="93"/>
                      </a:lnTo>
                      <a:lnTo>
                        <a:pt x="16" y="95"/>
                      </a:lnTo>
                      <a:lnTo>
                        <a:pt x="14" y="95"/>
                      </a:lnTo>
                      <a:lnTo>
                        <a:pt x="12" y="95"/>
                      </a:lnTo>
                      <a:lnTo>
                        <a:pt x="12" y="98"/>
                      </a:lnTo>
                      <a:lnTo>
                        <a:pt x="9" y="98"/>
                      </a:lnTo>
                      <a:lnTo>
                        <a:pt x="7" y="100"/>
                      </a:lnTo>
                      <a:lnTo>
                        <a:pt x="9" y="100"/>
                      </a:lnTo>
                      <a:lnTo>
                        <a:pt x="7" y="100"/>
                      </a:lnTo>
                      <a:lnTo>
                        <a:pt x="9" y="100"/>
                      </a:lnTo>
                      <a:lnTo>
                        <a:pt x="7" y="100"/>
                      </a:lnTo>
                      <a:lnTo>
                        <a:pt x="7" y="102"/>
                      </a:lnTo>
                      <a:lnTo>
                        <a:pt x="4" y="102"/>
                      </a:lnTo>
                      <a:lnTo>
                        <a:pt x="2" y="102"/>
                      </a:lnTo>
                      <a:lnTo>
                        <a:pt x="2" y="100"/>
                      </a:lnTo>
                      <a:lnTo>
                        <a:pt x="0" y="98"/>
                      </a:lnTo>
                      <a:lnTo>
                        <a:pt x="0" y="95"/>
                      </a:lnTo>
                      <a:lnTo>
                        <a:pt x="0" y="93"/>
                      </a:lnTo>
                      <a:lnTo>
                        <a:pt x="0" y="91"/>
                      </a:lnTo>
                      <a:lnTo>
                        <a:pt x="0" y="88"/>
                      </a:lnTo>
                      <a:lnTo>
                        <a:pt x="0" y="86"/>
                      </a:lnTo>
                      <a:lnTo>
                        <a:pt x="0" y="83"/>
                      </a:lnTo>
                      <a:lnTo>
                        <a:pt x="0" y="81"/>
                      </a:lnTo>
                      <a:lnTo>
                        <a:pt x="0" y="79"/>
                      </a:lnTo>
                      <a:lnTo>
                        <a:pt x="2" y="79"/>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1" name="Freeform 52486"/>
                <p:cNvSpPr>
                  <a:spLocks noEditPoints="1"/>
                </p:cNvSpPr>
                <p:nvPr/>
              </p:nvSpPr>
              <p:spPr bwMode="auto">
                <a:xfrm>
                  <a:off x="6186813" y="2446907"/>
                  <a:ext cx="24853" cy="20662"/>
                </a:xfrm>
                <a:custGeom>
                  <a:avLst/>
                  <a:gdLst>
                    <a:gd name="T0" fmla="*/ 7 w 7"/>
                    <a:gd name="T1" fmla="*/ 7 h 7"/>
                    <a:gd name="T2" fmla="*/ 7 w 7"/>
                    <a:gd name="T3" fmla="*/ 7 h 7"/>
                    <a:gd name="T4" fmla="*/ 7 w 7"/>
                    <a:gd name="T5" fmla="*/ 7 h 7"/>
                    <a:gd name="T6" fmla="*/ 7 w 7"/>
                    <a:gd name="T7" fmla="*/ 7 h 7"/>
                    <a:gd name="T8" fmla="*/ 7 w 7"/>
                    <a:gd name="T9" fmla="*/ 7 h 7"/>
                    <a:gd name="T10" fmla="*/ 7 w 7"/>
                    <a:gd name="T11" fmla="*/ 7 h 7"/>
                    <a:gd name="T12" fmla="*/ 5 w 7"/>
                    <a:gd name="T13" fmla="*/ 7 h 7"/>
                    <a:gd name="T14" fmla="*/ 7 w 7"/>
                    <a:gd name="T15" fmla="*/ 7 h 7"/>
                    <a:gd name="T16" fmla="*/ 7 w 7"/>
                    <a:gd name="T17" fmla="*/ 7 h 7"/>
                    <a:gd name="T18" fmla="*/ 7 w 7"/>
                    <a:gd name="T19" fmla="*/ 7 h 7"/>
                    <a:gd name="T20" fmla="*/ 7 w 7"/>
                    <a:gd name="T21" fmla="*/ 7 h 7"/>
                    <a:gd name="T22" fmla="*/ 7 w 7"/>
                    <a:gd name="T23" fmla="*/ 7 h 7"/>
                    <a:gd name="T24" fmla="*/ 5 w 7"/>
                    <a:gd name="T25" fmla="*/ 0 h 7"/>
                    <a:gd name="T26" fmla="*/ 5 w 7"/>
                    <a:gd name="T27" fmla="*/ 0 h 7"/>
                    <a:gd name="T28" fmla="*/ 5 w 7"/>
                    <a:gd name="T29" fmla="*/ 0 h 7"/>
                    <a:gd name="T30" fmla="*/ 5 w 7"/>
                    <a:gd name="T31" fmla="*/ 0 h 7"/>
                    <a:gd name="T32" fmla="*/ 5 w 7"/>
                    <a:gd name="T33" fmla="*/ 0 h 7"/>
                    <a:gd name="T34" fmla="*/ 5 w 7"/>
                    <a:gd name="T35" fmla="*/ 0 h 7"/>
                    <a:gd name="T36" fmla="*/ 5 w 7"/>
                    <a:gd name="T37" fmla="*/ 0 h 7"/>
                    <a:gd name="T38" fmla="*/ 5 w 7"/>
                    <a:gd name="T39" fmla="*/ 0 h 7"/>
                    <a:gd name="T40" fmla="*/ 5 w 7"/>
                    <a:gd name="T41" fmla="*/ 0 h 7"/>
                    <a:gd name="T42" fmla="*/ 2 w 7"/>
                    <a:gd name="T43" fmla="*/ 0 h 7"/>
                    <a:gd name="T44" fmla="*/ 2 w 7"/>
                    <a:gd name="T45" fmla="*/ 0 h 7"/>
                    <a:gd name="T46" fmla="*/ 2 w 7"/>
                    <a:gd name="T47" fmla="*/ 0 h 7"/>
                    <a:gd name="T48" fmla="*/ 2 w 7"/>
                    <a:gd name="T49" fmla="*/ 0 h 7"/>
                    <a:gd name="T50" fmla="*/ 2 w 7"/>
                    <a:gd name="T51" fmla="*/ 0 h 7"/>
                    <a:gd name="T52" fmla="*/ 2 w 7"/>
                    <a:gd name="T53" fmla="*/ 0 h 7"/>
                    <a:gd name="T54" fmla="*/ 2 w 7"/>
                    <a:gd name="T55" fmla="*/ 0 h 7"/>
                    <a:gd name="T56" fmla="*/ 2 w 7"/>
                    <a:gd name="T57" fmla="*/ 0 h 7"/>
                    <a:gd name="T58" fmla="*/ 2 w 7"/>
                    <a:gd name="T59" fmla="*/ 0 h 7"/>
                    <a:gd name="T60" fmla="*/ 2 w 7"/>
                    <a:gd name="T61" fmla="*/ 0 h 7"/>
                    <a:gd name="T62" fmla="*/ 5 w 7"/>
                    <a:gd name="T63" fmla="*/ 0 h 7"/>
                    <a:gd name="T64" fmla="*/ 5 w 7"/>
                    <a:gd name="T65" fmla="*/ 0 h 7"/>
                    <a:gd name="T66" fmla="*/ 5 w 7"/>
                    <a:gd name="T67" fmla="*/ 0 h 7"/>
                    <a:gd name="T68" fmla="*/ 5 w 7"/>
                    <a:gd name="T69" fmla="*/ 0 h 7"/>
                    <a:gd name="T70" fmla="*/ 5 w 7"/>
                    <a:gd name="T71" fmla="*/ 0 h 7"/>
                    <a:gd name="T72" fmla="*/ 2 w 7"/>
                    <a:gd name="T73" fmla="*/ 2 h 7"/>
                    <a:gd name="T74" fmla="*/ 2 w 7"/>
                    <a:gd name="T75" fmla="*/ 2 h 7"/>
                    <a:gd name="T76" fmla="*/ 2 w 7"/>
                    <a:gd name="T77" fmla="*/ 2 h 7"/>
                    <a:gd name="T78" fmla="*/ 2 w 7"/>
                    <a:gd name="T79" fmla="*/ 2 h 7"/>
                    <a:gd name="T80" fmla="*/ 2 w 7"/>
                    <a:gd name="T81" fmla="*/ 2 h 7"/>
                    <a:gd name="T82" fmla="*/ 2 w 7"/>
                    <a:gd name="T83" fmla="*/ 2 h 7"/>
                    <a:gd name="T84" fmla="*/ 2 w 7"/>
                    <a:gd name="T85" fmla="*/ 2 h 7"/>
                    <a:gd name="T86" fmla="*/ 2 w 7"/>
                    <a:gd name="T87" fmla="*/ 2 h 7"/>
                    <a:gd name="T88" fmla="*/ 2 w 7"/>
                    <a:gd name="T89" fmla="*/ 2 h 7"/>
                    <a:gd name="T90" fmla="*/ 2 w 7"/>
                    <a:gd name="T91" fmla="*/ 2 h 7"/>
                    <a:gd name="T92" fmla="*/ 0 w 7"/>
                    <a:gd name="T93" fmla="*/ 2 h 7"/>
                    <a:gd name="T94" fmla="*/ 0 w 7"/>
                    <a:gd name="T95" fmla="*/ 2 h 7"/>
                    <a:gd name="T96" fmla="*/ 0 w 7"/>
                    <a:gd name="T97" fmla="*/ 2 h 7"/>
                    <a:gd name="T98" fmla="*/ 0 w 7"/>
                    <a:gd name="T99" fmla="*/ 2 h 7"/>
                    <a:gd name="T100" fmla="*/ 0 w 7"/>
                    <a:gd name="T101" fmla="*/ 2 h 7"/>
                    <a:gd name="T102" fmla="*/ 0 w 7"/>
                    <a:gd name="T103" fmla="*/ 2 h 7"/>
                    <a:gd name="T104" fmla="*/ 0 w 7"/>
                    <a:gd name="T105" fmla="*/ 2 h 7"/>
                    <a:gd name="T106" fmla="*/ 2 w 7"/>
                    <a:gd name="T107" fmla="*/ 2 h 7"/>
                    <a:gd name="T108" fmla="*/ 2 w 7"/>
                    <a:gd name="T109" fmla="*/ 2 h 7"/>
                    <a:gd name="T110" fmla="*/ 2 w 7"/>
                    <a:gd name="T111" fmla="*/ 0 h 7"/>
                    <a:gd name="T112" fmla="*/ 2 w 7"/>
                    <a:gd name="T113" fmla="*/ 0 h 7"/>
                    <a:gd name="T114" fmla="*/ 2 w 7"/>
                    <a:gd name="T115" fmla="*/ 0 h 7"/>
                    <a:gd name="T116" fmla="*/ 2 w 7"/>
                    <a:gd name="T117" fmla="*/ 0 h 7"/>
                    <a:gd name="T118" fmla="*/ 2 w 7"/>
                    <a:gd name="T119" fmla="*/ 0 h 7"/>
                    <a:gd name="T120" fmla="*/ 2 w 7"/>
                    <a:gd name="T1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 h="7">
                      <a:moveTo>
                        <a:pt x="7" y="7"/>
                      </a:moveTo>
                      <a:lnTo>
                        <a:pt x="7" y="7"/>
                      </a:lnTo>
                      <a:lnTo>
                        <a:pt x="7" y="7"/>
                      </a:lnTo>
                      <a:lnTo>
                        <a:pt x="7" y="7"/>
                      </a:lnTo>
                      <a:lnTo>
                        <a:pt x="7" y="7"/>
                      </a:lnTo>
                      <a:lnTo>
                        <a:pt x="7" y="7"/>
                      </a:lnTo>
                      <a:lnTo>
                        <a:pt x="5" y="7"/>
                      </a:lnTo>
                      <a:lnTo>
                        <a:pt x="7" y="7"/>
                      </a:lnTo>
                      <a:lnTo>
                        <a:pt x="7" y="7"/>
                      </a:lnTo>
                      <a:lnTo>
                        <a:pt x="7" y="7"/>
                      </a:lnTo>
                      <a:lnTo>
                        <a:pt x="7" y="7"/>
                      </a:lnTo>
                      <a:lnTo>
                        <a:pt x="7" y="7"/>
                      </a:lnTo>
                      <a:close/>
                      <a:moveTo>
                        <a:pt x="5" y="0"/>
                      </a:moveTo>
                      <a:lnTo>
                        <a:pt x="5" y="0"/>
                      </a:lnTo>
                      <a:lnTo>
                        <a:pt x="5" y="0"/>
                      </a:lnTo>
                      <a:lnTo>
                        <a:pt x="5" y="0"/>
                      </a:lnTo>
                      <a:lnTo>
                        <a:pt x="5" y="0"/>
                      </a:lnTo>
                      <a:lnTo>
                        <a:pt x="5" y="0"/>
                      </a:lnTo>
                      <a:lnTo>
                        <a:pt x="5" y="0"/>
                      </a:lnTo>
                      <a:lnTo>
                        <a:pt x="5" y="0"/>
                      </a:lnTo>
                      <a:lnTo>
                        <a:pt x="5" y="0"/>
                      </a:lnTo>
                      <a:close/>
                      <a:moveTo>
                        <a:pt x="2" y="0"/>
                      </a:moveTo>
                      <a:lnTo>
                        <a:pt x="2" y="0"/>
                      </a:lnTo>
                      <a:lnTo>
                        <a:pt x="2" y="0"/>
                      </a:lnTo>
                      <a:lnTo>
                        <a:pt x="2" y="0"/>
                      </a:lnTo>
                      <a:lnTo>
                        <a:pt x="2" y="0"/>
                      </a:lnTo>
                      <a:lnTo>
                        <a:pt x="2" y="0"/>
                      </a:lnTo>
                      <a:lnTo>
                        <a:pt x="2" y="0"/>
                      </a:lnTo>
                      <a:lnTo>
                        <a:pt x="2" y="0"/>
                      </a:lnTo>
                      <a:lnTo>
                        <a:pt x="2" y="0"/>
                      </a:lnTo>
                      <a:lnTo>
                        <a:pt x="2" y="0"/>
                      </a:lnTo>
                      <a:lnTo>
                        <a:pt x="5" y="0"/>
                      </a:lnTo>
                      <a:lnTo>
                        <a:pt x="5" y="0"/>
                      </a:lnTo>
                      <a:lnTo>
                        <a:pt x="5" y="0"/>
                      </a:lnTo>
                      <a:lnTo>
                        <a:pt x="5" y="0"/>
                      </a:lnTo>
                      <a:lnTo>
                        <a:pt x="5" y="0"/>
                      </a:lnTo>
                      <a:lnTo>
                        <a:pt x="2" y="2"/>
                      </a:lnTo>
                      <a:lnTo>
                        <a:pt x="2" y="2"/>
                      </a:lnTo>
                      <a:lnTo>
                        <a:pt x="2" y="2"/>
                      </a:lnTo>
                      <a:lnTo>
                        <a:pt x="2" y="2"/>
                      </a:lnTo>
                      <a:lnTo>
                        <a:pt x="2" y="2"/>
                      </a:lnTo>
                      <a:lnTo>
                        <a:pt x="2" y="2"/>
                      </a:lnTo>
                      <a:lnTo>
                        <a:pt x="2" y="2"/>
                      </a:lnTo>
                      <a:lnTo>
                        <a:pt x="2" y="2"/>
                      </a:lnTo>
                      <a:lnTo>
                        <a:pt x="2" y="2"/>
                      </a:lnTo>
                      <a:lnTo>
                        <a:pt x="2" y="2"/>
                      </a:lnTo>
                      <a:lnTo>
                        <a:pt x="0" y="2"/>
                      </a:lnTo>
                      <a:lnTo>
                        <a:pt x="0" y="2"/>
                      </a:lnTo>
                      <a:lnTo>
                        <a:pt x="0" y="2"/>
                      </a:lnTo>
                      <a:lnTo>
                        <a:pt x="0" y="2"/>
                      </a:lnTo>
                      <a:lnTo>
                        <a:pt x="0" y="2"/>
                      </a:lnTo>
                      <a:lnTo>
                        <a:pt x="0" y="2"/>
                      </a:lnTo>
                      <a:lnTo>
                        <a:pt x="0" y="2"/>
                      </a:lnTo>
                      <a:lnTo>
                        <a:pt x="2" y="2"/>
                      </a:lnTo>
                      <a:lnTo>
                        <a:pt x="2" y="2"/>
                      </a:lnTo>
                      <a:lnTo>
                        <a:pt x="2" y="0"/>
                      </a:lnTo>
                      <a:lnTo>
                        <a:pt x="2" y="0"/>
                      </a:lnTo>
                      <a:lnTo>
                        <a:pt x="2" y="0"/>
                      </a:lnTo>
                      <a:lnTo>
                        <a:pt x="2" y="0"/>
                      </a:lnTo>
                      <a:lnTo>
                        <a:pt x="2" y="0"/>
                      </a:lnTo>
                      <a:lnTo>
                        <a:pt x="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2" name="Freeform 52487"/>
                <p:cNvSpPr>
                  <a:spLocks/>
                </p:cNvSpPr>
                <p:nvPr/>
              </p:nvSpPr>
              <p:spPr bwMode="auto">
                <a:xfrm>
                  <a:off x="4493356" y="3875503"/>
                  <a:ext cx="17752" cy="29516"/>
                </a:xfrm>
                <a:custGeom>
                  <a:avLst/>
                  <a:gdLst>
                    <a:gd name="T0" fmla="*/ 5 w 5"/>
                    <a:gd name="T1" fmla="*/ 10 h 10"/>
                    <a:gd name="T2" fmla="*/ 5 w 5"/>
                    <a:gd name="T3" fmla="*/ 10 h 10"/>
                    <a:gd name="T4" fmla="*/ 2 w 5"/>
                    <a:gd name="T5" fmla="*/ 10 h 10"/>
                    <a:gd name="T6" fmla="*/ 2 w 5"/>
                    <a:gd name="T7" fmla="*/ 10 h 10"/>
                    <a:gd name="T8" fmla="*/ 2 w 5"/>
                    <a:gd name="T9" fmla="*/ 10 h 10"/>
                    <a:gd name="T10" fmla="*/ 2 w 5"/>
                    <a:gd name="T11" fmla="*/ 10 h 10"/>
                    <a:gd name="T12" fmla="*/ 0 w 5"/>
                    <a:gd name="T13" fmla="*/ 10 h 10"/>
                    <a:gd name="T14" fmla="*/ 0 w 5"/>
                    <a:gd name="T15" fmla="*/ 10 h 10"/>
                    <a:gd name="T16" fmla="*/ 2 w 5"/>
                    <a:gd name="T17" fmla="*/ 10 h 10"/>
                    <a:gd name="T18" fmla="*/ 2 w 5"/>
                    <a:gd name="T19" fmla="*/ 7 h 10"/>
                    <a:gd name="T20" fmla="*/ 2 w 5"/>
                    <a:gd name="T21" fmla="*/ 7 h 10"/>
                    <a:gd name="T22" fmla="*/ 2 w 5"/>
                    <a:gd name="T23" fmla="*/ 7 h 10"/>
                    <a:gd name="T24" fmla="*/ 2 w 5"/>
                    <a:gd name="T25" fmla="*/ 7 h 10"/>
                    <a:gd name="T26" fmla="*/ 0 w 5"/>
                    <a:gd name="T27" fmla="*/ 5 h 10"/>
                    <a:gd name="T28" fmla="*/ 0 w 5"/>
                    <a:gd name="T29" fmla="*/ 5 h 10"/>
                    <a:gd name="T30" fmla="*/ 0 w 5"/>
                    <a:gd name="T31" fmla="*/ 3 h 10"/>
                    <a:gd name="T32" fmla="*/ 2 w 5"/>
                    <a:gd name="T33" fmla="*/ 3 h 10"/>
                    <a:gd name="T34" fmla="*/ 2 w 5"/>
                    <a:gd name="T35" fmla="*/ 0 h 10"/>
                    <a:gd name="T36" fmla="*/ 2 w 5"/>
                    <a:gd name="T37" fmla="*/ 0 h 10"/>
                    <a:gd name="T38" fmla="*/ 2 w 5"/>
                    <a:gd name="T39" fmla="*/ 0 h 10"/>
                    <a:gd name="T40" fmla="*/ 2 w 5"/>
                    <a:gd name="T41" fmla="*/ 0 h 10"/>
                    <a:gd name="T42" fmla="*/ 2 w 5"/>
                    <a:gd name="T43" fmla="*/ 0 h 10"/>
                    <a:gd name="T44" fmla="*/ 2 w 5"/>
                    <a:gd name="T45" fmla="*/ 3 h 10"/>
                    <a:gd name="T46" fmla="*/ 5 w 5"/>
                    <a:gd name="T47" fmla="*/ 3 h 10"/>
                    <a:gd name="T48" fmla="*/ 5 w 5"/>
                    <a:gd name="T49" fmla="*/ 3 h 10"/>
                    <a:gd name="T50" fmla="*/ 5 w 5"/>
                    <a:gd name="T51" fmla="*/ 5 h 10"/>
                    <a:gd name="T52" fmla="*/ 2 w 5"/>
                    <a:gd name="T53" fmla="*/ 5 h 10"/>
                    <a:gd name="T54" fmla="*/ 5 w 5"/>
                    <a:gd name="T55" fmla="*/ 5 h 10"/>
                    <a:gd name="T56" fmla="*/ 5 w 5"/>
                    <a:gd name="T57" fmla="*/ 5 h 10"/>
                    <a:gd name="T58" fmla="*/ 5 w 5"/>
                    <a:gd name="T59" fmla="*/ 5 h 10"/>
                    <a:gd name="T60" fmla="*/ 5 w 5"/>
                    <a:gd name="T61" fmla="*/ 5 h 10"/>
                    <a:gd name="T62" fmla="*/ 5 w 5"/>
                    <a:gd name="T63" fmla="*/ 7 h 10"/>
                    <a:gd name="T64" fmla="*/ 5 w 5"/>
                    <a:gd name="T65" fmla="*/ 7 h 10"/>
                    <a:gd name="T66" fmla="*/ 5 w 5"/>
                    <a:gd name="T67" fmla="*/ 7 h 10"/>
                    <a:gd name="T68" fmla="*/ 5 w 5"/>
                    <a:gd name="T69" fmla="*/ 7 h 10"/>
                    <a:gd name="T70" fmla="*/ 5 w 5"/>
                    <a:gd name="T71" fmla="*/ 10 h 10"/>
                    <a:gd name="T72" fmla="*/ 5 w 5"/>
                    <a:gd name="T73" fmla="*/ 10 h 10"/>
                    <a:gd name="T74" fmla="*/ 5 w 5"/>
                    <a:gd name="T7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10">
                      <a:moveTo>
                        <a:pt x="5" y="10"/>
                      </a:moveTo>
                      <a:lnTo>
                        <a:pt x="5" y="10"/>
                      </a:lnTo>
                      <a:lnTo>
                        <a:pt x="5" y="10"/>
                      </a:lnTo>
                      <a:lnTo>
                        <a:pt x="5" y="10"/>
                      </a:lnTo>
                      <a:lnTo>
                        <a:pt x="2" y="10"/>
                      </a:lnTo>
                      <a:lnTo>
                        <a:pt x="2" y="10"/>
                      </a:lnTo>
                      <a:lnTo>
                        <a:pt x="2" y="10"/>
                      </a:lnTo>
                      <a:lnTo>
                        <a:pt x="2" y="10"/>
                      </a:lnTo>
                      <a:lnTo>
                        <a:pt x="2" y="10"/>
                      </a:lnTo>
                      <a:lnTo>
                        <a:pt x="2" y="10"/>
                      </a:lnTo>
                      <a:lnTo>
                        <a:pt x="2" y="10"/>
                      </a:lnTo>
                      <a:lnTo>
                        <a:pt x="2" y="10"/>
                      </a:lnTo>
                      <a:lnTo>
                        <a:pt x="0" y="10"/>
                      </a:lnTo>
                      <a:lnTo>
                        <a:pt x="0" y="10"/>
                      </a:lnTo>
                      <a:lnTo>
                        <a:pt x="0" y="10"/>
                      </a:lnTo>
                      <a:lnTo>
                        <a:pt x="0" y="10"/>
                      </a:lnTo>
                      <a:lnTo>
                        <a:pt x="0" y="10"/>
                      </a:lnTo>
                      <a:lnTo>
                        <a:pt x="2" y="10"/>
                      </a:lnTo>
                      <a:lnTo>
                        <a:pt x="2" y="7"/>
                      </a:lnTo>
                      <a:lnTo>
                        <a:pt x="2" y="7"/>
                      </a:lnTo>
                      <a:lnTo>
                        <a:pt x="2" y="7"/>
                      </a:lnTo>
                      <a:lnTo>
                        <a:pt x="2" y="7"/>
                      </a:lnTo>
                      <a:lnTo>
                        <a:pt x="2" y="7"/>
                      </a:lnTo>
                      <a:lnTo>
                        <a:pt x="2" y="7"/>
                      </a:lnTo>
                      <a:lnTo>
                        <a:pt x="2" y="7"/>
                      </a:lnTo>
                      <a:lnTo>
                        <a:pt x="2" y="7"/>
                      </a:lnTo>
                      <a:lnTo>
                        <a:pt x="2" y="5"/>
                      </a:lnTo>
                      <a:lnTo>
                        <a:pt x="0" y="5"/>
                      </a:lnTo>
                      <a:lnTo>
                        <a:pt x="0" y="5"/>
                      </a:lnTo>
                      <a:lnTo>
                        <a:pt x="0" y="5"/>
                      </a:lnTo>
                      <a:lnTo>
                        <a:pt x="0" y="3"/>
                      </a:lnTo>
                      <a:lnTo>
                        <a:pt x="0" y="3"/>
                      </a:lnTo>
                      <a:lnTo>
                        <a:pt x="0" y="3"/>
                      </a:lnTo>
                      <a:lnTo>
                        <a:pt x="2" y="3"/>
                      </a:lnTo>
                      <a:lnTo>
                        <a:pt x="2" y="0"/>
                      </a:lnTo>
                      <a:lnTo>
                        <a:pt x="2" y="0"/>
                      </a:lnTo>
                      <a:lnTo>
                        <a:pt x="2" y="0"/>
                      </a:lnTo>
                      <a:lnTo>
                        <a:pt x="2" y="0"/>
                      </a:lnTo>
                      <a:lnTo>
                        <a:pt x="2" y="0"/>
                      </a:lnTo>
                      <a:lnTo>
                        <a:pt x="2" y="0"/>
                      </a:lnTo>
                      <a:lnTo>
                        <a:pt x="2" y="0"/>
                      </a:lnTo>
                      <a:lnTo>
                        <a:pt x="2" y="0"/>
                      </a:lnTo>
                      <a:lnTo>
                        <a:pt x="2" y="0"/>
                      </a:lnTo>
                      <a:lnTo>
                        <a:pt x="2" y="0"/>
                      </a:lnTo>
                      <a:lnTo>
                        <a:pt x="2" y="3"/>
                      </a:lnTo>
                      <a:lnTo>
                        <a:pt x="2" y="3"/>
                      </a:lnTo>
                      <a:lnTo>
                        <a:pt x="5" y="3"/>
                      </a:lnTo>
                      <a:lnTo>
                        <a:pt x="5" y="3"/>
                      </a:lnTo>
                      <a:lnTo>
                        <a:pt x="5" y="3"/>
                      </a:lnTo>
                      <a:lnTo>
                        <a:pt x="5" y="3"/>
                      </a:lnTo>
                      <a:lnTo>
                        <a:pt x="5" y="3"/>
                      </a:lnTo>
                      <a:lnTo>
                        <a:pt x="5" y="5"/>
                      </a:lnTo>
                      <a:lnTo>
                        <a:pt x="2" y="5"/>
                      </a:lnTo>
                      <a:lnTo>
                        <a:pt x="2" y="5"/>
                      </a:lnTo>
                      <a:lnTo>
                        <a:pt x="5" y="5"/>
                      </a:lnTo>
                      <a:lnTo>
                        <a:pt x="5" y="5"/>
                      </a:lnTo>
                      <a:lnTo>
                        <a:pt x="5" y="5"/>
                      </a:lnTo>
                      <a:lnTo>
                        <a:pt x="5" y="5"/>
                      </a:lnTo>
                      <a:lnTo>
                        <a:pt x="5" y="5"/>
                      </a:lnTo>
                      <a:lnTo>
                        <a:pt x="5" y="5"/>
                      </a:lnTo>
                      <a:lnTo>
                        <a:pt x="5" y="5"/>
                      </a:lnTo>
                      <a:lnTo>
                        <a:pt x="5" y="5"/>
                      </a:lnTo>
                      <a:lnTo>
                        <a:pt x="5" y="7"/>
                      </a:lnTo>
                      <a:lnTo>
                        <a:pt x="5" y="7"/>
                      </a:lnTo>
                      <a:lnTo>
                        <a:pt x="5" y="7"/>
                      </a:lnTo>
                      <a:lnTo>
                        <a:pt x="5" y="7"/>
                      </a:lnTo>
                      <a:lnTo>
                        <a:pt x="5" y="7"/>
                      </a:lnTo>
                      <a:lnTo>
                        <a:pt x="5" y="7"/>
                      </a:lnTo>
                      <a:lnTo>
                        <a:pt x="5" y="7"/>
                      </a:lnTo>
                      <a:lnTo>
                        <a:pt x="5" y="7"/>
                      </a:lnTo>
                      <a:lnTo>
                        <a:pt x="5" y="10"/>
                      </a:lnTo>
                      <a:lnTo>
                        <a:pt x="5" y="10"/>
                      </a:lnTo>
                      <a:lnTo>
                        <a:pt x="5" y="10"/>
                      </a:lnTo>
                      <a:lnTo>
                        <a:pt x="5" y="10"/>
                      </a:lnTo>
                      <a:lnTo>
                        <a:pt x="5" y="10"/>
                      </a:lnTo>
                      <a:lnTo>
                        <a:pt x="5" y="1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3" name="Freeform 52488"/>
                <p:cNvSpPr>
                  <a:spLocks noEditPoints="1"/>
                </p:cNvSpPr>
                <p:nvPr/>
              </p:nvSpPr>
              <p:spPr bwMode="auto">
                <a:xfrm>
                  <a:off x="5842438" y="2535460"/>
                  <a:ext cx="681640" cy="386668"/>
                </a:xfrm>
                <a:custGeom>
                  <a:avLst/>
                  <a:gdLst>
                    <a:gd name="T0" fmla="*/ 0 w 192"/>
                    <a:gd name="T1" fmla="*/ 57 h 131"/>
                    <a:gd name="T2" fmla="*/ 4 w 192"/>
                    <a:gd name="T3" fmla="*/ 41 h 131"/>
                    <a:gd name="T4" fmla="*/ 4 w 192"/>
                    <a:gd name="T5" fmla="*/ 53 h 131"/>
                    <a:gd name="T6" fmla="*/ 130 w 192"/>
                    <a:gd name="T7" fmla="*/ 8 h 131"/>
                    <a:gd name="T8" fmla="*/ 135 w 192"/>
                    <a:gd name="T9" fmla="*/ 10 h 131"/>
                    <a:gd name="T10" fmla="*/ 144 w 192"/>
                    <a:gd name="T11" fmla="*/ 17 h 131"/>
                    <a:gd name="T12" fmla="*/ 156 w 192"/>
                    <a:gd name="T13" fmla="*/ 17 h 131"/>
                    <a:gd name="T14" fmla="*/ 163 w 192"/>
                    <a:gd name="T15" fmla="*/ 24 h 131"/>
                    <a:gd name="T16" fmla="*/ 173 w 192"/>
                    <a:gd name="T17" fmla="*/ 31 h 131"/>
                    <a:gd name="T18" fmla="*/ 185 w 192"/>
                    <a:gd name="T19" fmla="*/ 41 h 131"/>
                    <a:gd name="T20" fmla="*/ 182 w 192"/>
                    <a:gd name="T21" fmla="*/ 50 h 131"/>
                    <a:gd name="T22" fmla="*/ 182 w 192"/>
                    <a:gd name="T23" fmla="*/ 55 h 131"/>
                    <a:gd name="T24" fmla="*/ 185 w 192"/>
                    <a:gd name="T25" fmla="*/ 57 h 131"/>
                    <a:gd name="T26" fmla="*/ 192 w 192"/>
                    <a:gd name="T27" fmla="*/ 60 h 131"/>
                    <a:gd name="T28" fmla="*/ 185 w 192"/>
                    <a:gd name="T29" fmla="*/ 67 h 131"/>
                    <a:gd name="T30" fmla="*/ 173 w 192"/>
                    <a:gd name="T31" fmla="*/ 69 h 131"/>
                    <a:gd name="T32" fmla="*/ 168 w 192"/>
                    <a:gd name="T33" fmla="*/ 79 h 131"/>
                    <a:gd name="T34" fmla="*/ 159 w 192"/>
                    <a:gd name="T35" fmla="*/ 81 h 131"/>
                    <a:gd name="T36" fmla="*/ 156 w 192"/>
                    <a:gd name="T37" fmla="*/ 95 h 131"/>
                    <a:gd name="T38" fmla="*/ 152 w 192"/>
                    <a:gd name="T39" fmla="*/ 103 h 131"/>
                    <a:gd name="T40" fmla="*/ 152 w 192"/>
                    <a:gd name="T41" fmla="*/ 110 h 131"/>
                    <a:gd name="T42" fmla="*/ 159 w 192"/>
                    <a:gd name="T43" fmla="*/ 114 h 131"/>
                    <a:gd name="T44" fmla="*/ 152 w 192"/>
                    <a:gd name="T45" fmla="*/ 117 h 131"/>
                    <a:gd name="T46" fmla="*/ 152 w 192"/>
                    <a:gd name="T47" fmla="*/ 112 h 131"/>
                    <a:gd name="T48" fmla="*/ 140 w 192"/>
                    <a:gd name="T49" fmla="*/ 112 h 131"/>
                    <a:gd name="T50" fmla="*/ 133 w 192"/>
                    <a:gd name="T51" fmla="*/ 117 h 131"/>
                    <a:gd name="T52" fmla="*/ 125 w 192"/>
                    <a:gd name="T53" fmla="*/ 124 h 131"/>
                    <a:gd name="T54" fmla="*/ 121 w 192"/>
                    <a:gd name="T55" fmla="*/ 126 h 131"/>
                    <a:gd name="T56" fmla="*/ 111 w 192"/>
                    <a:gd name="T57" fmla="*/ 129 h 131"/>
                    <a:gd name="T58" fmla="*/ 104 w 192"/>
                    <a:gd name="T59" fmla="*/ 129 h 131"/>
                    <a:gd name="T60" fmla="*/ 95 w 192"/>
                    <a:gd name="T61" fmla="*/ 129 h 131"/>
                    <a:gd name="T62" fmla="*/ 83 w 192"/>
                    <a:gd name="T63" fmla="*/ 126 h 131"/>
                    <a:gd name="T64" fmla="*/ 78 w 192"/>
                    <a:gd name="T65" fmla="*/ 114 h 131"/>
                    <a:gd name="T66" fmla="*/ 68 w 192"/>
                    <a:gd name="T67" fmla="*/ 107 h 131"/>
                    <a:gd name="T68" fmla="*/ 57 w 192"/>
                    <a:gd name="T69" fmla="*/ 103 h 131"/>
                    <a:gd name="T70" fmla="*/ 57 w 192"/>
                    <a:gd name="T71" fmla="*/ 91 h 131"/>
                    <a:gd name="T72" fmla="*/ 64 w 192"/>
                    <a:gd name="T73" fmla="*/ 84 h 131"/>
                    <a:gd name="T74" fmla="*/ 57 w 192"/>
                    <a:gd name="T75" fmla="*/ 76 h 131"/>
                    <a:gd name="T76" fmla="*/ 45 w 192"/>
                    <a:gd name="T77" fmla="*/ 72 h 131"/>
                    <a:gd name="T78" fmla="*/ 33 w 192"/>
                    <a:gd name="T79" fmla="*/ 72 h 131"/>
                    <a:gd name="T80" fmla="*/ 21 w 192"/>
                    <a:gd name="T81" fmla="*/ 67 h 131"/>
                    <a:gd name="T82" fmla="*/ 14 w 192"/>
                    <a:gd name="T83" fmla="*/ 57 h 131"/>
                    <a:gd name="T84" fmla="*/ 9 w 192"/>
                    <a:gd name="T85" fmla="*/ 55 h 131"/>
                    <a:gd name="T86" fmla="*/ 4 w 192"/>
                    <a:gd name="T87" fmla="*/ 41 h 131"/>
                    <a:gd name="T88" fmla="*/ 2 w 192"/>
                    <a:gd name="T89" fmla="*/ 36 h 131"/>
                    <a:gd name="T90" fmla="*/ 2 w 192"/>
                    <a:gd name="T91" fmla="*/ 19 h 131"/>
                    <a:gd name="T92" fmla="*/ 7 w 192"/>
                    <a:gd name="T93" fmla="*/ 17 h 131"/>
                    <a:gd name="T94" fmla="*/ 19 w 192"/>
                    <a:gd name="T95" fmla="*/ 10 h 131"/>
                    <a:gd name="T96" fmla="*/ 33 w 192"/>
                    <a:gd name="T97" fmla="*/ 5 h 131"/>
                    <a:gd name="T98" fmla="*/ 47 w 192"/>
                    <a:gd name="T99" fmla="*/ 3 h 131"/>
                    <a:gd name="T100" fmla="*/ 61 w 192"/>
                    <a:gd name="T101" fmla="*/ 5 h 131"/>
                    <a:gd name="T102" fmla="*/ 71 w 192"/>
                    <a:gd name="T103" fmla="*/ 8 h 131"/>
                    <a:gd name="T104" fmla="*/ 83 w 192"/>
                    <a:gd name="T105" fmla="*/ 8 h 131"/>
                    <a:gd name="T106" fmla="*/ 95 w 192"/>
                    <a:gd name="T107" fmla="*/ 8 h 131"/>
                    <a:gd name="T108" fmla="*/ 104 w 192"/>
                    <a:gd name="T109" fmla="*/ 10 h 131"/>
                    <a:gd name="T110" fmla="*/ 114 w 192"/>
                    <a:gd name="T111" fmla="*/ 10 h 131"/>
                    <a:gd name="T112" fmla="*/ 121 w 192"/>
                    <a:gd name="T113" fmla="*/ 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31">
                      <a:moveTo>
                        <a:pt x="4" y="53"/>
                      </a:moveTo>
                      <a:lnTo>
                        <a:pt x="4" y="55"/>
                      </a:lnTo>
                      <a:lnTo>
                        <a:pt x="2" y="55"/>
                      </a:lnTo>
                      <a:lnTo>
                        <a:pt x="2" y="57"/>
                      </a:lnTo>
                      <a:lnTo>
                        <a:pt x="2" y="60"/>
                      </a:lnTo>
                      <a:lnTo>
                        <a:pt x="0" y="60"/>
                      </a:lnTo>
                      <a:lnTo>
                        <a:pt x="0" y="57"/>
                      </a:lnTo>
                      <a:lnTo>
                        <a:pt x="2" y="55"/>
                      </a:lnTo>
                      <a:lnTo>
                        <a:pt x="2" y="53"/>
                      </a:lnTo>
                      <a:lnTo>
                        <a:pt x="4" y="50"/>
                      </a:lnTo>
                      <a:lnTo>
                        <a:pt x="4" y="48"/>
                      </a:lnTo>
                      <a:lnTo>
                        <a:pt x="4" y="46"/>
                      </a:lnTo>
                      <a:lnTo>
                        <a:pt x="4" y="43"/>
                      </a:lnTo>
                      <a:lnTo>
                        <a:pt x="4" y="41"/>
                      </a:lnTo>
                      <a:lnTo>
                        <a:pt x="4" y="38"/>
                      </a:lnTo>
                      <a:lnTo>
                        <a:pt x="4" y="41"/>
                      </a:lnTo>
                      <a:lnTo>
                        <a:pt x="4" y="43"/>
                      </a:lnTo>
                      <a:lnTo>
                        <a:pt x="4" y="46"/>
                      </a:lnTo>
                      <a:lnTo>
                        <a:pt x="4" y="48"/>
                      </a:lnTo>
                      <a:lnTo>
                        <a:pt x="4" y="50"/>
                      </a:lnTo>
                      <a:lnTo>
                        <a:pt x="4" y="53"/>
                      </a:lnTo>
                      <a:close/>
                      <a:moveTo>
                        <a:pt x="128" y="0"/>
                      </a:moveTo>
                      <a:lnTo>
                        <a:pt x="130" y="0"/>
                      </a:lnTo>
                      <a:lnTo>
                        <a:pt x="130" y="3"/>
                      </a:lnTo>
                      <a:lnTo>
                        <a:pt x="130" y="5"/>
                      </a:lnTo>
                      <a:lnTo>
                        <a:pt x="133" y="5"/>
                      </a:lnTo>
                      <a:lnTo>
                        <a:pt x="130" y="5"/>
                      </a:lnTo>
                      <a:lnTo>
                        <a:pt x="130" y="8"/>
                      </a:lnTo>
                      <a:lnTo>
                        <a:pt x="133" y="8"/>
                      </a:lnTo>
                      <a:lnTo>
                        <a:pt x="130" y="8"/>
                      </a:lnTo>
                      <a:lnTo>
                        <a:pt x="133" y="8"/>
                      </a:lnTo>
                      <a:lnTo>
                        <a:pt x="130" y="8"/>
                      </a:lnTo>
                      <a:lnTo>
                        <a:pt x="133" y="8"/>
                      </a:lnTo>
                      <a:lnTo>
                        <a:pt x="133" y="10"/>
                      </a:lnTo>
                      <a:lnTo>
                        <a:pt x="135" y="10"/>
                      </a:lnTo>
                      <a:lnTo>
                        <a:pt x="135" y="12"/>
                      </a:lnTo>
                      <a:lnTo>
                        <a:pt x="135" y="15"/>
                      </a:lnTo>
                      <a:lnTo>
                        <a:pt x="137" y="15"/>
                      </a:lnTo>
                      <a:lnTo>
                        <a:pt x="140" y="15"/>
                      </a:lnTo>
                      <a:lnTo>
                        <a:pt x="142" y="15"/>
                      </a:lnTo>
                      <a:lnTo>
                        <a:pt x="142" y="17"/>
                      </a:lnTo>
                      <a:lnTo>
                        <a:pt x="144" y="17"/>
                      </a:lnTo>
                      <a:lnTo>
                        <a:pt x="147" y="17"/>
                      </a:lnTo>
                      <a:lnTo>
                        <a:pt x="149" y="17"/>
                      </a:lnTo>
                      <a:lnTo>
                        <a:pt x="149" y="15"/>
                      </a:lnTo>
                      <a:lnTo>
                        <a:pt x="152" y="15"/>
                      </a:lnTo>
                      <a:lnTo>
                        <a:pt x="152" y="17"/>
                      </a:lnTo>
                      <a:lnTo>
                        <a:pt x="154" y="17"/>
                      </a:lnTo>
                      <a:lnTo>
                        <a:pt x="156" y="17"/>
                      </a:lnTo>
                      <a:lnTo>
                        <a:pt x="156" y="19"/>
                      </a:lnTo>
                      <a:lnTo>
                        <a:pt x="154" y="19"/>
                      </a:lnTo>
                      <a:lnTo>
                        <a:pt x="156" y="19"/>
                      </a:lnTo>
                      <a:lnTo>
                        <a:pt x="159" y="22"/>
                      </a:lnTo>
                      <a:lnTo>
                        <a:pt x="161" y="22"/>
                      </a:lnTo>
                      <a:lnTo>
                        <a:pt x="161" y="24"/>
                      </a:lnTo>
                      <a:lnTo>
                        <a:pt x="163" y="24"/>
                      </a:lnTo>
                      <a:lnTo>
                        <a:pt x="166" y="24"/>
                      </a:lnTo>
                      <a:lnTo>
                        <a:pt x="166" y="27"/>
                      </a:lnTo>
                      <a:lnTo>
                        <a:pt x="168" y="27"/>
                      </a:lnTo>
                      <a:lnTo>
                        <a:pt x="168" y="29"/>
                      </a:lnTo>
                      <a:lnTo>
                        <a:pt x="170" y="29"/>
                      </a:lnTo>
                      <a:lnTo>
                        <a:pt x="170" y="31"/>
                      </a:lnTo>
                      <a:lnTo>
                        <a:pt x="173" y="31"/>
                      </a:lnTo>
                      <a:lnTo>
                        <a:pt x="173" y="34"/>
                      </a:lnTo>
                      <a:lnTo>
                        <a:pt x="175" y="36"/>
                      </a:lnTo>
                      <a:lnTo>
                        <a:pt x="178" y="36"/>
                      </a:lnTo>
                      <a:lnTo>
                        <a:pt x="178" y="38"/>
                      </a:lnTo>
                      <a:lnTo>
                        <a:pt x="180" y="38"/>
                      </a:lnTo>
                      <a:lnTo>
                        <a:pt x="182" y="41"/>
                      </a:lnTo>
                      <a:lnTo>
                        <a:pt x="185" y="41"/>
                      </a:lnTo>
                      <a:lnTo>
                        <a:pt x="187" y="41"/>
                      </a:lnTo>
                      <a:lnTo>
                        <a:pt x="187" y="43"/>
                      </a:lnTo>
                      <a:lnTo>
                        <a:pt x="187" y="46"/>
                      </a:lnTo>
                      <a:lnTo>
                        <a:pt x="185" y="46"/>
                      </a:lnTo>
                      <a:lnTo>
                        <a:pt x="185" y="48"/>
                      </a:lnTo>
                      <a:lnTo>
                        <a:pt x="182" y="48"/>
                      </a:lnTo>
                      <a:lnTo>
                        <a:pt x="182" y="50"/>
                      </a:lnTo>
                      <a:lnTo>
                        <a:pt x="185" y="50"/>
                      </a:lnTo>
                      <a:lnTo>
                        <a:pt x="185" y="53"/>
                      </a:lnTo>
                      <a:lnTo>
                        <a:pt x="182" y="53"/>
                      </a:lnTo>
                      <a:lnTo>
                        <a:pt x="185" y="53"/>
                      </a:lnTo>
                      <a:lnTo>
                        <a:pt x="182" y="53"/>
                      </a:lnTo>
                      <a:lnTo>
                        <a:pt x="185" y="55"/>
                      </a:lnTo>
                      <a:lnTo>
                        <a:pt x="182" y="55"/>
                      </a:lnTo>
                      <a:lnTo>
                        <a:pt x="185" y="55"/>
                      </a:lnTo>
                      <a:lnTo>
                        <a:pt x="182" y="55"/>
                      </a:lnTo>
                      <a:lnTo>
                        <a:pt x="180" y="57"/>
                      </a:lnTo>
                      <a:lnTo>
                        <a:pt x="182" y="57"/>
                      </a:lnTo>
                      <a:lnTo>
                        <a:pt x="185" y="57"/>
                      </a:lnTo>
                      <a:lnTo>
                        <a:pt x="185" y="60"/>
                      </a:lnTo>
                      <a:lnTo>
                        <a:pt x="185" y="57"/>
                      </a:lnTo>
                      <a:lnTo>
                        <a:pt x="185" y="60"/>
                      </a:lnTo>
                      <a:lnTo>
                        <a:pt x="185" y="57"/>
                      </a:lnTo>
                      <a:lnTo>
                        <a:pt x="185" y="60"/>
                      </a:lnTo>
                      <a:lnTo>
                        <a:pt x="185" y="57"/>
                      </a:lnTo>
                      <a:lnTo>
                        <a:pt x="187" y="57"/>
                      </a:lnTo>
                      <a:lnTo>
                        <a:pt x="189" y="57"/>
                      </a:lnTo>
                      <a:lnTo>
                        <a:pt x="192" y="60"/>
                      </a:lnTo>
                      <a:lnTo>
                        <a:pt x="192" y="62"/>
                      </a:lnTo>
                      <a:lnTo>
                        <a:pt x="189" y="62"/>
                      </a:lnTo>
                      <a:lnTo>
                        <a:pt x="189" y="65"/>
                      </a:lnTo>
                      <a:lnTo>
                        <a:pt x="187" y="65"/>
                      </a:lnTo>
                      <a:lnTo>
                        <a:pt x="189" y="67"/>
                      </a:lnTo>
                      <a:lnTo>
                        <a:pt x="187" y="67"/>
                      </a:lnTo>
                      <a:lnTo>
                        <a:pt x="185" y="67"/>
                      </a:lnTo>
                      <a:lnTo>
                        <a:pt x="182" y="67"/>
                      </a:lnTo>
                      <a:lnTo>
                        <a:pt x="180" y="69"/>
                      </a:lnTo>
                      <a:lnTo>
                        <a:pt x="180" y="67"/>
                      </a:lnTo>
                      <a:lnTo>
                        <a:pt x="178" y="67"/>
                      </a:lnTo>
                      <a:lnTo>
                        <a:pt x="175" y="67"/>
                      </a:lnTo>
                      <a:lnTo>
                        <a:pt x="175" y="69"/>
                      </a:lnTo>
                      <a:lnTo>
                        <a:pt x="173" y="69"/>
                      </a:lnTo>
                      <a:lnTo>
                        <a:pt x="175" y="72"/>
                      </a:lnTo>
                      <a:lnTo>
                        <a:pt x="173" y="72"/>
                      </a:lnTo>
                      <a:lnTo>
                        <a:pt x="173" y="74"/>
                      </a:lnTo>
                      <a:lnTo>
                        <a:pt x="173" y="76"/>
                      </a:lnTo>
                      <a:lnTo>
                        <a:pt x="170" y="76"/>
                      </a:lnTo>
                      <a:lnTo>
                        <a:pt x="168" y="76"/>
                      </a:lnTo>
                      <a:lnTo>
                        <a:pt x="168" y="79"/>
                      </a:lnTo>
                      <a:lnTo>
                        <a:pt x="166" y="79"/>
                      </a:lnTo>
                      <a:lnTo>
                        <a:pt x="166" y="76"/>
                      </a:lnTo>
                      <a:lnTo>
                        <a:pt x="163" y="76"/>
                      </a:lnTo>
                      <a:lnTo>
                        <a:pt x="163" y="79"/>
                      </a:lnTo>
                      <a:lnTo>
                        <a:pt x="161" y="79"/>
                      </a:lnTo>
                      <a:lnTo>
                        <a:pt x="161" y="81"/>
                      </a:lnTo>
                      <a:lnTo>
                        <a:pt x="159" y="81"/>
                      </a:lnTo>
                      <a:lnTo>
                        <a:pt x="159" y="84"/>
                      </a:lnTo>
                      <a:lnTo>
                        <a:pt x="156" y="84"/>
                      </a:lnTo>
                      <a:lnTo>
                        <a:pt x="156" y="86"/>
                      </a:lnTo>
                      <a:lnTo>
                        <a:pt x="156" y="88"/>
                      </a:lnTo>
                      <a:lnTo>
                        <a:pt x="156" y="91"/>
                      </a:lnTo>
                      <a:lnTo>
                        <a:pt x="156" y="93"/>
                      </a:lnTo>
                      <a:lnTo>
                        <a:pt x="156" y="95"/>
                      </a:lnTo>
                      <a:lnTo>
                        <a:pt x="159" y="95"/>
                      </a:lnTo>
                      <a:lnTo>
                        <a:pt x="156" y="95"/>
                      </a:lnTo>
                      <a:lnTo>
                        <a:pt x="156" y="98"/>
                      </a:lnTo>
                      <a:lnTo>
                        <a:pt x="154" y="98"/>
                      </a:lnTo>
                      <a:lnTo>
                        <a:pt x="154" y="100"/>
                      </a:lnTo>
                      <a:lnTo>
                        <a:pt x="154" y="103"/>
                      </a:lnTo>
                      <a:lnTo>
                        <a:pt x="152" y="103"/>
                      </a:lnTo>
                      <a:lnTo>
                        <a:pt x="154" y="103"/>
                      </a:lnTo>
                      <a:lnTo>
                        <a:pt x="154" y="105"/>
                      </a:lnTo>
                      <a:lnTo>
                        <a:pt x="152" y="105"/>
                      </a:lnTo>
                      <a:lnTo>
                        <a:pt x="152" y="107"/>
                      </a:lnTo>
                      <a:lnTo>
                        <a:pt x="149" y="107"/>
                      </a:lnTo>
                      <a:lnTo>
                        <a:pt x="149" y="110"/>
                      </a:lnTo>
                      <a:lnTo>
                        <a:pt x="152" y="110"/>
                      </a:lnTo>
                      <a:lnTo>
                        <a:pt x="154" y="110"/>
                      </a:lnTo>
                      <a:lnTo>
                        <a:pt x="156" y="110"/>
                      </a:lnTo>
                      <a:lnTo>
                        <a:pt x="156" y="112"/>
                      </a:lnTo>
                      <a:lnTo>
                        <a:pt x="159" y="112"/>
                      </a:lnTo>
                      <a:lnTo>
                        <a:pt x="159" y="114"/>
                      </a:lnTo>
                      <a:lnTo>
                        <a:pt x="156" y="114"/>
                      </a:lnTo>
                      <a:lnTo>
                        <a:pt x="159" y="114"/>
                      </a:lnTo>
                      <a:lnTo>
                        <a:pt x="159" y="117"/>
                      </a:lnTo>
                      <a:lnTo>
                        <a:pt x="156" y="117"/>
                      </a:lnTo>
                      <a:lnTo>
                        <a:pt x="154" y="117"/>
                      </a:lnTo>
                      <a:lnTo>
                        <a:pt x="156" y="117"/>
                      </a:lnTo>
                      <a:lnTo>
                        <a:pt x="154" y="119"/>
                      </a:lnTo>
                      <a:lnTo>
                        <a:pt x="152" y="119"/>
                      </a:lnTo>
                      <a:lnTo>
                        <a:pt x="152" y="117"/>
                      </a:lnTo>
                      <a:lnTo>
                        <a:pt x="152" y="119"/>
                      </a:lnTo>
                      <a:lnTo>
                        <a:pt x="152" y="117"/>
                      </a:lnTo>
                      <a:lnTo>
                        <a:pt x="149" y="117"/>
                      </a:lnTo>
                      <a:lnTo>
                        <a:pt x="152" y="114"/>
                      </a:lnTo>
                      <a:lnTo>
                        <a:pt x="149" y="114"/>
                      </a:lnTo>
                      <a:lnTo>
                        <a:pt x="152" y="114"/>
                      </a:lnTo>
                      <a:lnTo>
                        <a:pt x="152" y="112"/>
                      </a:lnTo>
                      <a:lnTo>
                        <a:pt x="149" y="112"/>
                      </a:lnTo>
                      <a:lnTo>
                        <a:pt x="149" y="110"/>
                      </a:lnTo>
                      <a:lnTo>
                        <a:pt x="147" y="110"/>
                      </a:lnTo>
                      <a:lnTo>
                        <a:pt x="147" y="112"/>
                      </a:lnTo>
                      <a:lnTo>
                        <a:pt x="144" y="112"/>
                      </a:lnTo>
                      <a:lnTo>
                        <a:pt x="142" y="112"/>
                      </a:lnTo>
                      <a:lnTo>
                        <a:pt x="140" y="112"/>
                      </a:lnTo>
                      <a:lnTo>
                        <a:pt x="140" y="114"/>
                      </a:lnTo>
                      <a:lnTo>
                        <a:pt x="137" y="114"/>
                      </a:lnTo>
                      <a:lnTo>
                        <a:pt x="137" y="117"/>
                      </a:lnTo>
                      <a:lnTo>
                        <a:pt x="135" y="117"/>
                      </a:lnTo>
                      <a:lnTo>
                        <a:pt x="135" y="119"/>
                      </a:lnTo>
                      <a:lnTo>
                        <a:pt x="133" y="119"/>
                      </a:lnTo>
                      <a:lnTo>
                        <a:pt x="133" y="117"/>
                      </a:lnTo>
                      <a:lnTo>
                        <a:pt x="130" y="117"/>
                      </a:lnTo>
                      <a:lnTo>
                        <a:pt x="128" y="117"/>
                      </a:lnTo>
                      <a:lnTo>
                        <a:pt x="125" y="119"/>
                      </a:lnTo>
                      <a:lnTo>
                        <a:pt x="128" y="119"/>
                      </a:lnTo>
                      <a:lnTo>
                        <a:pt x="125" y="119"/>
                      </a:lnTo>
                      <a:lnTo>
                        <a:pt x="125" y="122"/>
                      </a:lnTo>
                      <a:lnTo>
                        <a:pt x="125" y="124"/>
                      </a:lnTo>
                      <a:lnTo>
                        <a:pt x="128" y="124"/>
                      </a:lnTo>
                      <a:lnTo>
                        <a:pt x="128" y="126"/>
                      </a:lnTo>
                      <a:lnTo>
                        <a:pt x="125" y="126"/>
                      </a:lnTo>
                      <a:lnTo>
                        <a:pt x="123" y="126"/>
                      </a:lnTo>
                      <a:lnTo>
                        <a:pt x="123" y="124"/>
                      </a:lnTo>
                      <a:lnTo>
                        <a:pt x="121" y="124"/>
                      </a:lnTo>
                      <a:lnTo>
                        <a:pt x="121" y="126"/>
                      </a:lnTo>
                      <a:lnTo>
                        <a:pt x="118" y="126"/>
                      </a:lnTo>
                      <a:lnTo>
                        <a:pt x="116" y="126"/>
                      </a:lnTo>
                      <a:lnTo>
                        <a:pt x="116" y="129"/>
                      </a:lnTo>
                      <a:lnTo>
                        <a:pt x="114" y="129"/>
                      </a:lnTo>
                      <a:lnTo>
                        <a:pt x="114" y="131"/>
                      </a:lnTo>
                      <a:lnTo>
                        <a:pt x="111" y="131"/>
                      </a:lnTo>
                      <a:lnTo>
                        <a:pt x="111" y="129"/>
                      </a:lnTo>
                      <a:lnTo>
                        <a:pt x="111" y="131"/>
                      </a:lnTo>
                      <a:lnTo>
                        <a:pt x="109" y="131"/>
                      </a:lnTo>
                      <a:lnTo>
                        <a:pt x="109" y="129"/>
                      </a:lnTo>
                      <a:lnTo>
                        <a:pt x="106" y="129"/>
                      </a:lnTo>
                      <a:lnTo>
                        <a:pt x="106" y="126"/>
                      </a:lnTo>
                      <a:lnTo>
                        <a:pt x="104" y="126"/>
                      </a:lnTo>
                      <a:lnTo>
                        <a:pt x="104" y="129"/>
                      </a:lnTo>
                      <a:lnTo>
                        <a:pt x="102" y="129"/>
                      </a:lnTo>
                      <a:lnTo>
                        <a:pt x="99" y="129"/>
                      </a:lnTo>
                      <a:lnTo>
                        <a:pt x="97" y="126"/>
                      </a:lnTo>
                      <a:lnTo>
                        <a:pt x="97" y="129"/>
                      </a:lnTo>
                      <a:lnTo>
                        <a:pt x="95" y="129"/>
                      </a:lnTo>
                      <a:lnTo>
                        <a:pt x="92" y="129"/>
                      </a:lnTo>
                      <a:lnTo>
                        <a:pt x="95" y="129"/>
                      </a:lnTo>
                      <a:lnTo>
                        <a:pt x="92" y="131"/>
                      </a:lnTo>
                      <a:lnTo>
                        <a:pt x="92" y="129"/>
                      </a:lnTo>
                      <a:lnTo>
                        <a:pt x="90" y="129"/>
                      </a:lnTo>
                      <a:lnTo>
                        <a:pt x="87" y="129"/>
                      </a:lnTo>
                      <a:lnTo>
                        <a:pt x="85" y="129"/>
                      </a:lnTo>
                      <a:lnTo>
                        <a:pt x="83" y="129"/>
                      </a:lnTo>
                      <a:lnTo>
                        <a:pt x="83" y="126"/>
                      </a:lnTo>
                      <a:lnTo>
                        <a:pt x="83" y="124"/>
                      </a:lnTo>
                      <a:lnTo>
                        <a:pt x="83" y="122"/>
                      </a:lnTo>
                      <a:lnTo>
                        <a:pt x="83" y="119"/>
                      </a:lnTo>
                      <a:lnTo>
                        <a:pt x="83" y="117"/>
                      </a:lnTo>
                      <a:lnTo>
                        <a:pt x="80" y="117"/>
                      </a:lnTo>
                      <a:lnTo>
                        <a:pt x="80" y="114"/>
                      </a:lnTo>
                      <a:lnTo>
                        <a:pt x="78" y="114"/>
                      </a:lnTo>
                      <a:lnTo>
                        <a:pt x="78" y="112"/>
                      </a:lnTo>
                      <a:lnTo>
                        <a:pt x="76" y="112"/>
                      </a:lnTo>
                      <a:lnTo>
                        <a:pt x="73" y="112"/>
                      </a:lnTo>
                      <a:lnTo>
                        <a:pt x="73" y="110"/>
                      </a:lnTo>
                      <a:lnTo>
                        <a:pt x="71" y="110"/>
                      </a:lnTo>
                      <a:lnTo>
                        <a:pt x="68" y="110"/>
                      </a:lnTo>
                      <a:lnTo>
                        <a:pt x="68" y="107"/>
                      </a:lnTo>
                      <a:lnTo>
                        <a:pt x="66" y="107"/>
                      </a:lnTo>
                      <a:lnTo>
                        <a:pt x="66" y="105"/>
                      </a:lnTo>
                      <a:lnTo>
                        <a:pt x="64" y="105"/>
                      </a:lnTo>
                      <a:lnTo>
                        <a:pt x="61" y="105"/>
                      </a:lnTo>
                      <a:lnTo>
                        <a:pt x="59" y="107"/>
                      </a:lnTo>
                      <a:lnTo>
                        <a:pt x="59" y="105"/>
                      </a:lnTo>
                      <a:lnTo>
                        <a:pt x="57" y="103"/>
                      </a:lnTo>
                      <a:lnTo>
                        <a:pt x="57" y="100"/>
                      </a:lnTo>
                      <a:lnTo>
                        <a:pt x="57" y="98"/>
                      </a:lnTo>
                      <a:lnTo>
                        <a:pt x="57" y="95"/>
                      </a:lnTo>
                      <a:lnTo>
                        <a:pt x="57" y="93"/>
                      </a:lnTo>
                      <a:lnTo>
                        <a:pt x="59" y="93"/>
                      </a:lnTo>
                      <a:lnTo>
                        <a:pt x="57" y="93"/>
                      </a:lnTo>
                      <a:lnTo>
                        <a:pt x="57" y="91"/>
                      </a:lnTo>
                      <a:lnTo>
                        <a:pt x="59" y="91"/>
                      </a:lnTo>
                      <a:lnTo>
                        <a:pt x="57" y="91"/>
                      </a:lnTo>
                      <a:lnTo>
                        <a:pt x="57" y="88"/>
                      </a:lnTo>
                      <a:lnTo>
                        <a:pt x="59" y="88"/>
                      </a:lnTo>
                      <a:lnTo>
                        <a:pt x="61" y="86"/>
                      </a:lnTo>
                      <a:lnTo>
                        <a:pt x="61" y="84"/>
                      </a:lnTo>
                      <a:lnTo>
                        <a:pt x="64" y="84"/>
                      </a:lnTo>
                      <a:lnTo>
                        <a:pt x="61" y="84"/>
                      </a:lnTo>
                      <a:lnTo>
                        <a:pt x="61" y="81"/>
                      </a:lnTo>
                      <a:lnTo>
                        <a:pt x="61" y="79"/>
                      </a:lnTo>
                      <a:lnTo>
                        <a:pt x="59" y="79"/>
                      </a:lnTo>
                      <a:lnTo>
                        <a:pt x="57" y="76"/>
                      </a:lnTo>
                      <a:lnTo>
                        <a:pt x="54" y="76"/>
                      </a:lnTo>
                      <a:lnTo>
                        <a:pt x="57" y="76"/>
                      </a:lnTo>
                      <a:lnTo>
                        <a:pt x="54" y="76"/>
                      </a:lnTo>
                      <a:lnTo>
                        <a:pt x="54" y="74"/>
                      </a:lnTo>
                      <a:lnTo>
                        <a:pt x="52" y="74"/>
                      </a:lnTo>
                      <a:lnTo>
                        <a:pt x="52" y="72"/>
                      </a:lnTo>
                      <a:lnTo>
                        <a:pt x="49" y="72"/>
                      </a:lnTo>
                      <a:lnTo>
                        <a:pt x="47" y="72"/>
                      </a:lnTo>
                      <a:lnTo>
                        <a:pt x="45" y="72"/>
                      </a:lnTo>
                      <a:lnTo>
                        <a:pt x="42" y="72"/>
                      </a:lnTo>
                      <a:lnTo>
                        <a:pt x="40" y="72"/>
                      </a:lnTo>
                      <a:lnTo>
                        <a:pt x="38" y="72"/>
                      </a:lnTo>
                      <a:lnTo>
                        <a:pt x="38" y="74"/>
                      </a:lnTo>
                      <a:lnTo>
                        <a:pt x="35" y="74"/>
                      </a:lnTo>
                      <a:lnTo>
                        <a:pt x="35" y="72"/>
                      </a:lnTo>
                      <a:lnTo>
                        <a:pt x="33" y="72"/>
                      </a:lnTo>
                      <a:lnTo>
                        <a:pt x="31" y="72"/>
                      </a:lnTo>
                      <a:lnTo>
                        <a:pt x="31" y="69"/>
                      </a:lnTo>
                      <a:lnTo>
                        <a:pt x="28" y="69"/>
                      </a:lnTo>
                      <a:lnTo>
                        <a:pt x="26" y="69"/>
                      </a:lnTo>
                      <a:lnTo>
                        <a:pt x="23" y="69"/>
                      </a:lnTo>
                      <a:lnTo>
                        <a:pt x="23" y="67"/>
                      </a:lnTo>
                      <a:lnTo>
                        <a:pt x="21" y="67"/>
                      </a:lnTo>
                      <a:lnTo>
                        <a:pt x="21" y="65"/>
                      </a:lnTo>
                      <a:lnTo>
                        <a:pt x="19" y="65"/>
                      </a:lnTo>
                      <a:lnTo>
                        <a:pt x="16" y="65"/>
                      </a:lnTo>
                      <a:lnTo>
                        <a:pt x="16" y="62"/>
                      </a:lnTo>
                      <a:lnTo>
                        <a:pt x="14" y="62"/>
                      </a:lnTo>
                      <a:lnTo>
                        <a:pt x="14" y="60"/>
                      </a:lnTo>
                      <a:lnTo>
                        <a:pt x="14" y="57"/>
                      </a:lnTo>
                      <a:lnTo>
                        <a:pt x="12" y="57"/>
                      </a:lnTo>
                      <a:lnTo>
                        <a:pt x="12" y="55"/>
                      </a:lnTo>
                      <a:lnTo>
                        <a:pt x="12" y="57"/>
                      </a:lnTo>
                      <a:lnTo>
                        <a:pt x="9" y="57"/>
                      </a:lnTo>
                      <a:lnTo>
                        <a:pt x="7" y="57"/>
                      </a:lnTo>
                      <a:lnTo>
                        <a:pt x="7" y="55"/>
                      </a:lnTo>
                      <a:lnTo>
                        <a:pt x="9" y="55"/>
                      </a:lnTo>
                      <a:lnTo>
                        <a:pt x="9" y="53"/>
                      </a:lnTo>
                      <a:lnTo>
                        <a:pt x="9" y="50"/>
                      </a:lnTo>
                      <a:lnTo>
                        <a:pt x="7" y="48"/>
                      </a:lnTo>
                      <a:lnTo>
                        <a:pt x="7" y="46"/>
                      </a:lnTo>
                      <a:lnTo>
                        <a:pt x="7" y="43"/>
                      </a:lnTo>
                      <a:lnTo>
                        <a:pt x="4" y="43"/>
                      </a:lnTo>
                      <a:lnTo>
                        <a:pt x="4" y="41"/>
                      </a:lnTo>
                      <a:lnTo>
                        <a:pt x="7" y="43"/>
                      </a:lnTo>
                      <a:lnTo>
                        <a:pt x="7" y="41"/>
                      </a:lnTo>
                      <a:lnTo>
                        <a:pt x="4" y="41"/>
                      </a:lnTo>
                      <a:lnTo>
                        <a:pt x="4" y="38"/>
                      </a:lnTo>
                      <a:lnTo>
                        <a:pt x="2" y="38"/>
                      </a:lnTo>
                      <a:lnTo>
                        <a:pt x="4" y="38"/>
                      </a:lnTo>
                      <a:lnTo>
                        <a:pt x="2" y="36"/>
                      </a:lnTo>
                      <a:lnTo>
                        <a:pt x="2" y="34"/>
                      </a:lnTo>
                      <a:lnTo>
                        <a:pt x="2" y="31"/>
                      </a:lnTo>
                      <a:lnTo>
                        <a:pt x="2" y="29"/>
                      </a:lnTo>
                      <a:lnTo>
                        <a:pt x="2" y="27"/>
                      </a:lnTo>
                      <a:lnTo>
                        <a:pt x="2" y="24"/>
                      </a:lnTo>
                      <a:lnTo>
                        <a:pt x="2" y="22"/>
                      </a:lnTo>
                      <a:lnTo>
                        <a:pt x="2" y="19"/>
                      </a:lnTo>
                      <a:lnTo>
                        <a:pt x="4" y="19"/>
                      </a:lnTo>
                      <a:lnTo>
                        <a:pt x="7" y="19"/>
                      </a:lnTo>
                      <a:lnTo>
                        <a:pt x="7" y="17"/>
                      </a:lnTo>
                      <a:lnTo>
                        <a:pt x="9" y="17"/>
                      </a:lnTo>
                      <a:lnTo>
                        <a:pt x="7" y="17"/>
                      </a:lnTo>
                      <a:lnTo>
                        <a:pt x="9" y="17"/>
                      </a:lnTo>
                      <a:lnTo>
                        <a:pt x="7" y="17"/>
                      </a:lnTo>
                      <a:lnTo>
                        <a:pt x="9" y="15"/>
                      </a:lnTo>
                      <a:lnTo>
                        <a:pt x="12" y="15"/>
                      </a:lnTo>
                      <a:lnTo>
                        <a:pt x="12" y="12"/>
                      </a:lnTo>
                      <a:lnTo>
                        <a:pt x="14" y="12"/>
                      </a:lnTo>
                      <a:lnTo>
                        <a:pt x="16" y="12"/>
                      </a:lnTo>
                      <a:lnTo>
                        <a:pt x="16" y="10"/>
                      </a:lnTo>
                      <a:lnTo>
                        <a:pt x="19" y="10"/>
                      </a:lnTo>
                      <a:lnTo>
                        <a:pt x="19" y="8"/>
                      </a:lnTo>
                      <a:lnTo>
                        <a:pt x="21" y="8"/>
                      </a:lnTo>
                      <a:lnTo>
                        <a:pt x="23" y="8"/>
                      </a:lnTo>
                      <a:lnTo>
                        <a:pt x="26" y="8"/>
                      </a:lnTo>
                      <a:lnTo>
                        <a:pt x="28" y="5"/>
                      </a:lnTo>
                      <a:lnTo>
                        <a:pt x="31" y="5"/>
                      </a:lnTo>
                      <a:lnTo>
                        <a:pt x="33" y="5"/>
                      </a:lnTo>
                      <a:lnTo>
                        <a:pt x="33" y="3"/>
                      </a:lnTo>
                      <a:lnTo>
                        <a:pt x="35" y="3"/>
                      </a:lnTo>
                      <a:lnTo>
                        <a:pt x="38" y="3"/>
                      </a:lnTo>
                      <a:lnTo>
                        <a:pt x="40" y="3"/>
                      </a:lnTo>
                      <a:lnTo>
                        <a:pt x="42" y="3"/>
                      </a:lnTo>
                      <a:lnTo>
                        <a:pt x="45" y="3"/>
                      </a:lnTo>
                      <a:lnTo>
                        <a:pt x="47" y="3"/>
                      </a:lnTo>
                      <a:lnTo>
                        <a:pt x="49" y="3"/>
                      </a:lnTo>
                      <a:lnTo>
                        <a:pt x="52" y="3"/>
                      </a:lnTo>
                      <a:lnTo>
                        <a:pt x="52" y="5"/>
                      </a:lnTo>
                      <a:lnTo>
                        <a:pt x="54" y="5"/>
                      </a:lnTo>
                      <a:lnTo>
                        <a:pt x="57" y="5"/>
                      </a:lnTo>
                      <a:lnTo>
                        <a:pt x="59" y="5"/>
                      </a:lnTo>
                      <a:lnTo>
                        <a:pt x="61" y="5"/>
                      </a:lnTo>
                      <a:lnTo>
                        <a:pt x="64" y="5"/>
                      </a:lnTo>
                      <a:lnTo>
                        <a:pt x="64" y="3"/>
                      </a:lnTo>
                      <a:lnTo>
                        <a:pt x="66" y="3"/>
                      </a:lnTo>
                      <a:lnTo>
                        <a:pt x="66" y="5"/>
                      </a:lnTo>
                      <a:lnTo>
                        <a:pt x="66" y="8"/>
                      </a:lnTo>
                      <a:lnTo>
                        <a:pt x="68" y="8"/>
                      </a:lnTo>
                      <a:lnTo>
                        <a:pt x="71" y="8"/>
                      </a:lnTo>
                      <a:lnTo>
                        <a:pt x="73" y="8"/>
                      </a:lnTo>
                      <a:lnTo>
                        <a:pt x="71" y="5"/>
                      </a:lnTo>
                      <a:lnTo>
                        <a:pt x="73" y="5"/>
                      </a:lnTo>
                      <a:lnTo>
                        <a:pt x="76" y="5"/>
                      </a:lnTo>
                      <a:lnTo>
                        <a:pt x="80" y="5"/>
                      </a:lnTo>
                      <a:lnTo>
                        <a:pt x="83" y="5"/>
                      </a:lnTo>
                      <a:lnTo>
                        <a:pt x="83" y="8"/>
                      </a:lnTo>
                      <a:lnTo>
                        <a:pt x="85" y="8"/>
                      </a:lnTo>
                      <a:lnTo>
                        <a:pt x="85" y="5"/>
                      </a:lnTo>
                      <a:lnTo>
                        <a:pt x="87" y="5"/>
                      </a:lnTo>
                      <a:lnTo>
                        <a:pt x="90" y="5"/>
                      </a:lnTo>
                      <a:lnTo>
                        <a:pt x="92" y="5"/>
                      </a:lnTo>
                      <a:lnTo>
                        <a:pt x="92" y="8"/>
                      </a:lnTo>
                      <a:lnTo>
                        <a:pt x="95" y="8"/>
                      </a:lnTo>
                      <a:lnTo>
                        <a:pt x="97" y="8"/>
                      </a:lnTo>
                      <a:lnTo>
                        <a:pt x="99" y="8"/>
                      </a:lnTo>
                      <a:lnTo>
                        <a:pt x="102" y="8"/>
                      </a:lnTo>
                      <a:lnTo>
                        <a:pt x="102" y="10"/>
                      </a:lnTo>
                      <a:lnTo>
                        <a:pt x="104" y="10"/>
                      </a:lnTo>
                      <a:lnTo>
                        <a:pt x="104" y="12"/>
                      </a:lnTo>
                      <a:lnTo>
                        <a:pt x="104" y="10"/>
                      </a:lnTo>
                      <a:lnTo>
                        <a:pt x="104" y="12"/>
                      </a:lnTo>
                      <a:lnTo>
                        <a:pt x="106" y="10"/>
                      </a:lnTo>
                      <a:lnTo>
                        <a:pt x="109" y="10"/>
                      </a:lnTo>
                      <a:lnTo>
                        <a:pt x="109" y="8"/>
                      </a:lnTo>
                      <a:lnTo>
                        <a:pt x="111" y="8"/>
                      </a:lnTo>
                      <a:lnTo>
                        <a:pt x="111" y="10"/>
                      </a:lnTo>
                      <a:lnTo>
                        <a:pt x="114" y="10"/>
                      </a:lnTo>
                      <a:lnTo>
                        <a:pt x="116" y="10"/>
                      </a:lnTo>
                      <a:lnTo>
                        <a:pt x="118" y="10"/>
                      </a:lnTo>
                      <a:lnTo>
                        <a:pt x="118" y="8"/>
                      </a:lnTo>
                      <a:lnTo>
                        <a:pt x="121" y="8"/>
                      </a:lnTo>
                      <a:lnTo>
                        <a:pt x="121" y="5"/>
                      </a:lnTo>
                      <a:lnTo>
                        <a:pt x="121" y="8"/>
                      </a:lnTo>
                      <a:lnTo>
                        <a:pt x="121" y="5"/>
                      </a:lnTo>
                      <a:lnTo>
                        <a:pt x="123" y="5"/>
                      </a:lnTo>
                      <a:lnTo>
                        <a:pt x="123" y="3"/>
                      </a:lnTo>
                      <a:lnTo>
                        <a:pt x="125" y="3"/>
                      </a:lnTo>
                      <a:lnTo>
                        <a:pt x="128" y="3"/>
                      </a:lnTo>
                      <a:lnTo>
                        <a:pt x="128"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4" name="Freeform 52489"/>
                <p:cNvSpPr>
                  <a:spLocks noEditPoints="1"/>
                </p:cNvSpPr>
                <p:nvPr/>
              </p:nvSpPr>
              <p:spPr bwMode="auto">
                <a:xfrm>
                  <a:off x="5874393" y="2703704"/>
                  <a:ext cx="17752" cy="14759"/>
                </a:xfrm>
                <a:custGeom>
                  <a:avLst/>
                  <a:gdLst>
                    <a:gd name="T0" fmla="*/ 0 w 5"/>
                    <a:gd name="T1" fmla="*/ 5 h 5"/>
                    <a:gd name="T2" fmla="*/ 0 w 5"/>
                    <a:gd name="T3" fmla="*/ 5 h 5"/>
                    <a:gd name="T4" fmla="*/ 3 w 5"/>
                    <a:gd name="T5" fmla="*/ 5 h 5"/>
                    <a:gd name="T6" fmla="*/ 0 w 5"/>
                    <a:gd name="T7" fmla="*/ 5 h 5"/>
                    <a:gd name="T8" fmla="*/ 0 w 5"/>
                    <a:gd name="T9" fmla="*/ 5 h 5"/>
                    <a:gd name="T10" fmla="*/ 0 w 5"/>
                    <a:gd name="T11" fmla="*/ 5 h 5"/>
                    <a:gd name="T12" fmla="*/ 0 w 5"/>
                    <a:gd name="T13" fmla="*/ 5 h 5"/>
                    <a:gd name="T14" fmla="*/ 0 w 5"/>
                    <a:gd name="T15" fmla="*/ 5 h 5"/>
                    <a:gd name="T16" fmla="*/ 0 w 5"/>
                    <a:gd name="T17" fmla="*/ 5 h 5"/>
                    <a:gd name="T18" fmla="*/ 0 w 5"/>
                    <a:gd name="T19" fmla="*/ 5 h 5"/>
                    <a:gd name="T20" fmla="*/ 0 w 5"/>
                    <a:gd name="T21" fmla="*/ 3 h 5"/>
                    <a:gd name="T22" fmla="*/ 0 w 5"/>
                    <a:gd name="T23" fmla="*/ 3 h 5"/>
                    <a:gd name="T24" fmla="*/ 0 w 5"/>
                    <a:gd name="T25" fmla="*/ 3 h 5"/>
                    <a:gd name="T26" fmla="*/ 0 w 5"/>
                    <a:gd name="T27" fmla="*/ 3 h 5"/>
                    <a:gd name="T28" fmla="*/ 0 w 5"/>
                    <a:gd name="T29" fmla="*/ 3 h 5"/>
                    <a:gd name="T30" fmla="*/ 0 w 5"/>
                    <a:gd name="T31" fmla="*/ 3 h 5"/>
                    <a:gd name="T32" fmla="*/ 0 w 5"/>
                    <a:gd name="T33" fmla="*/ 3 h 5"/>
                    <a:gd name="T34" fmla="*/ 5 w 5"/>
                    <a:gd name="T35" fmla="*/ 0 h 5"/>
                    <a:gd name="T36" fmla="*/ 5 w 5"/>
                    <a:gd name="T37" fmla="*/ 0 h 5"/>
                    <a:gd name="T38" fmla="*/ 5 w 5"/>
                    <a:gd name="T39" fmla="*/ 3 h 5"/>
                    <a:gd name="T40" fmla="*/ 5 w 5"/>
                    <a:gd name="T41" fmla="*/ 3 h 5"/>
                    <a:gd name="T42" fmla="*/ 5 w 5"/>
                    <a:gd name="T43" fmla="*/ 3 h 5"/>
                    <a:gd name="T44" fmla="*/ 5 w 5"/>
                    <a:gd name="T45" fmla="*/ 3 h 5"/>
                    <a:gd name="T46" fmla="*/ 3 w 5"/>
                    <a:gd name="T47" fmla="*/ 3 h 5"/>
                    <a:gd name="T48" fmla="*/ 3 w 5"/>
                    <a:gd name="T49" fmla="*/ 3 h 5"/>
                    <a:gd name="T50" fmla="*/ 3 w 5"/>
                    <a:gd name="T51" fmla="*/ 5 h 5"/>
                    <a:gd name="T52" fmla="*/ 3 w 5"/>
                    <a:gd name="T53" fmla="*/ 5 h 5"/>
                    <a:gd name="T54" fmla="*/ 3 w 5"/>
                    <a:gd name="T55" fmla="*/ 5 h 5"/>
                    <a:gd name="T56" fmla="*/ 0 w 5"/>
                    <a:gd name="T57" fmla="*/ 3 h 5"/>
                    <a:gd name="T58" fmla="*/ 0 w 5"/>
                    <a:gd name="T59" fmla="*/ 3 h 5"/>
                    <a:gd name="T60" fmla="*/ 0 w 5"/>
                    <a:gd name="T61" fmla="*/ 3 h 5"/>
                    <a:gd name="T62" fmla="*/ 0 w 5"/>
                    <a:gd name="T63" fmla="*/ 3 h 5"/>
                    <a:gd name="T64" fmla="*/ 0 w 5"/>
                    <a:gd name="T65" fmla="*/ 3 h 5"/>
                    <a:gd name="T66" fmla="*/ 0 w 5"/>
                    <a:gd name="T67" fmla="*/ 3 h 5"/>
                    <a:gd name="T68" fmla="*/ 0 w 5"/>
                    <a:gd name="T69" fmla="*/ 3 h 5"/>
                    <a:gd name="T70" fmla="*/ 0 w 5"/>
                    <a:gd name="T71" fmla="*/ 3 h 5"/>
                    <a:gd name="T72" fmla="*/ 0 w 5"/>
                    <a:gd name="T73" fmla="*/ 3 h 5"/>
                    <a:gd name="T74" fmla="*/ 0 w 5"/>
                    <a:gd name="T75" fmla="*/ 3 h 5"/>
                    <a:gd name="T76" fmla="*/ 0 w 5"/>
                    <a:gd name="T77" fmla="*/ 3 h 5"/>
                    <a:gd name="T78" fmla="*/ 0 w 5"/>
                    <a:gd name="T79" fmla="*/ 0 h 5"/>
                    <a:gd name="T80" fmla="*/ 0 w 5"/>
                    <a:gd name="T81" fmla="*/ 0 h 5"/>
                    <a:gd name="T82" fmla="*/ 0 w 5"/>
                    <a:gd name="T83" fmla="*/ 0 h 5"/>
                    <a:gd name="T84" fmla="*/ 0 w 5"/>
                    <a:gd name="T85" fmla="*/ 0 h 5"/>
                    <a:gd name="T86" fmla="*/ 0 w 5"/>
                    <a:gd name="T87" fmla="*/ 0 h 5"/>
                    <a:gd name="T88" fmla="*/ 0 w 5"/>
                    <a:gd name="T89" fmla="*/ 0 h 5"/>
                    <a:gd name="T90" fmla="*/ 3 w 5"/>
                    <a:gd name="T91" fmla="*/ 0 h 5"/>
                    <a:gd name="T92" fmla="*/ 3 w 5"/>
                    <a:gd name="T9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 h="5">
                      <a:moveTo>
                        <a:pt x="0" y="3"/>
                      </a:moveTo>
                      <a:lnTo>
                        <a:pt x="0" y="5"/>
                      </a:lnTo>
                      <a:lnTo>
                        <a:pt x="0" y="5"/>
                      </a:lnTo>
                      <a:lnTo>
                        <a:pt x="0" y="5"/>
                      </a:lnTo>
                      <a:lnTo>
                        <a:pt x="3" y="5"/>
                      </a:lnTo>
                      <a:lnTo>
                        <a:pt x="3" y="5"/>
                      </a:lnTo>
                      <a:lnTo>
                        <a:pt x="0" y="5"/>
                      </a:lnTo>
                      <a:lnTo>
                        <a:pt x="0" y="5"/>
                      </a:lnTo>
                      <a:lnTo>
                        <a:pt x="0" y="5"/>
                      </a:lnTo>
                      <a:lnTo>
                        <a:pt x="0" y="5"/>
                      </a:lnTo>
                      <a:lnTo>
                        <a:pt x="0" y="5"/>
                      </a:lnTo>
                      <a:lnTo>
                        <a:pt x="0" y="5"/>
                      </a:lnTo>
                      <a:lnTo>
                        <a:pt x="0" y="5"/>
                      </a:lnTo>
                      <a:lnTo>
                        <a:pt x="0" y="5"/>
                      </a:lnTo>
                      <a:lnTo>
                        <a:pt x="0" y="5"/>
                      </a:lnTo>
                      <a:lnTo>
                        <a:pt x="0" y="5"/>
                      </a:lnTo>
                      <a:lnTo>
                        <a:pt x="0" y="5"/>
                      </a:lnTo>
                      <a:lnTo>
                        <a:pt x="0" y="5"/>
                      </a:lnTo>
                      <a:lnTo>
                        <a:pt x="0" y="5"/>
                      </a:lnTo>
                      <a:lnTo>
                        <a:pt x="0" y="5"/>
                      </a:lnTo>
                      <a:lnTo>
                        <a:pt x="0" y="3"/>
                      </a:lnTo>
                      <a:lnTo>
                        <a:pt x="0" y="3"/>
                      </a:lnTo>
                      <a:lnTo>
                        <a:pt x="0" y="3"/>
                      </a:lnTo>
                      <a:close/>
                      <a:moveTo>
                        <a:pt x="0" y="3"/>
                      </a:moveTo>
                      <a:lnTo>
                        <a:pt x="0" y="5"/>
                      </a:lnTo>
                      <a:lnTo>
                        <a:pt x="0" y="3"/>
                      </a:lnTo>
                      <a:lnTo>
                        <a:pt x="0" y="3"/>
                      </a:lnTo>
                      <a:lnTo>
                        <a:pt x="0" y="3"/>
                      </a:lnTo>
                      <a:lnTo>
                        <a:pt x="0" y="3"/>
                      </a:lnTo>
                      <a:lnTo>
                        <a:pt x="0" y="3"/>
                      </a:lnTo>
                      <a:lnTo>
                        <a:pt x="0" y="3"/>
                      </a:lnTo>
                      <a:lnTo>
                        <a:pt x="0" y="3"/>
                      </a:lnTo>
                      <a:lnTo>
                        <a:pt x="0" y="3"/>
                      </a:lnTo>
                      <a:lnTo>
                        <a:pt x="0" y="3"/>
                      </a:lnTo>
                      <a:close/>
                      <a:moveTo>
                        <a:pt x="3" y="0"/>
                      </a:moveTo>
                      <a:lnTo>
                        <a:pt x="5" y="0"/>
                      </a:lnTo>
                      <a:lnTo>
                        <a:pt x="5" y="0"/>
                      </a:lnTo>
                      <a:lnTo>
                        <a:pt x="5" y="0"/>
                      </a:lnTo>
                      <a:lnTo>
                        <a:pt x="5" y="0"/>
                      </a:lnTo>
                      <a:lnTo>
                        <a:pt x="5" y="3"/>
                      </a:lnTo>
                      <a:lnTo>
                        <a:pt x="5" y="3"/>
                      </a:lnTo>
                      <a:lnTo>
                        <a:pt x="5" y="3"/>
                      </a:lnTo>
                      <a:lnTo>
                        <a:pt x="5" y="3"/>
                      </a:lnTo>
                      <a:lnTo>
                        <a:pt x="5" y="3"/>
                      </a:lnTo>
                      <a:lnTo>
                        <a:pt x="5" y="3"/>
                      </a:lnTo>
                      <a:lnTo>
                        <a:pt x="5" y="3"/>
                      </a:lnTo>
                      <a:lnTo>
                        <a:pt x="3" y="3"/>
                      </a:lnTo>
                      <a:lnTo>
                        <a:pt x="3" y="3"/>
                      </a:lnTo>
                      <a:lnTo>
                        <a:pt x="3" y="3"/>
                      </a:lnTo>
                      <a:lnTo>
                        <a:pt x="3" y="3"/>
                      </a:lnTo>
                      <a:lnTo>
                        <a:pt x="3" y="5"/>
                      </a:lnTo>
                      <a:lnTo>
                        <a:pt x="3" y="5"/>
                      </a:lnTo>
                      <a:lnTo>
                        <a:pt x="3" y="5"/>
                      </a:lnTo>
                      <a:lnTo>
                        <a:pt x="3" y="5"/>
                      </a:lnTo>
                      <a:lnTo>
                        <a:pt x="3" y="5"/>
                      </a:lnTo>
                      <a:lnTo>
                        <a:pt x="3" y="5"/>
                      </a:lnTo>
                      <a:lnTo>
                        <a:pt x="0" y="5"/>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5" name="Freeform 52490"/>
                <p:cNvSpPr>
                  <a:spLocks/>
                </p:cNvSpPr>
                <p:nvPr/>
              </p:nvSpPr>
              <p:spPr bwMode="auto">
                <a:xfrm>
                  <a:off x="5856641" y="265647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6" name="Freeform 52491"/>
                <p:cNvSpPr>
                  <a:spLocks/>
                </p:cNvSpPr>
                <p:nvPr/>
              </p:nvSpPr>
              <p:spPr bwMode="auto">
                <a:xfrm>
                  <a:off x="4056680" y="3462275"/>
                  <a:ext cx="92306" cy="106259"/>
                </a:xfrm>
                <a:custGeom>
                  <a:avLst/>
                  <a:gdLst>
                    <a:gd name="T0" fmla="*/ 12 w 26"/>
                    <a:gd name="T1" fmla="*/ 0 h 36"/>
                    <a:gd name="T2" fmla="*/ 14 w 26"/>
                    <a:gd name="T3" fmla="*/ 2 h 36"/>
                    <a:gd name="T4" fmla="*/ 14 w 26"/>
                    <a:gd name="T5" fmla="*/ 5 h 36"/>
                    <a:gd name="T6" fmla="*/ 12 w 26"/>
                    <a:gd name="T7" fmla="*/ 5 h 36"/>
                    <a:gd name="T8" fmla="*/ 12 w 26"/>
                    <a:gd name="T9" fmla="*/ 5 h 36"/>
                    <a:gd name="T10" fmla="*/ 14 w 26"/>
                    <a:gd name="T11" fmla="*/ 7 h 36"/>
                    <a:gd name="T12" fmla="*/ 14 w 26"/>
                    <a:gd name="T13" fmla="*/ 7 h 36"/>
                    <a:gd name="T14" fmla="*/ 14 w 26"/>
                    <a:gd name="T15" fmla="*/ 9 h 36"/>
                    <a:gd name="T16" fmla="*/ 14 w 26"/>
                    <a:gd name="T17" fmla="*/ 12 h 36"/>
                    <a:gd name="T18" fmla="*/ 14 w 26"/>
                    <a:gd name="T19" fmla="*/ 9 h 36"/>
                    <a:gd name="T20" fmla="*/ 16 w 26"/>
                    <a:gd name="T21" fmla="*/ 12 h 36"/>
                    <a:gd name="T22" fmla="*/ 16 w 26"/>
                    <a:gd name="T23" fmla="*/ 12 h 36"/>
                    <a:gd name="T24" fmla="*/ 16 w 26"/>
                    <a:gd name="T25" fmla="*/ 14 h 36"/>
                    <a:gd name="T26" fmla="*/ 19 w 26"/>
                    <a:gd name="T27" fmla="*/ 14 h 36"/>
                    <a:gd name="T28" fmla="*/ 19 w 26"/>
                    <a:gd name="T29" fmla="*/ 14 h 36"/>
                    <a:gd name="T30" fmla="*/ 19 w 26"/>
                    <a:gd name="T31" fmla="*/ 17 h 36"/>
                    <a:gd name="T32" fmla="*/ 21 w 26"/>
                    <a:gd name="T33" fmla="*/ 17 h 36"/>
                    <a:gd name="T34" fmla="*/ 23 w 26"/>
                    <a:gd name="T35" fmla="*/ 19 h 36"/>
                    <a:gd name="T36" fmla="*/ 23 w 26"/>
                    <a:gd name="T37" fmla="*/ 17 h 36"/>
                    <a:gd name="T38" fmla="*/ 26 w 26"/>
                    <a:gd name="T39" fmla="*/ 19 h 36"/>
                    <a:gd name="T40" fmla="*/ 26 w 26"/>
                    <a:gd name="T41" fmla="*/ 19 h 36"/>
                    <a:gd name="T42" fmla="*/ 26 w 26"/>
                    <a:gd name="T43" fmla="*/ 19 h 36"/>
                    <a:gd name="T44" fmla="*/ 26 w 26"/>
                    <a:gd name="T45" fmla="*/ 21 h 36"/>
                    <a:gd name="T46" fmla="*/ 26 w 26"/>
                    <a:gd name="T47" fmla="*/ 21 h 36"/>
                    <a:gd name="T48" fmla="*/ 23 w 26"/>
                    <a:gd name="T49" fmla="*/ 24 h 36"/>
                    <a:gd name="T50" fmla="*/ 23 w 26"/>
                    <a:gd name="T51" fmla="*/ 26 h 36"/>
                    <a:gd name="T52" fmla="*/ 21 w 26"/>
                    <a:gd name="T53" fmla="*/ 28 h 36"/>
                    <a:gd name="T54" fmla="*/ 21 w 26"/>
                    <a:gd name="T55" fmla="*/ 28 h 36"/>
                    <a:gd name="T56" fmla="*/ 21 w 26"/>
                    <a:gd name="T57" fmla="*/ 31 h 36"/>
                    <a:gd name="T58" fmla="*/ 21 w 26"/>
                    <a:gd name="T59" fmla="*/ 36 h 36"/>
                    <a:gd name="T60" fmla="*/ 19 w 26"/>
                    <a:gd name="T61" fmla="*/ 33 h 36"/>
                    <a:gd name="T62" fmla="*/ 16 w 26"/>
                    <a:gd name="T63" fmla="*/ 33 h 36"/>
                    <a:gd name="T64" fmla="*/ 14 w 26"/>
                    <a:gd name="T65" fmla="*/ 33 h 36"/>
                    <a:gd name="T66" fmla="*/ 12 w 26"/>
                    <a:gd name="T67" fmla="*/ 36 h 36"/>
                    <a:gd name="T68" fmla="*/ 9 w 26"/>
                    <a:gd name="T69" fmla="*/ 36 h 36"/>
                    <a:gd name="T70" fmla="*/ 9 w 26"/>
                    <a:gd name="T71" fmla="*/ 36 h 36"/>
                    <a:gd name="T72" fmla="*/ 7 w 26"/>
                    <a:gd name="T73" fmla="*/ 33 h 36"/>
                    <a:gd name="T74" fmla="*/ 4 w 26"/>
                    <a:gd name="T75" fmla="*/ 33 h 36"/>
                    <a:gd name="T76" fmla="*/ 4 w 26"/>
                    <a:gd name="T77" fmla="*/ 33 h 36"/>
                    <a:gd name="T78" fmla="*/ 4 w 26"/>
                    <a:gd name="T79" fmla="*/ 31 h 36"/>
                    <a:gd name="T80" fmla="*/ 4 w 26"/>
                    <a:gd name="T81" fmla="*/ 31 h 36"/>
                    <a:gd name="T82" fmla="*/ 4 w 26"/>
                    <a:gd name="T83" fmla="*/ 28 h 36"/>
                    <a:gd name="T84" fmla="*/ 4 w 26"/>
                    <a:gd name="T85" fmla="*/ 28 h 36"/>
                    <a:gd name="T86" fmla="*/ 4 w 26"/>
                    <a:gd name="T87" fmla="*/ 26 h 36"/>
                    <a:gd name="T88" fmla="*/ 4 w 26"/>
                    <a:gd name="T89" fmla="*/ 24 h 36"/>
                    <a:gd name="T90" fmla="*/ 4 w 26"/>
                    <a:gd name="T91" fmla="*/ 24 h 36"/>
                    <a:gd name="T92" fmla="*/ 4 w 26"/>
                    <a:gd name="T93" fmla="*/ 21 h 36"/>
                    <a:gd name="T94" fmla="*/ 2 w 26"/>
                    <a:gd name="T95" fmla="*/ 19 h 36"/>
                    <a:gd name="T96" fmla="*/ 2 w 26"/>
                    <a:gd name="T97" fmla="*/ 19 h 36"/>
                    <a:gd name="T98" fmla="*/ 0 w 26"/>
                    <a:gd name="T99" fmla="*/ 17 h 36"/>
                    <a:gd name="T100" fmla="*/ 0 w 26"/>
                    <a:gd name="T101" fmla="*/ 17 h 36"/>
                    <a:gd name="T102" fmla="*/ 0 w 26"/>
                    <a:gd name="T103" fmla="*/ 17 h 36"/>
                    <a:gd name="T104" fmla="*/ 2 w 26"/>
                    <a:gd name="T105" fmla="*/ 14 h 36"/>
                    <a:gd name="T106" fmla="*/ 2 w 26"/>
                    <a:gd name="T107" fmla="*/ 14 h 36"/>
                    <a:gd name="T108" fmla="*/ 2 w 26"/>
                    <a:gd name="T109" fmla="*/ 12 h 36"/>
                    <a:gd name="T110" fmla="*/ 2 w 26"/>
                    <a:gd name="T111" fmla="*/ 9 h 36"/>
                    <a:gd name="T112" fmla="*/ 4 w 26"/>
                    <a:gd name="T113" fmla="*/ 9 h 36"/>
                    <a:gd name="T114" fmla="*/ 4 w 26"/>
                    <a:gd name="T115" fmla="*/ 7 h 36"/>
                    <a:gd name="T116" fmla="*/ 4 w 26"/>
                    <a:gd name="T117" fmla="*/ 5 h 36"/>
                    <a:gd name="T118" fmla="*/ 4 w 26"/>
                    <a:gd name="T119" fmla="*/ 2 h 36"/>
                    <a:gd name="T120" fmla="*/ 7 w 26"/>
                    <a:gd name="T121" fmla="*/ 0 h 36"/>
                    <a:gd name="T122" fmla="*/ 9 w 26"/>
                    <a:gd name="T1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 h="36">
                      <a:moveTo>
                        <a:pt x="9" y="0"/>
                      </a:moveTo>
                      <a:lnTo>
                        <a:pt x="9" y="0"/>
                      </a:lnTo>
                      <a:lnTo>
                        <a:pt x="12" y="0"/>
                      </a:lnTo>
                      <a:lnTo>
                        <a:pt x="12" y="0"/>
                      </a:lnTo>
                      <a:lnTo>
                        <a:pt x="12" y="0"/>
                      </a:lnTo>
                      <a:lnTo>
                        <a:pt x="12" y="0"/>
                      </a:lnTo>
                      <a:lnTo>
                        <a:pt x="12" y="0"/>
                      </a:lnTo>
                      <a:lnTo>
                        <a:pt x="12" y="0"/>
                      </a:lnTo>
                      <a:lnTo>
                        <a:pt x="12" y="2"/>
                      </a:lnTo>
                      <a:lnTo>
                        <a:pt x="12" y="2"/>
                      </a:lnTo>
                      <a:lnTo>
                        <a:pt x="12" y="2"/>
                      </a:lnTo>
                      <a:lnTo>
                        <a:pt x="14" y="2"/>
                      </a:lnTo>
                      <a:lnTo>
                        <a:pt x="14" y="2"/>
                      </a:lnTo>
                      <a:lnTo>
                        <a:pt x="14" y="2"/>
                      </a:lnTo>
                      <a:lnTo>
                        <a:pt x="14" y="2"/>
                      </a:lnTo>
                      <a:lnTo>
                        <a:pt x="14" y="2"/>
                      </a:lnTo>
                      <a:lnTo>
                        <a:pt x="14" y="2"/>
                      </a:lnTo>
                      <a:lnTo>
                        <a:pt x="14" y="2"/>
                      </a:lnTo>
                      <a:lnTo>
                        <a:pt x="14" y="2"/>
                      </a:lnTo>
                      <a:lnTo>
                        <a:pt x="14" y="2"/>
                      </a:lnTo>
                      <a:lnTo>
                        <a:pt x="14" y="2"/>
                      </a:lnTo>
                      <a:lnTo>
                        <a:pt x="14" y="2"/>
                      </a:lnTo>
                      <a:lnTo>
                        <a:pt x="14" y="5"/>
                      </a:lnTo>
                      <a:lnTo>
                        <a:pt x="14" y="5"/>
                      </a:lnTo>
                      <a:lnTo>
                        <a:pt x="14" y="5"/>
                      </a:lnTo>
                      <a:lnTo>
                        <a:pt x="14" y="5"/>
                      </a:lnTo>
                      <a:lnTo>
                        <a:pt x="14" y="5"/>
                      </a:lnTo>
                      <a:lnTo>
                        <a:pt x="14" y="5"/>
                      </a:lnTo>
                      <a:lnTo>
                        <a:pt x="14" y="5"/>
                      </a:lnTo>
                      <a:lnTo>
                        <a:pt x="14" y="5"/>
                      </a:lnTo>
                      <a:lnTo>
                        <a:pt x="12" y="5"/>
                      </a:lnTo>
                      <a:lnTo>
                        <a:pt x="12" y="5"/>
                      </a:lnTo>
                      <a:lnTo>
                        <a:pt x="14" y="5"/>
                      </a:lnTo>
                      <a:lnTo>
                        <a:pt x="12" y="5"/>
                      </a:lnTo>
                      <a:lnTo>
                        <a:pt x="12" y="5"/>
                      </a:lnTo>
                      <a:lnTo>
                        <a:pt x="14" y="5"/>
                      </a:lnTo>
                      <a:lnTo>
                        <a:pt x="14" y="5"/>
                      </a:lnTo>
                      <a:lnTo>
                        <a:pt x="14" y="5"/>
                      </a:lnTo>
                      <a:lnTo>
                        <a:pt x="12" y="5"/>
                      </a:lnTo>
                      <a:lnTo>
                        <a:pt x="12" y="5"/>
                      </a:lnTo>
                      <a:lnTo>
                        <a:pt x="12" y="5"/>
                      </a:lnTo>
                      <a:lnTo>
                        <a:pt x="12" y="7"/>
                      </a:lnTo>
                      <a:lnTo>
                        <a:pt x="12" y="7"/>
                      </a:lnTo>
                      <a:lnTo>
                        <a:pt x="12" y="5"/>
                      </a:lnTo>
                      <a:lnTo>
                        <a:pt x="14" y="5"/>
                      </a:lnTo>
                      <a:lnTo>
                        <a:pt x="14" y="7"/>
                      </a:lnTo>
                      <a:lnTo>
                        <a:pt x="14" y="7"/>
                      </a:lnTo>
                      <a:lnTo>
                        <a:pt x="14" y="7"/>
                      </a:lnTo>
                      <a:lnTo>
                        <a:pt x="14" y="7"/>
                      </a:lnTo>
                      <a:lnTo>
                        <a:pt x="14" y="7"/>
                      </a:lnTo>
                      <a:lnTo>
                        <a:pt x="14" y="7"/>
                      </a:lnTo>
                      <a:lnTo>
                        <a:pt x="14" y="7"/>
                      </a:lnTo>
                      <a:lnTo>
                        <a:pt x="14" y="7"/>
                      </a:lnTo>
                      <a:lnTo>
                        <a:pt x="14" y="7"/>
                      </a:lnTo>
                      <a:lnTo>
                        <a:pt x="14" y="7"/>
                      </a:lnTo>
                      <a:lnTo>
                        <a:pt x="14" y="7"/>
                      </a:lnTo>
                      <a:lnTo>
                        <a:pt x="14" y="9"/>
                      </a:lnTo>
                      <a:lnTo>
                        <a:pt x="14" y="9"/>
                      </a:lnTo>
                      <a:lnTo>
                        <a:pt x="14" y="9"/>
                      </a:lnTo>
                      <a:lnTo>
                        <a:pt x="14" y="9"/>
                      </a:lnTo>
                      <a:lnTo>
                        <a:pt x="14" y="9"/>
                      </a:lnTo>
                      <a:lnTo>
                        <a:pt x="14" y="9"/>
                      </a:lnTo>
                      <a:lnTo>
                        <a:pt x="14" y="9"/>
                      </a:lnTo>
                      <a:lnTo>
                        <a:pt x="14" y="9"/>
                      </a:lnTo>
                      <a:lnTo>
                        <a:pt x="14" y="9"/>
                      </a:lnTo>
                      <a:lnTo>
                        <a:pt x="14" y="9"/>
                      </a:lnTo>
                      <a:lnTo>
                        <a:pt x="14" y="9"/>
                      </a:lnTo>
                      <a:lnTo>
                        <a:pt x="14" y="9"/>
                      </a:lnTo>
                      <a:lnTo>
                        <a:pt x="14" y="9"/>
                      </a:lnTo>
                      <a:lnTo>
                        <a:pt x="14" y="9"/>
                      </a:lnTo>
                      <a:lnTo>
                        <a:pt x="14" y="12"/>
                      </a:lnTo>
                      <a:lnTo>
                        <a:pt x="14" y="12"/>
                      </a:lnTo>
                      <a:lnTo>
                        <a:pt x="14" y="12"/>
                      </a:lnTo>
                      <a:lnTo>
                        <a:pt x="14" y="12"/>
                      </a:lnTo>
                      <a:lnTo>
                        <a:pt x="14" y="12"/>
                      </a:lnTo>
                      <a:lnTo>
                        <a:pt x="14" y="12"/>
                      </a:lnTo>
                      <a:lnTo>
                        <a:pt x="14" y="12"/>
                      </a:lnTo>
                      <a:lnTo>
                        <a:pt x="14" y="9"/>
                      </a:lnTo>
                      <a:lnTo>
                        <a:pt x="14" y="9"/>
                      </a:lnTo>
                      <a:lnTo>
                        <a:pt x="14" y="9"/>
                      </a:lnTo>
                      <a:lnTo>
                        <a:pt x="14" y="9"/>
                      </a:lnTo>
                      <a:lnTo>
                        <a:pt x="14" y="9"/>
                      </a:lnTo>
                      <a:lnTo>
                        <a:pt x="14" y="9"/>
                      </a:lnTo>
                      <a:lnTo>
                        <a:pt x="14" y="9"/>
                      </a:lnTo>
                      <a:lnTo>
                        <a:pt x="16" y="9"/>
                      </a:lnTo>
                      <a:lnTo>
                        <a:pt x="16" y="12"/>
                      </a:lnTo>
                      <a:lnTo>
                        <a:pt x="16" y="12"/>
                      </a:lnTo>
                      <a:lnTo>
                        <a:pt x="16" y="12"/>
                      </a:lnTo>
                      <a:lnTo>
                        <a:pt x="16" y="12"/>
                      </a:lnTo>
                      <a:lnTo>
                        <a:pt x="16" y="12"/>
                      </a:lnTo>
                      <a:lnTo>
                        <a:pt x="16" y="12"/>
                      </a:lnTo>
                      <a:lnTo>
                        <a:pt x="16" y="12"/>
                      </a:lnTo>
                      <a:lnTo>
                        <a:pt x="16" y="12"/>
                      </a:lnTo>
                      <a:lnTo>
                        <a:pt x="16" y="12"/>
                      </a:lnTo>
                      <a:lnTo>
                        <a:pt x="16" y="12"/>
                      </a:lnTo>
                      <a:lnTo>
                        <a:pt x="16" y="12"/>
                      </a:lnTo>
                      <a:lnTo>
                        <a:pt x="16" y="12"/>
                      </a:lnTo>
                      <a:lnTo>
                        <a:pt x="16" y="12"/>
                      </a:lnTo>
                      <a:lnTo>
                        <a:pt x="16" y="12"/>
                      </a:lnTo>
                      <a:lnTo>
                        <a:pt x="16" y="14"/>
                      </a:lnTo>
                      <a:lnTo>
                        <a:pt x="16" y="14"/>
                      </a:lnTo>
                      <a:lnTo>
                        <a:pt x="16" y="14"/>
                      </a:lnTo>
                      <a:lnTo>
                        <a:pt x="16" y="14"/>
                      </a:lnTo>
                      <a:lnTo>
                        <a:pt x="16" y="14"/>
                      </a:lnTo>
                      <a:lnTo>
                        <a:pt x="16" y="14"/>
                      </a:lnTo>
                      <a:lnTo>
                        <a:pt x="16" y="14"/>
                      </a:lnTo>
                      <a:lnTo>
                        <a:pt x="16" y="14"/>
                      </a:lnTo>
                      <a:lnTo>
                        <a:pt x="16" y="14"/>
                      </a:lnTo>
                      <a:lnTo>
                        <a:pt x="16" y="14"/>
                      </a:lnTo>
                      <a:lnTo>
                        <a:pt x="16" y="14"/>
                      </a:lnTo>
                      <a:lnTo>
                        <a:pt x="16" y="14"/>
                      </a:lnTo>
                      <a:lnTo>
                        <a:pt x="19" y="14"/>
                      </a:lnTo>
                      <a:lnTo>
                        <a:pt x="19" y="14"/>
                      </a:lnTo>
                      <a:lnTo>
                        <a:pt x="19" y="14"/>
                      </a:lnTo>
                      <a:lnTo>
                        <a:pt x="19" y="14"/>
                      </a:lnTo>
                      <a:lnTo>
                        <a:pt x="19" y="14"/>
                      </a:lnTo>
                      <a:lnTo>
                        <a:pt x="19" y="14"/>
                      </a:lnTo>
                      <a:lnTo>
                        <a:pt x="19" y="14"/>
                      </a:lnTo>
                      <a:lnTo>
                        <a:pt x="19" y="14"/>
                      </a:lnTo>
                      <a:lnTo>
                        <a:pt x="19" y="14"/>
                      </a:lnTo>
                      <a:lnTo>
                        <a:pt x="19" y="14"/>
                      </a:lnTo>
                      <a:lnTo>
                        <a:pt x="19" y="14"/>
                      </a:lnTo>
                      <a:lnTo>
                        <a:pt x="19" y="14"/>
                      </a:lnTo>
                      <a:lnTo>
                        <a:pt x="19" y="17"/>
                      </a:lnTo>
                      <a:lnTo>
                        <a:pt x="19" y="17"/>
                      </a:lnTo>
                      <a:lnTo>
                        <a:pt x="19" y="17"/>
                      </a:lnTo>
                      <a:lnTo>
                        <a:pt x="19" y="17"/>
                      </a:lnTo>
                      <a:lnTo>
                        <a:pt x="19" y="17"/>
                      </a:lnTo>
                      <a:lnTo>
                        <a:pt x="19" y="17"/>
                      </a:lnTo>
                      <a:lnTo>
                        <a:pt x="19" y="17"/>
                      </a:lnTo>
                      <a:lnTo>
                        <a:pt x="21" y="17"/>
                      </a:lnTo>
                      <a:lnTo>
                        <a:pt x="21" y="17"/>
                      </a:lnTo>
                      <a:lnTo>
                        <a:pt x="21" y="17"/>
                      </a:lnTo>
                      <a:lnTo>
                        <a:pt x="21" y="17"/>
                      </a:lnTo>
                      <a:lnTo>
                        <a:pt x="21" y="17"/>
                      </a:lnTo>
                      <a:lnTo>
                        <a:pt x="21" y="17"/>
                      </a:lnTo>
                      <a:lnTo>
                        <a:pt x="21" y="17"/>
                      </a:lnTo>
                      <a:lnTo>
                        <a:pt x="21" y="17"/>
                      </a:lnTo>
                      <a:lnTo>
                        <a:pt x="21" y="17"/>
                      </a:lnTo>
                      <a:lnTo>
                        <a:pt x="21" y="17"/>
                      </a:lnTo>
                      <a:lnTo>
                        <a:pt x="21" y="17"/>
                      </a:lnTo>
                      <a:lnTo>
                        <a:pt x="23" y="17"/>
                      </a:lnTo>
                      <a:lnTo>
                        <a:pt x="23" y="17"/>
                      </a:lnTo>
                      <a:lnTo>
                        <a:pt x="23" y="19"/>
                      </a:lnTo>
                      <a:lnTo>
                        <a:pt x="23" y="19"/>
                      </a:lnTo>
                      <a:lnTo>
                        <a:pt x="23" y="19"/>
                      </a:lnTo>
                      <a:lnTo>
                        <a:pt x="23" y="17"/>
                      </a:lnTo>
                      <a:lnTo>
                        <a:pt x="23" y="17"/>
                      </a:lnTo>
                      <a:lnTo>
                        <a:pt x="23" y="19"/>
                      </a:lnTo>
                      <a:lnTo>
                        <a:pt x="23" y="19"/>
                      </a:lnTo>
                      <a:lnTo>
                        <a:pt x="23" y="17"/>
                      </a:lnTo>
                      <a:lnTo>
                        <a:pt x="23" y="17"/>
                      </a:lnTo>
                      <a:lnTo>
                        <a:pt x="26" y="17"/>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19"/>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1"/>
                      </a:lnTo>
                      <a:lnTo>
                        <a:pt x="26" y="24"/>
                      </a:lnTo>
                      <a:lnTo>
                        <a:pt x="26" y="24"/>
                      </a:lnTo>
                      <a:lnTo>
                        <a:pt x="26" y="24"/>
                      </a:lnTo>
                      <a:lnTo>
                        <a:pt x="23" y="24"/>
                      </a:lnTo>
                      <a:lnTo>
                        <a:pt x="23" y="24"/>
                      </a:lnTo>
                      <a:lnTo>
                        <a:pt x="23" y="24"/>
                      </a:lnTo>
                      <a:lnTo>
                        <a:pt x="23" y="24"/>
                      </a:lnTo>
                      <a:lnTo>
                        <a:pt x="23" y="24"/>
                      </a:lnTo>
                      <a:lnTo>
                        <a:pt x="23" y="24"/>
                      </a:lnTo>
                      <a:lnTo>
                        <a:pt x="23" y="26"/>
                      </a:lnTo>
                      <a:lnTo>
                        <a:pt x="23" y="26"/>
                      </a:lnTo>
                      <a:lnTo>
                        <a:pt x="23" y="26"/>
                      </a:lnTo>
                      <a:lnTo>
                        <a:pt x="23" y="26"/>
                      </a:lnTo>
                      <a:lnTo>
                        <a:pt x="23" y="26"/>
                      </a:lnTo>
                      <a:lnTo>
                        <a:pt x="23" y="26"/>
                      </a:lnTo>
                      <a:lnTo>
                        <a:pt x="23" y="26"/>
                      </a:lnTo>
                      <a:lnTo>
                        <a:pt x="23" y="26"/>
                      </a:lnTo>
                      <a:lnTo>
                        <a:pt x="23" y="28"/>
                      </a:lnTo>
                      <a:lnTo>
                        <a:pt x="23" y="28"/>
                      </a:lnTo>
                      <a:lnTo>
                        <a:pt x="21" y="28"/>
                      </a:lnTo>
                      <a:lnTo>
                        <a:pt x="21" y="28"/>
                      </a:lnTo>
                      <a:lnTo>
                        <a:pt x="21" y="28"/>
                      </a:lnTo>
                      <a:lnTo>
                        <a:pt x="21" y="28"/>
                      </a:lnTo>
                      <a:lnTo>
                        <a:pt x="21" y="28"/>
                      </a:lnTo>
                      <a:lnTo>
                        <a:pt x="21" y="28"/>
                      </a:lnTo>
                      <a:lnTo>
                        <a:pt x="21" y="28"/>
                      </a:lnTo>
                      <a:lnTo>
                        <a:pt x="21" y="28"/>
                      </a:lnTo>
                      <a:lnTo>
                        <a:pt x="21" y="28"/>
                      </a:lnTo>
                      <a:lnTo>
                        <a:pt x="21" y="28"/>
                      </a:lnTo>
                      <a:lnTo>
                        <a:pt x="21" y="28"/>
                      </a:lnTo>
                      <a:lnTo>
                        <a:pt x="21" y="28"/>
                      </a:lnTo>
                      <a:lnTo>
                        <a:pt x="21" y="28"/>
                      </a:lnTo>
                      <a:lnTo>
                        <a:pt x="21" y="28"/>
                      </a:lnTo>
                      <a:lnTo>
                        <a:pt x="21" y="31"/>
                      </a:lnTo>
                      <a:lnTo>
                        <a:pt x="21" y="31"/>
                      </a:lnTo>
                      <a:lnTo>
                        <a:pt x="21" y="31"/>
                      </a:lnTo>
                      <a:lnTo>
                        <a:pt x="21" y="31"/>
                      </a:lnTo>
                      <a:lnTo>
                        <a:pt x="21" y="31"/>
                      </a:lnTo>
                      <a:lnTo>
                        <a:pt x="21" y="31"/>
                      </a:lnTo>
                      <a:lnTo>
                        <a:pt x="21" y="31"/>
                      </a:lnTo>
                      <a:lnTo>
                        <a:pt x="21" y="33"/>
                      </a:lnTo>
                      <a:lnTo>
                        <a:pt x="21" y="33"/>
                      </a:lnTo>
                      <a:lnTo>
                        <a:pt x="21" y="33"/>
                      </a:lnTo>
                      <a:lnTo>
                        <a:pt x="21" y="36"/>
                      </a:lnTo>
                      <a:lnTo>
                        <a:pt x="21" y="36"/>
                      </a:lnTo>
                      <a:lnTo>
                        <a:pt x="21" y="36"/>
                      </a:lnTo>
                      <a:lnTo>
                        <a:pt x="21" y="36"/>
                      </a:lnTo>
                      <a:lnTo>
                        <a:pt x="21" y="36"/>
                      </a:lnTo>
                      <a:lnTo>
                        <a:pt x="19" y="36"/>
                      </a:lnTo>
                      <a:lnTo>
                        <a:pt x="19" y="33"/>
                      </a:lnTo>
                      <a:lnTo>
                        <a:pt x="19" y="33"/>
                      </a:lnTo>
                      <a:lnTo>
                        <a:pt x="19" y="33"/>
                      </a:lnTo>
                      <a:lnTo>
                        <a:pt x="19" y="33"/>
                      </a:lnTo>
                      <a:lnTo>
                        <a:pt x="19" y="33"/>
                      </a:lnTo>
                      <a:lnTo>
                        <a:pt x="19" y="33"/>
                      </a:lnTo>
                      <a:lnTo>
                        <a:pt x="19" y="33"/>
                      </a:lnTo>
                      <a:lnTo>
                        <a:pt x="19" y="33"/>
                      </a:lnTo>
                      <a:lnTo>
                        <a:pt x="16" y="33"/>
                      </a:lnTo>
                      <a:lnTo>
                        <a:pt x="16" y="33"/>
                      </a:lnTo>
                      <a:lnTo>
                        <a:pt x="16" y="33"/>
                      </a:lnTo>
                      <a:lnTo>
                        <a:pt x="16" y="33"/>
                      </a:lnTo>
                      <a:lnTo>
                        <a:pt x="14" y="33"/>
                      </a:lnTo>
                      <a:lnTo>
                        <a:pt x="14" y="33"/>
                      </a:lnTo>
                      <a:lnTo>
                        <a:pt x="14" y="33"/>
                      </a:lnTo>
                      <a:lnTo>
                        <a:pt x="14" y="33"/>
                      </a:lnTo>
                      <a:lnTo>
                        <a:pt x="14" y="33"/>
                      </a:lnTo>
                      <a:lnTo>
                        <a:pt x="14" y="33"/>
                      </a:lnTo>
                      <a:lnTo>
                        <a:pt x="14" y="33"/>
                      </a:lnTo>
                      <a:lnTo>
                        <a:pt x="14" y="33"/>
                      </a:lnTo>
                      <a:lnTo>
                        <a:pt x="14" y="33"/>
                      </a:lnTo>
                      <a:lnTo>
                        <a:pt x="14" y="33"/>
                      </a:lnTo>
                      <a:lnTo>
                        <a:pt x="14" y="33"/>
                      </a:lnTo>
                      <a:lnTo>
                        <a:pt x="14" y="33"/>
                      </a:lnTo>
                      <a:lnTo>
                        <a:pt x="14" y="33"/>
                      </a:lnTo>
                      <a:lnTo>
                        <a:pt x="12" y="33"/>
                      </a:lnTo>
                      <a:lnTo>
                        <a:pt x="12" y="36"/>
                      </a:lnTo>
                      <a:lnTo>
                        <a:pt x="12" y="36"/>
                      </a:lnTo>
                      <a:lnTo>
                        <a:pt x="12" y="36"/>
                      </a:lnTo>
                      <a:lnTo>
                        <a:pt x="12" y="36"/>
                      </a:lnTo>
                      <a:lnTo>
                        <a:pt x="12" y="36"/>
                      </a:lnTo>
                      <a:lnTo>
                        <a:pt x="12" y="36"/>
                      </a:lnTo>
                      <a:lnTo>
                        <a:pt x="12" y="36"/>
                      </a:lnTo>
                      <a:lnTo>
                        <a:pt x="12" y="36"/>
                      </a:lnTo>
                      <a:lnTo>
                        <a:pt x="9" y="36"/>
                      </a:lnTo>
                      <a:lnTo>
                        <a:pt x="9" y="36"/>
                      </a:lnTo>
                      <a:lnTo>
                        <a:pt x="9" y="36"/>
                      </a:lnTo>
                      <a:lnTo>
                        <a:pt x="9" y="36"/>
                      </a:lnTo>
                      <a:lnTo>
                        <a:pt x="9" y="36"/>
                      </a:lnTo>
                      <a:lnTo>
                        <a:pt x="9" y="36"/>
                      </a:lnTo>
                      <a:lnTo>
                        <a:pt x="9" y="36"/>
                      </a:lnTo>
                      <a:lnTo>
                        <a:pt x="9" y="36"/>
                      </a:lnTo>
                      <a:lnTo>
                        <a:pt x="9" y="36"/>
                      </a:lnTo>
                      <a:lnTo>
                        <a:pt x="9" y="36"/>
                      </a:lnTo>
                      <a:lnTo>
                        <a:pt x="9" y="36"/>
                      </a:lnTo>
                      <a:lnTo>
                        <a:pt x="9" y="36"/>
                      </a:lnTo>
                      <a:lnTo>
                        <a:pt x="9" y="36"/>
                      </a:lnTo>
                      <a:lnTo>
                        <a:pt x="9" y="36"/>
                      </a:lnTo>
                      <a:lnTo>
                        <a:pt x="7" y="36"/>
                      </a:lnTo>
                      <a:lnTo>
                        <a:pt x="7" y="36"/>
                      </a:lnTo>
                      <a:lnTo>
                        <a:pt x="7" y="33"/>
                      </a:lnTo>
                      <a:lnTo>
                        <a:pt x="7" y="33"/>
                      </a:lnTo>
                      <a:lnTo>
                        <a:pt x="7" y="33"/>
                      </a:lnTo>
                      <a:lnTo>
                        <a:pt x="7" y="33"/>
                      </a:lnTo>
                      <a:lnTo>
                        <a:pt x="7" y="33"/>
                      </a:lnTo>
                      <a:lnTo>
                        <a:pt x="7" y="33"/>
                      </a:lnTo>
                      <a:lnTo>
                        <a:pt x="7" y="33"/>
                      </a:lnTo>
                      <a:lnTo>
                        <a:pt x="4" y="33"/>
                      </a:lnTo>
                      <a:lnTo>
                        <a:pt x="4" y="33"/>
                      </a:lnTo>
                      <a:lnTo>
                        <a:pt x="4" y="33"/>
                      </a:lnTo>
                      <a:lnTo>
                        <a:pt x="4" y="33"/>
                      </a:lnTo>
                      <a:lnTo>
                        <a:pt x="4" y="33"/>
                      </a:lnTo>
                      <a:lnTo>
                        <a:pt x="4" y="33"/>
                      </a:lnTo>
                      <a:lnTo>
                        <a:pt x="4" y="33"/>
                      </a:lnTo>
                      <a:lnTo>
                        <a:pt x="4" y="33"/>
                      </a:lnTo>
                      <a:lnTo>
                        <a:pt x="4" y="33"/>
                      </a:lnTo>
                      <a:lnTo>
                        <a:pt x="4" y="33"/>
                      </a:lnTo>
                      <a:lnTo>
                        <a:pt x="4" y="33"/>
                      </a:lnTo>
                      <a:lnTo>
                        <a:pt x="4" y="33"/>
                      </a:lnTo>
                      <a:lnTo>
                        <a:pt x="4" y="33"/>
                      </a:lnTo>
                      <a:lnTo>
                        <a:pt x="4" y="31"/>
                      </a:lnTo>
                      <a:lnTo>
                        <a:pt x="4" y="31"/>
                      </a:lnTo>
                      <a:lnTo>
                        <a:pt x="4" y="31"/>
                      </a:lnTo>
                      <a:lnTo>
                        <a:pt x="4" y="31"/>
                      </a:lnTo>
                      <a:lnTo>
                        <a:pt x="4" y="31"/>
                      </a:lnTo>
                      <a:lnTo>
                        <a:pt x="4" y="31"/>
                      </a:lnTo>
                      <a:lnTo>
                        <a:pt x="2" y="31"/>
                      </a:lnTo>
                      <a:lnTo>
                        <a:pt x="2" y="31"/>
                      </a:lnTo>
                      <a:lnTo>
                        <a:pt x="2" y="31"/>
                      </a:lnTo>
                      <a:lnTo>
                        <a:pt x="2" y="31"/>
                      </a:lnTo>
                      <a:lnTo>
                        <a:pt x="4" y="31"/>
                      </a:lnTo>
                      <a:lnTo>
                        <a:pt x="4" y="31"/>
                      </a:lnTo>
                      <a:lnTo>
                        <a:pt x="4" y="31"/>
                      </a:lnTo>
                      <a:lnTo>
                        <a:pt x="4" y="31"/>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8"/>
                      </a:lnTo>
                      <a:lnTo>
                        <a:pt x="4" y="26"/>
                      </a:lnTo>
                      <a:lnTo>
                        <a:pt x="4" y="26"/>
                      </a:lnTo>
                      <a:lnTo>
                        <a:pt x="4" y="26"/>
                      </a:lnTo>
                      <a:lnTo>
                        <a:pt x="4" y="26"/>
                      </a:lnTo>
                      <a:lnTo>
                        <a:pt x="4" y="26"/>
                      </a:lnTo>
                      <a:lnTo>
                        <a:pt x="4" y="26"/>
                      </a:lnTo>
                      <a:lnTo>
                        <a:pt x="4" y="26"/>
                      </a:lnTo>
                      <a:lnTo>
                        <a:pt x="7" y="26"/>
                      </a:lnTo>
                      <a:lnTo>
                        <a:pt x="7" y="26"/>
                      </a:lnTo>
                      <a:lnTo>
                        <a:pt x="4" y="26"/>
                      </a:lnTo>
                      <a:lnTo>
                        <a:pt x="7" y="26"/>
                      </a:lnTo>
                      <a:lnTo>
                        <a:pt x="7" y="26"/>
                      </a:lnTo>
                      <a:lnTo>
                        <a:pt x="7" y="26"/>
                      </a:lnTo>
                      <a:lnTo>
                        <a:pt x="4" y="26"/>
                      </a:lnTo>
                      <a:lnTo>
                        <a:pt x="4" y="24"/>
                      </a:lnTo>
                      <a:lnTo>
                        <a:pt x="4" y="24"/>
                      </a:lnTo>
                      <a:lnTo>
                        <a:pt x="4" y="24"/>
                      </a:lnTo>
                      <a:lnTo>
                        <a:pt x="4" y="24"/>
                      </a:lnTo>
                      <a:lnTo>
                        <a:pt x="4" y="24"/>
                      </a:lnTo>
                      <a:lnTo>
                        <a:pt x="4" y="24"/>
                      </a:lnTo>
                      <a:lnTo>
                        <a:pt x="4" y="24"/>
                      </a:lnTo>
                      <a:lnTo>
                        <a:pt x="4" y="24"/>
                      </a:lnTo>
                      <a:lnTo>
                        <a:pt x="4" y="24"/>
                      </a:lnTo>
                      <a:lnTo>
                        <a:pt x="4" y="24"/>
                      </a:lnTo>
                      <a:lnTo>
                        <a:pt x="4" y="24"/>
                      </a:lnTo>
                      <a:lnTo>
                        <a:pt x="4" y="24"/>
                      </a:lnTo>
                      <a:lnTo>
                        <a:pt x="4" y="24"/>
                      </a:lnTo>
                      <a:lnTo>
                        <a:pt x="4" y="24"/>
                      </a:lnTo>
                      <a:lnTo>
                        <a:pt x="4" y="21"/>
                      </a:lnTo>
                      <a:lnTo>
                        <a:pt x="4" y="21"/>
                      </a:lnTo>
                      <a:lnTo>
                        <a:pt x="4" y="21"/>
                      </a:lnTo>
                      <a:lnTo>
                        <a:pt x="2" y="21"/>
                      </a:lnTo>
                      <a:lnTo>
                        <a:pt x="2" y="21"/>
                      </a:lnTo>
                      <a:lnTo>
                        <a:pt x="4" y="21"/>
                      </a:lnTo>
                      <a:lnTo>
                        <a:pt x="2" y="21"/>
                      </a:lnTo>
                      <a:lnTo>
                        <a:pt x="2" y="21"/>
                      </a:lnTo>
                      <a:lnTo>
                        <a:pt x="2" y="21"/>
                      </a:lnTo>
                      <a:lnTo>
                        <a:pt x="2" y="21"/>
                      </a:lnTo>
                      <a:lnTo>
                        <a:pt x="2" y="19"/>
                      </a:lnTo>
                      <a:lnTo>
                        <a:pt x="2" y="19"/>
                      </a:lnTo>
                      <a:lnTo>
                        <a:pt x="2" y="19"/>
                      </a:lnTo>
                      <a:lnTo>
                        <a:pt x="2" y="19"/>
                      </a:lnTo>
                      <a:lnTo>
                        <a:pt x="2" y="19"/>
                      </a:lnTo>
                      <a:lnTo>
                        <a:pt x="2" y="19"/>
                      </a:lnTo>
                      <a:lnTo>
                        <a:pt x="2" y="19"/>
                      </a:lnTo>
                      <a:lnTo>
                        <a:pt x="2" y="19"/>
                      </a:lnTo>
                      <a:lnTo>
                        <a:pt x="2" y="19"/>
                      </a:lnTo>
                      <a:lnTo>
                        <a:pt x="2" y="19"/>
                      </a:lnTo>
                      <a:lnTo>
                        <a:pt x="2" y="19"/>
                      </a:lnTo>
                      <a:lnTo>
                        <a:pt x="2" y="19"/>
                      </a:lnTo>
                      <a:lnTo>
                        <a:pt x="2" y="19"/>
                      </a:lnTo>
                      <a:lnTo>
                        <a:pt x="0" y="19"/>
                      </a:lnTo>
                      <a:lnTo>
                        <a:pt x="0" y="19"/>
                      </a:lnTo>
                      <a:lnTo>
                        <a:pt x="0" y="19"/>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7"/>
                      </a:lnTo>
                      <a:lnTo>
                        <a:pt x="0" y="14"/>
                      </a:lnTo>
                      <a:lnTo>
                        <a:pt x="0" y="14"/>
                      </a:lnTo>
                      <a:lnTo>
                        <a:pt x="0" y="14"/>
                      </a:lnTo>
                      <a:lnTo>
                        <a:pt x="0" y="14"/>
                      </a:lnTo>
                      <a:lnTo>
                        <a:pt x="0" y="14"/>
                      </a:lnTo>
                      <a:lnTo>
                        <a:pt x="2" y="14"/>
                      </a:lnTo>
                      <a:lnTo>
                        <a:pt x="2" y="14"/>
                      </a:lnTo>
                      <a:lnTo>
                        <a:pt x="2" y="14"/>
                      </a:lnTo>
                      <a:lnTo>
                        <a:pt x="2" y="14"/>
                      </a:lnTo>
                      <a:lnTo>
                        <a:pt x="2" y="14"/>
                      </a:lnTo>
                      <a:lnTo>
                        <a:pt x="2" y="14"/>
                      </a:lnTo>
                      <a:lnTo>
                        <a:pt x="2" y="14"/>
                      </a:lnTo>
                      <a:lnTo>
                        <a:pt x="2" y="14"/>
                      </a:lnTo>
                      <a:lnTo>
                        <a:pt x="2" y="14"/>
                      </a:lnTo>
                      <a:lnTo>
                        <a:pt x="2" y="14"/>
                      </a:lnTo>
                      <a:lnTo>
                        <a:pt x="2" y="14"/>
                      </a:lnTo>
                      <a:lnTo>
                        <a:pt x="0" y="14"/>
                      </a:lnTo>
                      <a:lnTo>
                        <a:pt x="0" y="14"/>
                      </a:lnTo>
                      <a:lnTo>
                        <a:pt x="0" y="14"/>
                      </a:lnTo>
                      <a:lnTo>
                        <a:pt x="0" y="14"/>
                      </a:lnTo>
                      <a:lnTo>
                        <a:pt x="0" y="14"/>
                      </a:lnTo>
                      <a:lnTo>
                        <a:pt x="0" y="14"/>
                      </a:lnTo>
                      <a:lnTo>
                        <a:pt x="0" y="12"/>
                      </a:lnTo>
                      <a:lnTo>
                        <a:pt x="2" y="12"/>
                      </a:lnTo>
                      <a:lnTo>
                        <a:pt x="2" y="12"/>
                      </a:lnTo>
                      <a:lnTo>
                        <a:pt x="2" y="12"/>
                      </a:lnTo>
                      <a:lnTo>
                        <a:pt x="2" y="12"/>
                      </a:lnTo>
                      <a:lnTo>
                        <a:pt x="2" y="12"/>
                      </a:lnTo>
                      <a:lnTo>
                        <a:pt x="2" y="12"/>
                      </a:lnTo>
                      <a:lnTo>
                        <a:pt x="2" y="9"/>
                      </a:lnTo>
                      <a:lnTo>
                        <a:pt x="2" y="9"/>
                      </a:lnTo>
                      <a:lnTo>
                        <a:pt x="2" y="9"/>
                      </a:lnTo>
                      <a:lnTo>
                        <a:pt x="2" y="9"/>
                      </a:lnTo>
                      <a:lnTo>
                        <a:pt x="2" y="9"/>
                      </a:lnTo>
                      <a:lnTo>
                        <a:pt x="2" y="9"/>
                      </a:lnTo>
                      <a:lnTo>
                        <a:pt x="2" y="9"/>
                      </a:lnTo>
                      <a:lnTo>
                        <a:pt x="2" y="9"/>
                      </a:lnTo>
                      <a:lnTo>
                        <a:pt x="2" y="9"/>
                      </a:lnTo>
                      <a:lnTo>
                        <a:pt x="4" y="9"/>
                      </a:lnTo>
                      <a:lnTo>
                        <a:pt x="4" y="9"/>
                      </a:lnTo>
                      <a:lnTo>
                        <a:pt x="2" y="9"/>
                      </a:lnTo>
                      <a:lnTo>
                        <a:pt x="2" y="9"/>
                      </a:lnTo>
                      <a:lnTo>
                        <a:pt x="2" y="9"/>
                      </a:lnTo>
                      <a:lnTo>
                        <a:pt x="2" y="7"/>
                      </a:lnTo>
                      <a:lnTo>
                        <a:pt x="2" y="7"/>
                      </a:lnTo>
                      <a:lnTo>
                        <a:pt x="4" y="7"/>
                      </a:lnTo>
                      <a:lnTo>
                        <a:pt x="4" y="7"/>
                      </a:lnTo>
                      <a:lnTo>
                        <a:pt x="4" y="7"/>
                      </a:lnTo>
                      <a:lnTo>
                        <a:pt x="4" y="7"/>
                      </a:lnTo>
                      <a:lnTo>
                        <a:pt x="4" y="7"/>
                      </a:lnTo>
                      <a:lnTo>
                        <a:pt x="4" y="7"/>
                      </a:lnTo>
                      <a:lnTo>
                        <a:pt x="4" y="7"/>
                      </a:lnTo>
                      <a:lnTo>
                        <a:pt x="4" y="5"/>
                      </a:lnTo>
                      <a:lnTo>
                        <a:pt x="4" y="5"/>
                      </a:lnTo>
                      <a:lnTo>
                        <a:pt x="4" y="5"/>
                      </a:lnTo>
                      <a:lnTo>
                        <a:pt x="4" y="5"/>
                      </a:lnTo>
                      <a:lnTo>
                        <a:pt x="4" y="5"/>
                      </a:lnTo>
                      <a:lnTo>
                        <a:pt x="4" y="5"/>
                      </a:lnTo>
                      <a:lnTo>
                        <a:pt x="4" y="5"/>
                      </a:lnTo>
                      <a:lnTo>
                        <a:pt x="4" y="5"/>
                      </a:lnTo>
                      <a:lnTo>
                        <a:pt x="4" y="5"/>
                      </a:lnTo>
                      <a:lnTo>
                        <a:pt x="4" y="5"/>
                      </a:lnTo>
                      <a:lnTo>
                        <a:pt x="4" y="2"/>
                      </a:lnTo>
                      <a:lnTo>
                        <a:pt x="4" y="2"/>
                      </a:lnTo>
                      <a:lnTo>
                        <a:pt x="7" y="2"/>
                      </a:lnTo>
                      <a:lnTo>
                        <a:pt x="7" y="2"/>
                      </a:lnTo>
                      <a:lnTo>
                        <a:pt x="7" y="2"/>
                      </a:lnTo>
                      <a:lnTo>
                        <a:pt x="7" y="2"/>
                      </a:lnTo>
                      <a:lnTo>
                        <a:pt x="7" y="2"/>
                      </a:lnTo>
                      <a:lnTo>
                        <a:pt x="7" y="0"/>
                      </a:lnTo>
                      <a:lnTo>
                        <a:pt x="7" y="0"/>
                      </a:lnTo>
                      <a:lnTo>
                        <a:pt x="7" y="0"/>
                      </a:lnTo>
                      <a:lnTo>
                        <a:pt x="7" y="0"/>
                      </a:lnTo>
                      <a:lnTo>
                        <a:pt x="7" y="0"/>
                      </a:lnTo>
                      <a:lnTo>
                        <a:pt x="9" y="0"/>
                      </a:lnTo>
                      <a:lnTo>
                        <a:pt x="9" y="0"/>
                      </a:lnTo>
                      <a:lnTo>
                        <a:pt x="9" y="0"/>
                      </a:lnTo>
                      <a:lnTo>
                        <a:pt x="9" y="0"/>
                      </a:lnTo>
                      <a:lnTo>
                        <a:pt x="9" y="0"/>
                      </a:lnTo>
                      <a:lnTo>
                        <a:pt x="9" y="0"/>
                      </a:lnTo>
                      <a:lnTo>
                        <a:pt x="9"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7" name="Freeform 52492"/>
                <p:cNvSpPr>
                  <a:spLocks noEditPoints="1"/>
                </p:cNvSpPr>
                <p:nvPr/>
              </p:nvSpPr>
              <p:spPr bwMode="auto">
                <a:xfrm>
                  <a:off x="5050742" y="5383792"/>
                  <a:ext cx="39054" cy="35420"/>
                </a:xfrm>
                <a:custGeom>
                  <a:avLst/>
                  <a:gdLst>
                    <a:gd name="T0" fmla="*/ 4 w 11"/>
                    <a:gd name="T1" fmla="*/ 5 h 12"/>
                    <a:gd name="T2" fmla="*/ 4 w 11"/>
                    <a:gd name="T3" fmla="*/ 5 h 12"/>
                    <a:gd name="T4" fmla="*/ 7 w 11"/>
                    <a:gd name="T5" fmla="*/ 5 h 12"/>
                    <a:gd name="T6" fmla="*/ 4 w 11"/>
                    <a:gd name="T7" fmla="*/ 7 h 12"/>
                    <a:gd name="T8" fmla="*/ 7 w 11"/>
                    <a:gd name="T9" fmla="*/ 5 h 12"/>
                    <a:gd name="T10" fmla="*/ 7 w 11"/>
                    <a:gd name="T11" fmla="*/ 5 h 12"/>
                    <a:gd name="T12" fmla="*/ 7 w 11"/>
                    <a:gd name="T13" fmla="*/ 5 h 12"/>
                    <a:gd name="T14" fmla="*/ 7 w 11"/>
                    <a:gd name="T15" fmla="*/ 7 h 12"/>
                    <a:gd name="T16" fmla="*/ 9 w 11"/>
                    <a:gd name="T17" fmla="*/ 7 h 12"/>
                    <a:gd name="T18" fmla="*/ 9 w 11"/>
                    <a:gd name="T19" fmla="*/ 7 h 12"/>
                    <a:gd name="T20" fmla="*/ 9 w 11"/>
                    <a:gd name="T21" fmla="*/ 7 h 12"/>
                    <a:gd name="T22" fmla="*/ 9 w 11"/>
                    <a:gd name="T23" fmla="*/ 7 h 12"/>
                    <a:gd name="T24" fmla="*/ 9 w 11"/>
                    <a:gd name="T25" fmla="*/ 7 h 12"/>
                    <a:gd name="T26" fmla="*/ 9 w 11"/>
                    <a:gd name="T27" fmla="*/ 9 h 12"/>
                    <a:gd name="T28" fmla="*/ 9 w 11"/>
                    <a:gd name="T29" fmla="*/ 9 h 12"/>
                    <a:gd name="T30" fmla="*/ 9 w 11"/>
                    <a:gd name="T31" fmla="*/ 7 h 12"/>
                    <a:gd name="T32" fmla="*/ 11 w 11"/>
                    <a:gd name="T33" fmla="*/ 9 h 12"/>
                    <a:gd name="T34" fmla="*/ 11 w 11"/>
                    <a:gd name="T35" fmla="*/ 9 h 12"/>
                    <a:gd name="T36" fmla="*/ 11 w 11"/>
                    <a:gd name="T37" fmla="*/ 9 h 12"/>
                    <a:gd name="T38" fmla="*/ 11 w 11"/>
                    <a:gd name="T39" fmla="*/ 12 h 12"/>
                    <a:gd name="T40" fmla="*/ 11 w 11"/>
                    <a:gd name="T41" fmla="*/ 12 h 12"/>
                    <a:gd name="T42" fmla="*/ 11 w 11"/>
                    <a:gd name="T43" fmla="*/ 12 h 12"/>
                    <a:gd name="T44" fmla="*/ 11 w 11"/>
                    <a:gd name="T45" fmla="*/ 12 h 12"/>
                    <a:gd name="T46" fmla="*/ 9 w 11"/>
                    <a:gd name="T47" fmla="*/ 12 h 12"/>
                    <a:gd name="T48" fmla="*/ 11 w 11"/>
                    <a:gd name="T49" fmla="*/ 12 h 12"/>
                    <a:gd name="T50" fmla="*/ 11 w 11"/>
                    <a:gd name="T51" fmla="*/ 12 h 12"/>
                    <a:gd name="T52" fmla="*/ 9 w 11"/>
                    <a:gd name="T53" fmla="*/ 12 h 12"/>
                    <a:gd name="T54" fmla="*/ 7 w 11"/>
                    <a:gd name="T55" fmla="*/ 12 h 12"/>
                    <a:gd name="T56" fmla="*/ 7 w 11"/>
                    <a:gd name="T57" fmla="*/ 12 h 12"/>
                    <a:gd name="T58" fmla="*/ 4 w 11"/>
                    <a:gd name="T59" fmla="*/ 9 h 12"/>
                    <a:gd name="T60" fmla="*/ 4 w 11"/>
                    <a:gd name="T61" fmla="*/ 9 h 12"/>
                    <a:gd name="T62" fmla="*/ 4 w 11"/>
                    <a:gd name="T63" fmla="*/ 7 h 12"/>
                    <a:gd name="T64" fmla="*/ 4 w 11"/>
                    <a:gd name="T65" fmla="*/ 7 h 12"/>
                    <a:gd name="T66" fmla="*/ 4 w 11"/>
                    <a:gd name="T67" fmla="*/ 7 h 12"/>
                    <a:gd name="T68" fmla="*/ 4 w 11"/>
                    <a:gd name="T69" fmla="*/ 5 h 12"/>
                    <a:gd name="T70" fmla="*/ 4 w 11"/>
                    <a:gd name="T71" fmla="*/ 5 h 12"/>
                    <a:gd name="T72" fmla="*/ 4 w 11"/>
                    <a:gd name="T73" fmla="*/ 5 h 12"/>
                    <a:gd name="T74" fmla="*/ 4 w 11"/>
                    <a:gd name="T75" fmla="*/ 5 h 12"/>
                    <a:gd name="T76" fmla="*/ 4 w 11"/>
                    <a:gd name="T77" fmla="*/ 5 h 12"/>
                    <a:gd name="T78" fmla="*/ 4 w 11"/>
                    <a:gd name="T79" fmla="*/ 5 h 12"/>
                    <a:gd name="T80" fmla="*/ 4 w 11"/>
                    <a:gd name="T81" fmla="*/ 2 h 12"/>
                    <a:gd name="T82" fmla="*/ 4 w 11"/>
                    <a:gd name="T83" fmla="*/ 2 h 12"/>
                    <a:gd name="T84" fmla="*/ 4 w 11"/>
                    <a:gd name="T85" fmla="*/ 2 h 12"/>
                    <a:gd name="T86" fmla="*/ 2 w 11"/>
                    <a:gd name="T87" fmla="*/ 0 h 12"/>
                    <a:gd name="T88" fmla="*/ 2 w 11"/>
                    <a:gd name="T89" fmla="*/ 0 h 12"/>
                    <a:gd name="T90" fmla="*/ 2 w 11"/>
                    <a:gd name="T91" fmla="*/ 0 h 12"/>
                    <a:gd name="T92" fmla="*/ 2 w 11"/>
                    <a:gd name="T93" fmla="*/ 2 h 12"/>
                    <a:gd name="T94" fmla="*/ 4 w 11"/>
                    <a:gd name="T95" fmla="*/ 2 h 12"/>
                    <a:gd name="T96" fmla="*/ 2 w 11"/>
                    <a:gd name="T97" fmla="*/ 2 h 12"/>
                    <a:gd name="T98" fmla="*/ 2 w 11"/>
                    <a:gd name="T99" fmla="*/ 2 h 12"/>
                    <a:gd name="T100" fmla="*/ 0 w 11"/>
                    <a:gd name="T101" fmla="*/ 2 h 12"/>
                    <a:gd name="T102" fmla="*/ 0 w 11"/>
                    <a:gd name="T103" fmla="*/ 2 h 12"/>
                    <a:gd name="T104" fmla="*/ 0 w 11"/>
                    <a:gd name="T105" fmla="*/ 2 h 12"/>
                    <a:gd name="T106" fmla="*/ 0 w 11"/>
                    <a:gd name="T107" fmla="*/ 0 h 12"/>
                    <a:gd name="T108" fmla="*/ 0 w 11"/>
                    <a:gd name="T10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 h="12">
                      <a:moveTo>
                        <a:pt x="4" y="5"/>
                      </a:move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7" y="5"/>
                      </a:lnTo>
                      <a:lnTo>
                        <a:pt x="7" y="5"/>
                      </a:lnTo>
                      <a:lnTo>
                        <a:pt x="7" y="5"/>
                      </a:lnTo>
                      <a:lnTo>
                        <a:pt x="7" y="5"/>
                      </a:lnTo>
                      <a:lnTo>
                        <a:pt x="7" y="5"/>
                      </a:lnTo>
                      <a:lnTo>
                        <a:pt x="7" y="5"/>
                      </a:lnTo>
                      <a:lnTo>
                        <a:pt x="4" y="5"/>
                      </a:lnTo>
                      <a:lnTo>
                        <a:pt x="4" y="5"/>
                      </a:lnTo>
                      <a:lnTo>
                        <a:pt x="4" y="5"/>
                      </a:lnTo>
                      <a:lnTo>
                        <a:pt x="4" y="7"/>
                      </a:lnTo>
                      <a:lnTo>
                        <a:pt x="4" y="7"/>
                      </a:lnTo>
                      <a:lnTo>
                        <a:pt x="4" y="7"/>
                      </a:lnTo>
                      <a:lnTo>
                        <a:pt x="7" y="5"/>
                      </a:lnTo>
                      <a:lnTo>
                        <a:pt x="7" y="5"/>
                      </a:lnTo>
                      <a:lnTo>
                        <a:pt x="7" y="5"/>
                      </a:lnTo>
                      <a:lnTo>
                        <a:pt x="7" y="5"/>
                      </a:lnTo>
                      <a:lnTo>
                        <a:pt x="7" y="5"/>
                      </a:lnTo>
                      <a:lnTo>
                        <a:pt x="7" y="5"/>
                      </a:lnTo>
                      <a:lnTo>
                        <a:pt x="7" y="5"/>
                      </a:lnTo>
                      <a:lnTo>
                        <a:pt x="7" y="5"/>
                      </a:lnTo>
                      <a:lnTo>
                        <a:pt x="7" y="5"/>
                      </a:lnTo>
                      <a:lnTo>
                        <a:pt x="7" y="5"/>
                      </a:lnTo>
                      <a:lnTo>
                        <a:pt x="7" y="5"/>
                      </a:lnTo>
                      <a:lnTo>
                        <a:pt x="7" y="5"/>
                      </a:lnTo>
                      <a:lnTo>
                        <a:pt x="7" y="5"/>
                      </a:lnTo>
                      <a:lnTo>
                        <a:pt x="7" y="7"/>
                      </a:lnTo>
                      <a:lnTo>
                        <a:pt x="7" y="7"/>
                      </a:lnTo>
                      <a:lnTo>
                        <a:pt x="7" y="5"/>
                      </a:lnTo>
                      <a:lnTo>
                        <a:pt x="7" y="5"/>
                      </a:lnTo>
                      <a:lnTo>
                        <a:pt x="7" y="5"/>
                      </a:lnTo>
                      <a:lnTo>
                        <a:pt x="7" y="5"/>
                      </a:lnTo>
                      <a:lnTo>
                        <a:pt x="7" y="5"/>
                      </a:lnTo>
                      <a:lnTo>
                        <a:pt x="7" y="7"/>
                      </a:lnTo>
                      <a:lnTo>
                        <a:pt x="7" y="7"/>
                      </a:lnTo>
                      <a:lnTo>
                        <a:pt x="7" y="7"/>
                      </a:lnTo>
                      <a:lnTo>
                        <a:pt x="7" y="7"/>
                      </a:lnTo>
                      <a:lnTo>
                        <a:pt x="7" y="7"/>
                      </a:lnTo>
                      <a:lnTo>
                        <a:pt x="7" y="7"/>
                      </a:lnTo>
                      <a:lnTo>
                        <a:pt x="7" y="7"/>
                      </a:lnTo>
                      <a:lnTo>
                        <a:pt x="7"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7"/>
                      </a:lnTo>
                      <a:lnTo>
                        <a:pt x="9" y="9"/>
                      </a:lnTo>
                      <a:lnTo>
                        <a:pt x="9" y="7"/>
                      </a:lnTo>
                      <a:lnTo>
                        <a:pt x="9" y="7"/>
                      </a:lnTo>
                      <a:lnTo>
                        <a:pt x="9" y="7"/>
                      </a:lnTo>
                      <a:lnTo>
                        <a:pt x="9" y="7"/>
                      </a:lnTo>
                      <a:lnTo>
                        <a:pt x="9" y="7"/>
                      </a:lnTo>
                      <a:lnTo>
                        <a:pt x="9" y="9"/>
                      </a:lnTo>
                      <a:lnTo>
                        <a:pt x="9" y="9"/>
                      </a:lnTo>
                      <a:lnTo>
                        <a:pt x="9" y="9"/>
                      </a:lnTo>
                      <a:lnTo>
                        <a:pt x="9" y="9"/>
                      </a:lnTo>
                      <a:lnTo>
                        <a:pt x="9" y="9"/>
                      </a:lnTo>
                      <a:lnTo>
                        <a:pt x="9" y="9"/>
                      </a:lnTo>
                      <a:lnTo>
                        <a:pt x="9" y="9"/>
                      </a:lnTo>
                      <a:lnTo>
                        <a:pt x="9" y="9"/>
                      </a:lnTo>
                      <a:lnTo>
                        <a:pt x="9" y="9"/>
                      </a:lnTo>
                      <a:lnTo>
                        <a:pt x="9" y="9"/>
                      </a:lnTo>
                      <a:lnTo>
                        <a:pt x="9" y="9"/>
                      </a:lnTo>
                      <a:lnTo>
                        <a:pt x="9" y="9"/>
                      </a:lnTo>
                      <a:lnTo>
                        <a:pt x="9" y="9"/>
                      </a:lnTo>
                      <a:lnTo>
                        <a:pt x="9" y="9"/>
                      </a:lnTo>
                      <a:lnTo>
                        <a:pt x="9" y="7"/>
                      </a:lnTo>
                      <a:lnTo>
                        <a:pt x="9" y="7"/>
                      </a:lnTo>
                      <a:lnTo>
                        <a:pt x="9" y="7"/>
                      </a:lnTo>
                      <a:lnTo>
                        <a:pt x="9" y="7"/>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9"/>
                      </a:lnTo>
                      <a:lnTo>
                        <a:pt x="11" y="12"/>
                      </a:lnTo>
                      <a:lnTo>
                        <a:pt x="11" y="12"/>
                      </a:lnTo>
                      <a:lnTo>
                        <a:pt x="11" y="9"/>
                      </a:lnTo>
                      <a:lnTo>
                        <a:pt x="11" y="9"/>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9" y="12"/>
                      </a:lnTo>
                      <a:lnTo>
                        <a:pt x="9" y="12"/>
                      </a:lnTo>
                      <a:lnTo>
                        <a:pt x="9" y="12"/>
                      </a:lnTo>
                      <a:lnTo>
                        <a:pt x="9" y="12"/>
                      </a:lnTo>
                      <a:lnTo>
                        <a:pt x="9" y="12"/>
                      </a:lnTo>
                      <a:lnTo>
                        <a:pt x="9" y="12"/>
                      </a:lnTo>
                      <a:lnTo>
                        <a:pt x="9" y="12"/>
                      </a:lnTo>
                      <a:lnTo>
                        <a:pt x="9" y="12"/>
                      </a:lnTo>
                      <a:lnTo>
                        <a:pt x="11" y="12"/>
                      </a:lnTo>
                      <a:lnTo>
                        <a:pt x="11" y="12"/>
                      </a:lnTo>
                      <a:lnTo>
                        <a:pt x="11" y="12"/>
                      </a:lnTo>
                      <a:lnTo>
                        <a:pt x="11" y="12"/>
                      </a:lnTo>
                      <a:lnTo>
                        <a:pt x="11" y="12"/>
                      </a:lnTo>
                      <a:lnTo>
                        <a:pt x="11" y="12"/>
                      </a:lnTo>
                      <a:lnTo>
                        <a:pt x="11" y="12"/>
                      </a:lnTo>
                      <a:lnTo>
                        <a:pt x="11" y="12"/>
                      </a:lnTo>
                      <a:lnTo>
                        <a:pt x="11" y="12"/>
                      </a:lnTo>
                      <a:lnTo>
                        <a:pt x="11" y="12"/>
                      </a:lnTo>
                      <a:lnTo>
                        <a:pt x="11" y="12"/>
                      </a:lnTo>
                      <a:lnTo>
                        <a:pt x="9" y="12"/>
                      </a:lnTo>
                      <a:lnTo>
                        <a:pt x="9" y="12"/>
                      </a:lnTo>
                      <a:lnTo>
                        <a:pt x="9" y="12"/>
                      </a:lnTo>
                      <a:lnTo>
                        <a:pt x="9" y="12"/>
                      </a:lnTo>
                      <a:lnTo>
                        <a:pt x="9" y="12"/>
                      </a:lnTo>
                      <a:lnTo>
                        <a:pt x="9" y="12"/>
                      </a:lnTo>
                      <a:lnTo>
                        <a:pt x="7" y="12"/>
                      </a:lnTo>
                      <a:lnTo>
                        <a:pt x="7" y="12"/>
                      </a:lnTo>
                      <a:lnTo>
                        <a:pt x="7" y="12"/>
                      </a:lnTo>
                      <a:lnTo>
                        <a:pt x="7" y="12"/>
                      </a:lnTo>
                      <a:lnTo>
                        <a:pt x="7" y="12"/>
                      </a:lnTo>
                      <a:lnTo>
                        <a:pt x="7" y="12"/>
                      </a:lnTo>
                      <a:lnTo>
                        <a:pt x="7" y="12"/>
                      </a:lnTo>
                      <a:lnTo>
                        <a:pt x="7" y="12"/>
                      </a:lnTo>
                      <a:lnTo>
                        <a:pt x="7" y="12"/>
                      </a:lnTo>
                      <a:lnTo>
                        <a:pt x="7" y="12"/>
                      </a:lnTo>
                      <a:lnTo>
                        <a:pt x="7" y="12"/>
                      </a:lnTo>
                      <a:lnTo>
                        <a:pt x="7" y="12"/>
                      </a:lnTo>
                      <a:lnTo>
                        <a:pt x="7" y="12"/>
                      </a:lnTo>
                      <a:lnTo>
                        <a:pt x="4" y="9"/>
                      </a:lnTo>
                      <a:lnTo>
                        <a:pt x="4" y="9"/>
                      </a:lnTo>
                      <a:lnTo>
                        <a:pt x="4" y="9"/>
                      </a:lnTo>
                      <a:lnTo>
                        <a:pt x="4" y="9"/>
                      </a:lnTo>
                      <a:lnTo>
                        <a:pt x="4" y="9"/>
                      </a:lnTo>
                      <a:lnTo>
                        <a:pt x="4" y="9"/>
                      </a:lnTo>
                      <a:lnTo>
                        <a:pt x="4" y="9"/>
                      </a:lnTo>
                      <a:lnTo>
                        <a:pt x="4" y="9"/>
                      </a:lnTo>
                      <a:lnTo>
                        <a:pt x="4" y="9"/>
                      </a:lnTo>
                      <a:lnTo>
                        <a:pt x="4" y="9"/>
                      </a:lnTo>
                      <a:lnTo>
                        <a:pt x="4" y="9"/>
                      </a:lnTo>
                      <a:lnTo>
                        <a:pt x="4" y="9"/>
                      </a:lnTo>
                      <a:lnTo>
                        <a:pt x="4" y="9"/>
                      </a:lnTo>
                      <a:lnTo>
                        <a:pt x="4" y="9"/>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7"/>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2"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lnTo>
                        <a:pt x="4" y="5"/>
                      </a:lnTo>
                      <a:close/>
                      <a:moveTo>
                        <a:pt x="4" y="2"/>
                      </a:moveTo>
                      <a:lnTo>
                        <a:pt x="4" y="2"/>
                      </a:lnTo>
                      <a:lnTo>
                        <a:pt x="4" y="2"/>
                      </a:lnTo>
                      <a:lnTo>
                        <a:pt x="4" y="2"/>
                      </a:lnTo>
                      <a:lnTo>
                        <a:pt x="4" y="2"/>
                      </a:lnTo>
                      <a:lnTo>
                        <a:pt x="4" y="2"/>
                      </a:lnTo>
                      <a:lnTo>
                        <a:pt x="4" y="2"/>
                      </a:lnTo>
                      <a:lnTo>
                        <a:pt x="4" y="2"/>
                      </a:lnTo>
                      <a:lnTo>
                        <a:pt x="4" y="2"/>
                      </a:lnTo>
                      <a:lnTo>
                        <a:pt x="4" y="2"/>
                      </a:lnTo>
                      <a:lnTo>
                        <a:pt x="4" y="2"/>
                      </a:lnTo>
                      <a:lnTo>
                        <a:pt x="4" y="2"/>
                      </a:lnTo>
                      <a:lnTo>
                        <a:pt x="2" y="2"/>
                      </a:lnTo>
                      <a:lnTo>
                        <a:pt x="4" y="2"/>
                      </a:lnTo>
                      <a:lnTo>
                        <a:pt x="4" y="2"/>
                      </a:lnTo>
                      <a:lnTo>
                        <a:pt x="4" y="2"/>
                      </a:lnTo>
                      <a:lnTo>
                        <a:pt x="4" y="2"/>
                      </a:lnTo>
                      <a:lnTo>
                        <a:pt x="4" y="2"/>
                      </a:lnTo>
                      <a:lnTo>
                        <a:pt x="4" y="2"/>
                      </a:lnTo>
                      <a:lnTo>
                        <a:pt x="4" y="2"/>
                      </a:lnTo>
                      <a:lnTo>
                        <a:pt x="4" y="2"/>
                      </a:lnTo>
                      <a:lnTo>
                        <a:pt x="4" y="2"/>
                      </a:lnTo>
                      <a:close/>
                      <a:moveTo>
                        <a:pt x="0" y="0"/>
                      </a:move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2"/>
                      </a:lnTo>
                      <a:lnTo>
                        <a:pt x="2" y="2"/>
                      </a:lnTo>
                      <a:lnTo>
                        <a:pt x="4" y="2"/>
                      </a:lnTo>
                      <a:lnTo>
                        <a:pt x="4" y="2"/>
                      </a:lnTo>
                      <a:lnTo>
                        <a:pt x="4" y="2"/>
                      </a:lnTo>
                      <a:lnTo>
                        <a:pt x="4" y="2"/>
                      </a:lnTo>
                      <a:lnTo>
                        <a:pt x="4" y="2"/>
                      </a:lnTo>
                      <a:lnTo>
                        <a:pt x="4" y="2"/>
                      </a:lnTo>
                      <a:lnTo>
                        <a:pt x="4"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8" name="Freeform 52493"/>
                <p:cNvSpPr>
                  <a:spLocks noEditPoints="1"/>
                </p:cNvSpPr>
                <p:nvPr/>
              </p:nvSpPr>
              <p:spPr bwMode="auto">
                <a:xfrm>
                  <a:off x="5057842" y="5389691"/>
                  <a:ext cx="17752" cy="35420"/>
                </a:xfrm>
                <a:custGeom>
                  <a:avLst/>
                  <a:gdLst>
                    <a:gd name="T0" fmla="*/ 5 w 5"/>
                    <a:gd name="T1" fmla="*/ 12 h 12"/>
                    <a:gd name="T2" fmla="*/ 5 w 5"/>
                    <a:gd name="T3" fmla="*/ 12 h 12"/>
                    <a:gd name="T4" fmla="*/ 5 w 5"/>
                    <a:gd name="T5" fmla="*/ 12 h 12"/>
                    <a:gd name="T6" fmla="*/ 5 w 5"/>
                    <a:gd name="T7" fmla="*/ 10 h 12"/>
                    <a:gd name="T8" fmla="*/ 5 w 5"/>
                    <a:gd name="T9" fmla="*/ 10 h 12"/>
                    <a:gd name="T10" fmla="*/ 5 w 5"/>
                    <a:gd name="T11" fmla="*/ 10 h 12"/>
                    <a:gd name="T12" fmla="*/ 5 w 5"/>
                    <a:gd name="T13" fmla="*/ 12 h 12"/>
                    <a:gd name="T14" fmla="*/ 5 w 5"/>
                    <a:gd name="T15" fmla="*/ 3 h 12"/>
                    <a:gd name="T16" fmla="*/ 5 w 5"/>
                    <a:gd name="T17" fmla="*/ 3 h 12"/>
                    <a:gd name="T18" fmla="*/ 5 w 5"/>
                    <a:gd name="T19" fmla="*/ 3 h 12"/>
                    <a:gd name="T20" fmla="*/ 5 w 5"/>
                    <a:gd name="T21" fmla="*/ 3 h 12"/>
                    <a:gd name="T22" fmla="*/ 5 w 5"/>
                    <a:gd name="T23" fmla="*/ 3 h 12"/>
                    <a:gd name="T24" fmla="*/ 5 w 5"/>
                    <a:gd name="T25" fmla="*/ 3 h 12"/>
                    <a:gd name="T26" fmla="*/ 5 w 5"/>
                    <a:gd name="T27" fmla="*/ 3 h 12"/>
                    <a:gd name="T28" fmla="*/ 2 w 5"/>
                    <a:gd name="T29" fmla="*/ 0 h 12"/>
                    <a:gd name="T30" fmla="*/ 2 w 5"/>
                    <a:gd name="T31" fmla="*/ 0 h 12"/>
                    <a:gd name="T32" fmla="*/ 0 w 5"/>
                    <a:gd name="T33" fmla="*/ 0 h 12"/>
                    <a:gd name="T34" fmla="*/ 0 w 5"/>
                    <a:gd name="T35" fmla="*/ 0 h 12"/>
                    <a:gd name="T36" fmla="*/ 0 w 5"/>
                    <a:gd name="T37" fmla="*/ 0 h 12"/>
                    <a:gd name="T38" fmla="*/ 0 w 5"/>
                    <a:gd name="T39" fmla="*/ 0 h 12"/>
                    <a:gd name="T40" fmla="*/ 0 w 5"/>
                    <a:gd name="T41" fmla="*/ 0 h 12"/>
                    <a:gd name="T42" fmla="*/ 0 w 5"/>
                    <a:gd name="T43" fmla="*/ 0 h 12"/>
                    <a:gd name="T44" fmla="*/ 2 w 5"/>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2">
                      <a:moveTo>
                        <a:pt x="5" y="12"/>
                      </a:moveTo>
                      <a:lnTo>
                        <a:pt x="5" y="12"/>
                      </a:lnTo>
                      <a:lnTo>
                        <a:pt x="5" y="12"/>
                      </a:lnTo>
                      <a:lnTo>
                        <a:pt x="5" y="10"/>
                      </a:lnTo>
                      <a:lnTo>
                        <a:pt x="5" y="10"/>
                      </a:lnTo>
                      <a:lnTo>
                        <a:pt x="5" y="10"/>
                      </a:lnTo>
                      <a:lnTo>
                        <a:pt x="5" y="12"/>
                      </a:lnTo>
                      <a:close/>
                      <a:moveTo>
                        <a:pt x="5" y="3"/>
                      </a:moveTo>
                      <a:lnTo>
                        <a:pt x="5" y="3"/>
                      </a:lnTo>
                      <a:lnTo>
                        <a:pt x="5" y="3"/>
                      </a:lnTo>
                      <a:lnTo>
                        <a:pt x="5" y="3"/>
                      </a:lnTo>
                      <a:lnTo>
                        <a:pt x="5" y="3"/>
                      </a:lnTo>
                      <a:lnTo>
                        <a:pt x="5" y="3"/>
                      </a:lnTo>
                      <a:lnTo>
                        <a:pt x="5" y="3"/>
                      </a:lnTo>
                      <a:close/>
                      <a:moveTo>
                        <a:pt x="2" y="0"/>
                      </a:moveTo>
                      <a:lnTo>
                        <a:pt x="2" y="0"/>
                      </a:lnTo>
                      <a:lnTo>
                        <a:pt x="0" y="0"/>
                      </a:lnTo>
                      <a:lnTo>
                        <a:pt x="0" y="0"/>
                      </a:lnTo>
                      <a:lnTo>
                        <a:pt x="0" y="0"/>
                      </a:lnTo>
                      <a:lnTo>
                        <a:pt x="0" y="0"/>
                      </a:lnTo>
                      <a:lnTo>
                        <a:pt x="0" y="0"/>
                      </a:lnTo>
                      <a:lnTo>
                        <a:pt x="0" y="0"/>
                      </a:lnTo>
                      <a:lnTo>
                        <a:pt x="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89" name="Freeform 52495"/>
                <p:cNvSpPr>
                  <a:spLocks/>
                </p:cNvSpPr>
                <p:nvPr/>
              </p:nvSpPr>
              <p:spPr bwMode="auto">
                <a:xfrm>
                  <a:off x="4248392" y="4359572"/>
                  <a:ext cx="10652" cy="5903"/>
                </a:xfrm>
                <a:custGeom>
                  <a:avLst/>
                  <a:gdLst>
                    <a:gd name="T0" fmla="*/ 3 w 3"/>
                    <a:gd name="T1" fmla="*/ 0 h 2"/>
                    <a:gd name="T2" fmla="*/ 3 w 3"/>
                    <a:gd name="T3" fmla="*/ 0 h 2"/>
                    <a:gd name="T4" fmla="*/ 3 w 3"/>
                    <a:gd name="T5" fmla="*/ 0 h 2"/>
                    <a:gd name="T6" fmla="*/ 3 w 3"/>
                    <a:gd name="T7" fmla="*/ 0 h 2"/>
                    <a:gd name="T8" fmla="*/ 3 w 3"/>
                    <a:gd name="T9" fmla="*/ 2 h 2"/>
                    <a:gd name="T10" fmla="*/ 3 w 3"/>
                    <a:gd name="T11" fmla="*/ 2 h 2"/>
                    <a:gd name="T12" fmla="*/ 3 w 3"/>
                    <a:gd name="T13" fmla="*/ 2 h 2"/>
                    <a:gd name="T14" fmla="*/ 3 w 3"/>
                    <a:gd name="T15" fmla="*/ 2 h 2"/>
                    <a:gd name="T16" fmla="*/ 3 w 3"/>
                    <a:gd name="T17" fmla="*/ 2 h 2"/>
                    <a:gd name="T18" fmla="*/ 3 w 3"/>
                    <a:gd name="T19" fmla="*/ 2 h 2"/>
                    <a:gd name="T20" fmla="*/ 3 w 3"/>
                    <a:gd name="T21" fmla="*/ 2 h 2"/>
                    <a:gd name="T22" fmla="*/ 3 w 3"/>
                    <a:gd name="T23" fmla="*/ 2 h 2"/>
                    <a:gd name="T24" fmla="*/ 0 w 3"/>
                    <a:gd name="T25" fmla="*/ 2 h 2"/>
                    <a:gd name="T26" fmla="*/ 0 w 3"/>
                    <a:gd name="T27" fmla="*/ 2 h 2"/>
                    <a:gd name="T28" fmla="*/ 0 w 3"/>
                    <a:gd name="T29" fmla="*/ 2 h 2"/>
                    <a:gd name="T30" fmla="*/ 0 w 3"/>
                    <a:gd name="T31" fmla="*/ 2 h 2"/>
                    <a:gd name="T32" fmla="*/ 3 w 3"/>
                    <a:gd name="T33" fmla="*/ 0 h 2"/>
                    <a:gd name="T34" fmla="*/ 3 w 3"/>
                    <a:gd name="T35" fmla="*/ 0 h 2"/>
                    <a:gd name="T36" fmla="*/ 3 w 3"/>
                    <a:gd name="T37" fmla="*/ 0 h 2"/>
                    <a:gd name="T38" fmla="*/ 3 w 3"/>
                    <a:gd name="T39" fmla="*/ 0 h 2"/>
                    <a:gd name="T40" fmla="*/ 3 w 3"/>
                    <a:gd name="T41" fmla="*/ 0 h 2"/>
                    <a:gd name="T42" fmla="*/ 3 w 3"/>
                    <a:gd name="T43" fmla="*/ 0 h 2"/>
                    <a:gd name="T44" fmla="*/ 3 w 3"/>
                    <a:gd name="T45" fmla="*/ 0 h 2"/>
                    <a:gd name="T46" fmla="*/ 3 w 3"/>
                    <a:gd name="T47" fmla="*/ 0 h 2"/>
                    <a:gd name="T48" fmla="*/ 3 w 3"/>
                    <a:gd name="T49" fmla="*/ 0 h 2"/>
                    <a:gd name="T50" fmla="*/ 3 w 3"/>
                    <a:gd name="T5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 h="2">
                      <a:moveTo>
                        <a:pt x="3" y="0"/>
                      </a:moveTo>
                      <a:lnTo>
                        <a:pt x="3" y="0"/>
                      </a:lnTo>
                      <a:lnTo>
                        <a:pt x="3" y="0"/>
                      </a:lnTo>
                      <a:lnTo>
                        <a:pt x="3" y="0"/>
                      </a:lnTo>
                      <a:lnTo>
                        <a:pt x="3" y="2"/>
                      </a:lnTo>
                      <a:lnTo>
                        <a:pt x="3" y="2"/>
                      </a:lnTo>
                      <a:lnTo>
                        <a:pt x="3" y="2"/>
                      </a:lnTo>
                      <a:lnTo>
                        <a:pt x="3" y="2"/>
                      </a:lnTo>
                      <a:lnTo>
                        <a:pt x="3" y="2"/>
                      </a:lnTo>
                      <a:lnTo>
                        <a:pt x="3" y="2"/>
                      </a:lnTo>
                      <a:lnTo>
                        <a:pt x="3" y="2"/>
                      </a:lnTo>
                      <a:lnTo>
                        <a:pt x="3" y="2"/>
                      </a:lnTo>
                      <a:lnTo>
                        <a:pt x="0" y="2"/>
                      </a:lnTo>
                      <a:lnTo>
                        <a:pt x="0" y="2"/>
                      </a:lnTo>
                      <a:lnTo>
                        <a:pt x="0" y="2"/>
                      </a:lnTo>
                      <a:lnTo>
                        <a:pt x="0" y="2"/>
                      </a:lnTo>
                      <a:lnTo>
                        <a:pt x="3" y="0"/>
                      </a:lnTo>
                      <a:lnTo>
                        <a:pt x="3" y="0"/>
                      </a:lnTo>
                      <a:lnTo>
                        <a:pt x="3" y="0"/>
                      </a:lnTo>
                      <a:lnTo>
                        <a:pt x="3" y="0"/>
                      </a:lnTo>
                      <a:lnTo>
                        <a:pt x="3" y="0"/>
                      </a:lnTo>
                      <a:lnTo>
                        <a:pt x="3"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0" name="Freeform 52496"/>
                <p:cNvSpPr>
                  <a:spLocks/>
                </p:cNvSpPr>
                <p:nvPr/>
              </p:nvSpPr>
              <p:spPr bwMode="auto">
                <a:xfrm>
                  <a:off x="5547771" y="4389088"/>
                  <a:ext cx="216565" cy="230227"/>
                </a:xfrm>
                <a:custGeom>
                  <a:avLst/>
                  <a:gdLst>
                    <a:gd name="T0" fmla="*/ 28 w 61"/>
                    <a:gd name="T1" fmla="*/ 4 h 78"/>
                    <a:gd name="T2" fmla="*/ 33 w 61"/>
                    <a:gd name="T3" fmla="*/ 7 h 78"/>
                    <a:gd name="T4" fmla="*/ 35 w 61"/>
                    <a:gd name="T5" fmla="*/ 14 h 78"/>
                    <a:gd name="T6" fmla="*/ 40 w 61"/>
                    <a:gd name="T7" fmla="*/ 16 h 78"/>
                    <a:gd name="T8" fmla="*/ 45 w 61"/>
                    <a:gd name="T9" fmla="*/ 19 h 78"/>
                    <a:gd name="T10" fmla="*/ 49 w 61"/>
                    <a:gd name="T11" fmla="*/ 21 h 78"/>
                    <a:gd name="T12" fmla="*/ 52 w 61"/>
                    <a:gd name="T13" fmla="*/ 26 h 78"/>
                    <a:gd name="T14" fmla="*/ 57 w 61"/>
                    <a:gd name="T15" fmla="*/ 28 h 78"/>
                    <a:gd name="T16" fmla="*/ 61 w 61"/>
                    <a:gd name="T17" fmla="*/ 33 h 78"/>
                    <a:gd name="T18" fmla="*/ 57 w 61"/>
                    <a:gd name="T19" fmla="*/ 38 h 78"/>
                    <a:gd name="T20" fmla="*/ 52 w 61"/>
                    <a:gd name="T21" fmla="*/ 35 h 78"/>
                    <a:gd name="T22" fmla="*/ 52 w 61"/>
                    <a:gd name="T23" fmla="*/ 40 h 78"/>
                    <a:gd name="T24" fmla="*/ 54 w 61"/>
                    <a:gd name="T25" fmla="*/ 47 h 78"/>
                    <a:gd name="T26" fmla="*/ 49 w 61"/>
                    <a:gd name="T27" fmla="*/ 47 h 78"/>
                    <a:gd name="T28" fmla="*/ 45 w 61"/>
                    <a:gd name="T29" fmla="*/ 49 h 78"/>
                    <a:gd name="T30" fmla="*/ 42 w 61"/>
                    <a:gd name="T31" fmla="*/ 45 h 78"/>
                    <a:gd name="T32" fmla="*/ 42 w 61"/>
                    <a:gd name="T33" fmla="*/ 42 h 78"/>
                    <a:gd name="T34" fmla="*/ 38 w 61"/>
                    <a:gd name="T35" fmla="*/ 47 h 78"/>
                    <a:gd name="T36" fmla="*/ 35 w 61"/>
                    <a:gd name="T37" fmla="*/ 52 h 78"/>
                    <a:gd name="T38" fmla="*/ 30 w 61"/>
                    <a:gd name="T39" fmla="*/ 54 h 78"/>
                    <a:gd name="T40" fmla="*/ 28 w 61"/>
                    <a:gd name="T41" fmla="*/ 61 h 78"/>
                    <a:gd name="T42" fmla="*/ 30 w 61"/>
                    <a:gd name="T43" fmla="*/ 66 h 78"/>
                    <a:gd name="T44" fmla="*/ 30 w 61"/>
                    <a:gd name="T45" fmla="*/ 73 h 78"/>
                    <a:gd name="T46" fmla="*/ 28 w 61"/>
                    <a:gd name="T47" fmla="*/ 76 h 78"/>
                    <a:gd name="T48" fmla="*/ 28 w 61"/>
                    <a:gd name="T49" fmla="*/ 78 h 78"/>
                    <a:gd name="T50" fmla="*/ 23 w 61"/>
                    <a:gd name="T51" fmla="*/ 76 h 78"/>
                    <a:gd name="T52" fmla="*/ 23 w 61"/>
                    <a:gd name="T53" fmla="*/ 73 h 78"/>
                    <a:gd name="T54" fmla="*/ 23 w 61"/>
                    <a:gd name="T55" fmla="*/ 71 h 78"/>
                    <a:gd name="T56" fmla="*/ 21 w 61"/>
                    <a:gd name="T57" fmla="*/ 71 h 78"/>
                    <a:gd name="T58" fmla="*/ 23 w 61"/>
                    <a:gd name="T59" fmla="*/ 71 h 78"/>
                    <a:gd name="T60" fmla="*/ 21 w 61"/>
                    <a:gd name="T61" fmla="*/ 66 h 78"/>
                    <a:gd name="T62" fmla="*/ 19 w 61"/>
                    <a:gd name="T63" fmla="*/ 66 h 78"/>
                    <a:gd name="T64" fmla="*/ 16 w 61"/>
                    <a:gd name="T65" fmla="*/ 61 h 78"/>
                    <a:gd name="T66" fmla="*/ 11 w 61"/>
                    <a:gd name="T67" fmla="*/ 59 h 78"/>
                    <a:gd name="T68" fmla="*/ 7 w 61"/>
                    <a:gd name="T69" fmla="*/ 57 h 78"/>
                    <a:gd name="T70" fmla="*/ 7 w 61"/>
                    <a:gd name="T71" fmla="*/ 54 h 78"/>
                    <a:gd name="T72" fmla="*/ 4 w 61"/>
                    <a:gd name="T73" fmla="*/ 52 h 78"/>
                    <a:gd name="T74" fmla="*/ 9 w 61"/>
                    <a:gd name="T75" fmla="*/ 54 h 78"/>
                    <a:gd name="T76" fmla="*/ 7 w 61"/>
                    <a:gd name="T77" fmla="*/ 52 h 78"/>
                    <a:gd name="T78" fmla="*/ 9 w 61"/>
                    <a:gd name="T79" fmla="*/ 52 h 78"/>
                    <a:gd name="T80" fmla="*/ 7 w 61"/>
                    <a:gd name="T81" fmla="*/ 47 h 78"/>
                    <a:gd name="T82" fmla="*/ 4 w 61"/>
                    <a:gd name="T83" fmla="*/ 52 h 78"/>
                    <a:gd name="T84" fmla="*/ 2 w 61"/>
                    <a:gd name="T85" fmla="*/ 52 h 78"/>
                    <a:gd name="T86" fmla="*/ 0 w 61"/>
                    <a:gd name="T87" fmla="*/ 52 h 78"/>
                    <a:gd name="T88" fmla="*/ 2 w 61"/>
                    <a:gd name="T89" fmla="*/ 42 h 78"/>
                    <a:gd name="T90" fmla="*/ 2 w 61"/>
                    <a:gd name="T91" fmla="*/ 40 h 78"/>
                    <a:gd name="T92" fmla="*/ 0 w 61"/>
                    <a:gd name="T93" fmla="*/ 35 h 78"/>
                    <a:gd name="T94" fmla="*/ 2 w 61"/>
                    <a:gd name="T95" fmla="*/ 28 h 78"/>
                    <a:gd name="T96" fmla="*/ 7 w 61"/>
                    <a:gd name="T97" fmla="*/ 23 h 78"/>
                    <a:gd name="T98" fmla="*/ 7 w 61"/>
                    <a:gd name="T99" fmla="*/ 16 h 78"/>
                    <a:gd name="T100" fmla="*/ 11 w 61"/>
                    <a:gd name="T101" fmla="*/ 11 h 78"/>
                    <a:gd name="T102" fmla="*/ 16 w 61"/>
                    <a:gd name="T103" fmla="*/ 9 h 78"/>
                    <a:gd name="T104" fmla="*/ 19 w 61"/>
                    <a:gd name="T105" fmla="*/ 14 h 78"/>
                    <a:gd name="T106" fmla="*/ 21 w 61"/>
                    <a:gd name="T107" fmla="*/ 9 h 78"/>
                    <a:gd name="T108" fmla="*/ 19 w 61"/>
                    <a:gd name="T109" fmla="*/ 4 h 78"/>
                    <a:gd name="T110" fmla="*/ 16 w 61"/>
                    <a:gd name="T111" fmla="*/ 0 h 78"/>
                    <a:gd name="T112" fmla="*/ 21 w 61"/>
                    <a:gd name="T113"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78">
                      <a:moveTo>
                        <a:pt x="26" y="2"/>
                      </a:moveTo>
                      <a:lnTo>
                        <a:pt x="26" y="4"/>
                      </a:lnTo>
                      <a:lnTo>
                        <a:pt x="28" y="4"/>
                      </a:lnTo>
                      <a:lnTo>
                        <a:pt x="28" y="7"/>
                      </a:lnTo>
                      <a:lnTo>
                        <a:pt x="30" y="7"/>
                      </a:lnTo>
                      <a:lnTo>
                        <a:pt x="33" y="7"/>
                      </a:lnTo>
                      <a:lnTo>
                        <a:pt x="33" y="9"/>
                      </a:lnTo>
                      <a:lnTo>
                        <a:pt x="35" y="11"/>
                      </a:lnTo>
                      <a:lnTo>
                        <a:pt x="35" y="14"/>
                      </a:lnTo>
                      <a:lnTo>
                        <a:pt x="38" y="14"/>
                      </a:lnTo>
                      <a:lnTo>
                        <a:pt x="38" y="16"/>
                      </a:lnTo>
                      <a:lnTo>
                        <a:pt x="40" y="16"/>
                      </a:lnTo>
                      <a:lnTo>
                        <a:pt x="40" y="19"/>
                      </a:lnTo>
                      <a:lnTo>
                        <a:pt x="42" y="19"/>
                      </a:lnTo>
                      <a:lnTo>
                        <a:pt x="45" y="19"/>
                      </a:lnTo>
                      <a:lnTo>
                        <a:pt x="47" y="19"/>
                      </a:lnTo>
                      <a:lnTo>
                        <a:pt x="49" y="19"/>
                      </a:lnTo>
                      <a:lnTo>
                        <a:pt x="49" y="21"/>
                      </a:lnTo>
                      <a:lnTo>
                        <a:pt x="49" y="23"/>
                      </a:lnTo>
                      <a:lnTo>
                        <a:pt x="52" y="23"/>
                      </a:lnTo>
                      <a:lnTo>
                        <a:pt x="52" y="26"/>
                      </a:lnTo>
                      <a:lnTo>
                        <a:pt x="54" y="28"/>
                      </a:lnTo>
                      <a:lnTo>
                        <a:pt x="57" y="26"/>
                      </a:lnTo>
                      <a:lnTo>
                        <a:pt x="57" y="28"/>
                      </a:lnTo>
                      <a:lnTo>
                        <a:pt x="59" y="28"/>
                      </a:lnTo>
                      <a:lnTo>
                        <a:pt x="61" y="30"/>
                      </a:lnTo>
                      <a:lnTo>
                        <a:pt x="61" y="33"/>
                      </a:lnTo>
                      <a:lnTo>
                        <a:pt x="59" y="35"/>
                      </a:lnTo>
                      <a:lnTo>
                        <a:pt x="59" y="38"/>
                      </a:lnTo>
                      <a:lnTo>
                        <a:pt x="57" y="38"/>
                      </a:lnTo>
                      <a:lnTo>
                        <a:pt x="54" y="38"/>
                      </a:lnTo>
                      <a:lnTo>
                        <a:pt x="54" y="35"/>
                      </a:lnTo>
                      <a:lnTo>
                        <a:pt x="52" y="35"/>
                      </a:lnTo>
                      <a:lnTo>
                        <a:pt x="49" y="38"/>
                      </a:lnTo>
                      <a:lnTo>
                        <a:pt x="49" y="40"/>
                      </a:lnTo>
                      <a:lnTo>
                        <a:pt x="52" y="40"/>
                      </a:lnTo>
                      <a:lnTo>
                        <a:pt x="52" y="42"/>
                      </a:lnTo>
                      <a:lnTo>
                        <a:pt x="54" y="45"/>
                      </a:lnTo>
                      <a:lnTo>
                        <a:pt x="54" y="47"/>
                      </a:lnTo>
                      <a:lnTo>
                        <a:pt x="52" y="45"/>
                      </a:lnTo>
                      <a:lnTo>
                        <a:pt x="52" y="47"/>
                      </a:lnTo>
                      <a:lnTo>
                        <a:pt x="49" y="47"/>
                      </a:lnTo>
                      <a:lnTo>
                        <a:pt x="47" y="47"/>
                      </a:lnTo>
                      <a:lnTo>
                        <a:pt x="47" y="49"/>
                      </a:lnTo>
                      <a:lnTo>
                        <a:pt x="45" y="49"/>
                      </a:lnTo>
                      <a:lnTo>
                        <a:pt x="42" y="49"/>
                      </a:lnTo>
                      <a:lnTo>
                        <a:pt x="42" y="47"/>
                      </a:lnTo>
                      <a:lnTo>
                        <a:pt x="42" y="45"/>
                      </a:lnTo>
                      <a:lnTo>
                        <a:pt x="42" y="42"/>
                      </a:lnTo>
                      <a:lnTo>
                        <a:pt x="42" y="40"/>
                      </a:lnTo>
                      <a:lnTo>
                        <a:pt x="42" y="42"/>
                      </a:lnTo>
                      <a:lnTo>
                        <a:pt x="40" y="42"/>
                      </a:lnTo>
                      <a:lnTo>
                        <a:pt x="38" y="45"/>
                      </a:lnTo>
                      <a:lnTo>
                        <a:pt x="38" y="47"/>
                      </a:lnTo>
                      <a:lnTo>
                        <a:pt x="35" y="47"/>
                      </a:lnTo>
                      <a:lnTo>
                        <a:pt x="35" y="49"/>
                      </a:lnTo>
                      <a:lnTo>
                        <a:pt x="35" y="52"/>
                      </a:lnTo>
                      <a:lnTo>
                        <a:pt x="33" y="52"/>
                      </a:lnTo>
                      <a:lnTo>
                        <a:pt x="33" y="54"/>
                      </a:lnTo>
                      <a:lnTo>
                        <a:pt x="30" y="54"/>
                      </a:lnTo>
                      <a:lnTo>
                        <a:pt x="30" y="57"/>
                      </a:lnTo>
                      <a:lnTo>
                        <a:pt x="30" y="59"/>
                      </a:lnTo>
                      <a:lnTo>
                        <a:pt x="28" y="61"/>
                      </a:lnTo>
                      <a:lnTo>
                        <a:pt x="26" y="64"/>
                      </a:lnTo>
                      <a:lnTo>
                        <a:pt x="28" y="64"/>
                      </a:lnTo>
                      <a:lnTo>
                        <a:pt x="30" y="66"/>
                      </a:lnTo>
                      <a:lnTo>
                        <a:pt x="30" y="68"/>
                      </a:lnTo>
                      <a:lnTo>
                        <a:pt x="30" y="71"/>
                      </a:lnTo>
                      <a:lnTo>
                        <a:pt x="30" y="73"/>
                      </a:lnTo>
                      <a:lnTo>
                        <a:pt x="28" y="73"/>
                      </a:lnTo>
                      <a:lnTo>
                        <a:pt x="30" y="76"/>
                      </a:lnTo>
                      <a:lnTo>
                        <a:pt x="28" y="76"/>
                      </a:lnTo>
                      <a:lnTo>
                        <a:pt x="30" y="76"/>
                      </a:lnTo>
                      <a:lnTo>
                        <a:pt x="30" y="78"/>
                      </a:lnTo>
                      <a:lnTo>
                        <a:pt x="28" y="78"/>
                      </a:lnTo>
                      <a:lnTo>
                        <a:pt x="28" y="76"/>
                      </a:lnTo>
                      <a:lnTo>
                        <a:pt x="26" y="76"/>
                      </a:lnTo>
                      <a:lnTo>
                        <a:pt x="23" y="76"/>
                      </a:lnTo>
                      <a:lnTo>
                        <a:pt x="23" y="73"/>
                      </a:lnTo>
                      <a:lnTo>
                        <a:pt x="21" y="73"/>
                      </a:lnTo>
                      <a:lnTo>
                        <a:pt x="23" y="73"/>
                      </a:lnTo>
                      <a:lnTo>
                        <a:pt x="23" y="71"/>
                      </a:lnTo>
                      <a:lnTo>
                        <a:pt x="21" y="71"/>
                      </a:lnTo>
                      <a:lnTo>
                        <a:pt x="23" y="71"/>
                      </a:lnTo>
                      <a:lnTo>
                        <a:pt x="21" y="71"/>
                      </a:lnTo>
                      <a:lnTo>
                        <a:pt x="23" y="71"/>
                      </a:lnTo>
                      <a:lnTo>
                        <a:pt x="21" y="71"/>
                      </a:lnTo>
                      <a:lnTo>
                        <a:pt x="23" y="71"/>
                      </a:lnTo>
                      <a:lnTo>
                        <a:pt x="21" y="71"/>
                      </a:lnTo>
                      <a:lnTo>
                        <a:pt x="23" y="71"/>
                      </a:lnTo>
                      <a:lnTo>
                        <a:pt x="23" y="68"/>
                      </a:lnTo>
                      <a:lnTo>
                        <a:pt x="21" y="68"/>
                      </a:lnTo>
                      <a:lnTo>
                        <a:pt x="21" y="66"/>
                      </a:lnTo>
                      <a:lnTo>
                        <a:pt x="21" y="68"/>
                      </a:lnTo>
                      <a:lnTo>
                        <a:pt x="21" y="66"/>
                      </a:lnTo>
                      <a:lnTo>
                        <a:pt x="19" y="66"/>
                      </a:lnTo>
                      <a:lnTo>
                        <a:pt x="19" y="64"/>
                      </a:lnTo>
                      <a:lnTo>
                        <a:pt x="16" y="64"/>
                      </a:lnTo>
                      <a:lnTo>
                        <a:pt x="16" y="61"/>
                      </a:lnTo>
                      <a:lnTo>
                        <a:pt x="14" y="61"/>
                      </a:lnTo>
                      <a:lnTo>
                        <a:pt x="14" y="59"/>
                      </a:lnTo>
                      <a:lnTo>
                        <a:pt x="11" y="59"/>
                      </a:lnTo>
                      <a:lnTo>
                        <a:pt x="9" y="59"/>
                      </a:lnTo>
                      <a:lnTo>
                        <a:pt x="9" y="57"/>
                      </a:lnTo>
                      <a:lnTo>
                        <a:pt x="7" y="57"/>
                      </a:lnTo>
                      <a:lnTo>
                        <a:pt x="9" y="57"/>
                      </a:lnTo>
                      <a:lnTo>
                        <a:pt x="7" y="57"/>
                      </a:lnTo>
                      <a:lnTo>
                        <a:pt x="7" y="54"/>
                      </a:lnTo>
                      <a:lnTo>
                        <a:pt x="4" y="54"/>
                      </a:lnTo>
                      <a:lnTo>
                        <a:pt x="2" y="52"/>
                      </a:lnTo>
                      <a:lnTo>
                        <a:pt x="4" y="52"/>
                      </a:lnTo>
                      <a:lnTo>
                        <a:pt x="7" y="52"/>
                      </a:lnTo>
                      <a:lnTo>
                        <a:pt x="7" y="54"/>
                      </a:lnTo>
                      <a:lnTo>
                        <a:pt x="9" y="54"/>
                      </a:lnTo>
                      <a:lnTo>
                        <a:pt x="7" y="52"/>
                      </a:lnTo>
                      <a:lnTo>
                        <a:pt x="9" y="52"/>
                      </a:lnTo>
                      <a:lnTo>
                        <a:pt x="7" y="52"/>
                      </a:lnTo>
                      <a:lnTo>
                        <a:pt x="7" y="49"/>
                      </a:lnTo>
                      <a:lnTo>
                        <a:pt x="9" y="49"/>
                      </a:lnTo>
                      <a:lnTo>
                        <a:pt x="9" y="52"/>
                      </a:lnTo>
                      <a:lnTo>
                        <a:pt x="9" y="49"/>
                      </a:lnTo>
                      <a:lnTo>
                        <a:pt x="7" y="49"/>
                      </a:lnTo>
                      <a:lnTo>
                        <a:pt x="7" y="47"/>
                      </a:lnTo>
                      <a:lnTo>
                        <a:pt x="7" y="49"/>
                      </a:lnTo>
                      <a:lnTo>
                        <a:pt x="7" y="52"/>
                      </a:lnTo>
                      <a:lnTo>
                        <a:pt x="4" y="52"/>
                      </a:lnTo>
                      <a:lnTo>
                        <a:pt x="4" y="49"/>
                      </a:lnTo>
                      <a:lnTo>
                        <a:pt x="2" y="49"/>
                      </a:lnTo>
                      <a:lnTo>
                        <a:pt x="2" y="52"/>
                      </a:lnTo>
                      <a:lnTo>
                        <a:pt x="2" y="49"/>
                      </a:lnTo>
                      <a:lnTo>
                        <a:pt x="2" y="52"/>
                      </a:lnTo>
                      <a:lnTo>
                        <a:pt x="0" y="52"/>
                      </a:lnTo>
                      <a:lnTo>
                        <a:pt x="0" y="49"/>
                      </a:lnTo>
                      <a:lnTo>
                        <a:pt x="0" y="45"/>
                      </a:lnTo>
                      <a:lnTo>
                        <a:pt x="2" y="42"/>
                      </a:lnTo>
                      <a:lnTo>
                        <a:pt x="4" y="42"/>
                      </a:lnTo>
                      <a:lnTo>
                        <a:pt x="4" y="40"/>
                      </a:lnTo>
                      <a:lnTo>
                        <a:pt x="2" y="40"/>
                      </a:lnTo>
                      <a:lnTo>
                        <a:pt x="2" y="38"/>
                      </a:lnTo>
                      <a:lnTo>
                        <a:pt x="0" y="38"/>
                      </a:lnTo>
                      <a:lnTo>
                        <a:pt x="0" y="35"/>
                      </a:lnTo>
                      <a:lnTo>
                        <a:pt x="0" y="33"/>
                      </a:lnTo>
                      <a:lnTo>
                        <a:pt x="2" y="30"/>
                      </a:lnTo>
                      <a:lnTo>
                        <a:pt x="2" y="28"/>
                      </a:lnTo>
                      <a:lnTo>
                        <a:pt x="2" y="26"/>
                      </a:lnTo>
                      <a:lnTo>
                        <a:pt x="4" y="23"/>
                      </a:lnTo>
                      <a:lnTo>
                        <a:pt x="7" y="23"/>
                      </a:lnTo>
                      <a:lnTo>
                        <a:pt x="7" y="21"/>
                      </a:lnTo>
                      <a:lnTo>
                        <a:pt x="7" y="19"/>
                      </a:lnTo>
                      <a:lnTo>
                        <a:pt x="7" y="16"/>
                      </a:lnTo>
                      <a:lnTo>
                        <a:pt x="7" y="14"/>
                      </a:lnTo>
                      <a:lnTo>
                        <a:pt x="9" y="11"/>
                      </a:lnTo>
                      <a:lnTo>
                        <a:pt x="11" y="11"/>
                      </a:lnTo>
                      <a:lnTo>
                        <a:pt x="11" y="9"/>
                      </a:lnTo>
                      <a:lnTo>
                        <a:pt x="14" y="9"/>
                      </a:lnTo>
                      <a:lnTo>
                        <a:pt x="16" y="9"/>
                      </a:lnTo>
                      <a:lnTo>
                        <a:pt x="16" y="11"/>
                      </a:lnTo>
                      <a:lnTo>
                        <a:pt x="16" y="14"/>
                      </a:lnTo>
                      <a:lnTo>
                        <a:pt x="19" y="14"/>
                      </a:lnTo>
                      <a:lnTo>
                        <a:pt x="19" y="11"/>
                      </a:lnTo>
                      <a:lnTo>
                        <a:pt x="21" y="11"/>
                      </a:lnTo>
                      <a:lnTo>
                        <a:pt x="21" y="9"/>
                      </a:lnTo>
                      <a:lnTo>
                        <a:pt x="19" y="9"/>
                      </a:lnTo>
                      <a:lnTo>
                        <a:pt x="19" y="7"/>
                      </a:lnTo>
                      <a:lnTo>
                        <a:pt x="19" y="4"/>
                      </a:lnTo>
                      <a:lnTo>
                        <a:pt x="16" y="4"/>
                      </a:lnTo>
                      <a:lnTo>
                        <a:pt x="16" y="2"/>
                      </a:lnTo>
                      <a:lnTo>
                        <a:pt x="16" y="0"/>
                      </a:lnTo>
                      <a:lnTo>
                        <a:pt x="19" y="0"/>
                      </a:lnTo>
                      <a:lnTo>
                        <a:pt x="19" y="2"/>
                      </a:lnTo>
                      <a:lnTo>
                        <a:pt x="21" y="2"/>
                      </a:lnTo>
                      <a:lnTo>
                        <a:pt x="23" y="2"/>
                      </a:lnTo>
                      <a:lnTo>
                        <a:pt x="26"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1" name="Freeform 52497"/>
                <p:cNvSpPr>
                  <a:spLocks/>
                </p:cNvSpPr>
                <p:nvPr/>
              </p:nvSpPr>
              <p:spPr bwMode="auto">
                <a:xfrm>
                  <a:off x="5586824" y="4563233"/>
                  <a:ext cx="10652" cy="0"/>
                </a:xfrm>
                <a:custGeom>
                  <a:avLst/>
                  <a:gdLst>
                    <a:gd name="T0" fmla="*/ 3 w 3"/>
                    <a:gd name="T1" fmla="*/ 3 w 3"/>
                    <a:gd name="T2" fmla="*/ 0 w 3"/>
                    <a:gd name="T3" fmla="*/ 0 w 3"/>
                    <a:gd name="T4" fmla="*/ 0 w 3"/>
                    <a:gd name="T5" fmla="*/ 0 w 3"/>
                    <a:gd name="T6" fmla="*/ 0 w 3"/>
                    <a:gd name="T7" fmla="*/ 3 w 3"/>
                    <a:gd name="T8"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3">
                      <a:moveTo>
                        <a:pt x="3" y="0"/>
                      </a:moveTo>
                      <a:lnTo>
                        <a:pt x="3" y="0"/>
                      </a:lnTo>
                      <a:lnTo>
                        <a:pt x="0" y="0"/>
                      </a:lnTo>
                      <a:lnTo>
                        <a:pt x="0" y="0"/>
                      </a:lnTo>
                      <a:lnTo>
                        <a:pt x="0" y="0"/>
                      </a:lnTo>
                      <a:lnTo>
                        <a:pt x="0" y="0"/>
                      </a:lnTo>
                      <a:lnTo>
                        <a:pt x="0"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2" name="Freeform 52498"/>
                <p:cNvSpPr>
                  <a:spLocks noEditPoints="1"/>
                </p:cNvSpPr>
                <p:nvPr/>
              </p:nvSpPr>
              <p:spPr bwMode="auto">
                <a:xfrm>
                  <a:off x="5554873" y="4542575"/>
                  <a:ext cx="67455" cy="56082"/>
                </a:xfrm>
                <a:custGeom>
                  <a:avLst/>
                  <a:gdLst>
                    <a:gd name="T0" fmla="*/ 19 w 19"/>
                    <a:gd name="T1" fmla="*/ 19 h 19"/>
                    <a:gd name="T2" fmla="*/ 19 w 19"/>
                    <a:gd name="T3" fmla="*/ 19 h 19"/>
                    <a:gd name="T4" fmla="*/ 19 w 19"/>
                    <a:gd name="T5" fmla="*/ 19 h 19"/>
                    <a:gd name="T6" fmla="*/ 19 w 19"/>
                    <a:gd name="T7" fmla="*/ 19 h 19"/>
                    <a:gd name="T8" fmla="*/ 19 w 19"/>
                    <a:gd name="T9" fmla="*/ 19 h 19"/>
                    <a:gd name="T10" fmla="*/ 19 w 19"/>
                    <a:gd name="T11" fmla="*/ 19 h 19"/>
                    <a:gd name="T12" fmla="*/ 0 w 19"/>
                    <a:gd name="T13" fmla="*/ 2 h 19"/>
                    <a:gd name="T14" fmla="*/ 0 w 19"/>
                    <a:gd name="T15" fmla="*/ 2 h 19"/>
                    <a:gd name="T16" fmla="*/ 0 w 19"/>
                    <a:gd name="T17" fmla="*/ 2 h 19"/>
                    <a:gd name="T18" fmla="*/ 0 w 19"/>
                    <a:gd name="T19" fmla="*/ 2 h 19"/>
                    <a:gd name="T20" fmla="*/ 0 w 19"/>
                    <a:gd name="T21" fmla="*/ 2 h 19"/>
                    <a:gd name="T22" fmla="*/ 5 w 19"/>
                    <a:gd name="T23" fmla="*/ 0 h 19"/>
                    <a:gd name="T24" fmla="*/ 5 w 19"/>
                    <a:gd name="T25" fmla="*/ 0 h 19"/>
                    <a:gd name="T26" fmla="*/ 5 w 19"/>
                    <a:gd name="T27" fmla="*/ 0 h 19"/>
                    <a:gd name="T28" fmla="*/ 5 w 19"/>
                    <a:gd name="T29" fmla="*/ 0 h 19"/>
                    <a:gd name="T30" fmla="*/ 5 w 19"/>
                    <a:gd name="T31" fmla="*/ 0 h 19"/>
                    <a:gd name="T32" fmla="*/ 5 w 19"/>
                    <a:gd name="T33" fmla="*/ 0 h 19"/>
                    <a:gd name="T34" fmla="*/ 5 w 19"/>
                    <a:gd name="T35" fmla="*/ 0 h 19"/>
                    <a:gd name="T36" fmla="*/ 5 w 19"/>
                    <a:gd name="T37" fmla="*/ 0 h 19"/>
                    <a:gd name="T38" fmla="*/ 5 w 19"/>
                    <a:gd name="T39" fmla="*/ 0 h 19"/>
                    <a:gd name="T40" fmla="*/ 5 w 19"/>
                    <a:gd name="T41" fmla="*/ 0 h 19"/>
                    <a:gd name="T42" fmla="*/ 5 w 19"/>
                    <a:gd name="T4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9">
                      <a:moveTo>
                        <a:pt x="19" y="19"/>
                      </a:moveTo>
                      <a:lnTo>
                        <a:pt x="19" y="19"/>
                      </a:lnTo>
                      <a:lnTo>
                        <a:pt x="19" y="19"/>
                      </a:lnTo>
                      <a:lnTo>
                        <a:pt x="19" y="19"/>
                      </a:lnTo>
                      <a:lnTo>
                        <a:pt x="19" y="19"/>
                      </a:lnTo>
                      <a:lnTo>
                        <a:pt x="19" y="19"/>
                      </a:lnTo>
                      <a:close/>
                      <a:moveTo>
                        <a:pt x="0" y="2"/>
                      </a:moveTo>
                      <a:lnTo>
                        <a:pt x="0" y="2"/>
                      </a:lnTo>
                      <a:lnTo>
                        <a:pt x="0" y="2"/>
                      </a:lnTo>
                      <a:lnTo>
                        <a:pt x="0" y="2"/>
                      </a:lnTo>
                      <a:lnTo>
                        <a:pt x="0" y="2"/>
                      </a:lnTo>
                      <a:close/>
                      <a:moveTo>
                        <a:pt x="5" y="0"/>
                      </a:moveTo>
                      <a:lnTo>
                        <a:pt x="5" y="0"/>
                      </a:lnTo>
                      <a:lnTo>
                        <a:pt x="5" y="0"/>
                      </a:lnTo>
                      <a:lnTo>
                        <a:pt x="5" y="0"/>
                      </a:lnTo>
                      <a:lnTo>
                        <a:pt x="5" y="0"/>
                      </a:lnTo>
                      <a:lnTo>
                        <a:pt x="5" y="0"/>
                      </a:lnTo>
                      <a:lnTo>
                        <a:pt x="5" y="0"/>
                      </a:lnTo>
                      <a:lnTo>
                        <a:pt x="5" y="0"/>
                      </a:lnTo>
                      <a:lnTo>
                        <a:pt x="5" y="0"/>
                      </a:lnTo>
                      <a:lnTo>
                        <a:pt x="5" y="0"/>
                      </a:lnTo>
                      <a:lnTo>
                        <a:pt x="5"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3" name="Freeform 52499"/>
                <p:cNvSpPr>
                  <a:spLocks noEditPoints="1"/>
                </p:cNvSpPr>
                <p:nvPr/>
              </p:nvSpPr>
              <p:spPr bwMode="auto">
                <a:xfrm>
                  <a:off x="3776211" y="2984107"/>
                  <a:ext cx="454428" cy="392568"/>
                </a:xfrm>
                <a:custGeom>
                  <a:avLst/>
                  <a:gdLst>
                    <a:gd name="T0" fmla="*/ 17 w 128"/>
                    <a:gd name="T1" fmla="*/ 105 h 133"/>
                    <a:gd name="T2" fmla="*/ 26 w 128"/>
                    <a:gd name="T3" fmla="*/ 105 h 133"/>
                    <a:gd name="T4" fmla="*/ 19 w 128"/>
                    <a:gd name="T5" fmla="*/ 112 h 133"/>
                    <a:gd name="T6" fmla="*/ 0 w 128"/>
                    <a:gd name="T7" fmla="*/ 105 h 133"/>
                    <a:gd name="T8" fmla="*/ 29 w 128"/>
                    <a:gd name="T9" fmla="*/ 103 h 133"/>
                    <a:gd name="T10" fmla="*/ 50 w 128"/>
                    <a:gd name="T11" fmla="*/ 84 h 133"/>
                    <a:gd name="T12" fmla="*/ 50 w 128"/>
                    <a:gd name="T13" fmla="*/ 84 h 133"/>
                    <a:gd name="T14" fmla="*/ 29 w 128"/>
                    <a:gd name="T15" fmla="*/ 103 h 133"/>
                    <a:gd name="T16" fmla="*/ 12 w 128"/>
                    <a:gd name="T17" fmla="*/ 100 h 133"/>
                    <a:gd name="T18" fmla="*/ 12 w 128"/>
                    <a:gd name="T19" fmla="*/ 93 h 133"/>
                    <a:gd name="T20" fmla="*/ 12 w 128"/>
                    <a:gd name="T21" fmla="*/ 98 h 133"/>
                    <a:gd name="T22" fmla="*/ 24 w 128"/>
                    <a:gd name="T23" fmla="*/ 100 h 133"/>
                    <a:gd name="T24" fmla="*/ 26 w 128"/>
                    <a:gd name="T25" fmla="*/ 93 h 133"/>
                    <a:gd name="T26" fmla="*/ 24 w 128"/>
                    <a:gd name="T27" fmla="*/ 91 h 133"/>
                    <a:gd name="T28" fmla="*/ 17 w 128"/>
                    <a:gd name="T29" fmla="*/ 86 h 133"/>
                    <a:gd name="T30" fmla="*/ 24 w 128"/>
                    <a:gd name="T31" fmla="*/ 74 h 133"/>
                    <a:gd name="T32" fmla="*/ 34 w 128"/>
                    <a:gd name="T33" fmla="*/ 81 h 133"/>
                    <a:gd name="T34" fmla="*/ 34 w 128"/>
                    <a:gd name="T35" fmla="*/ 88 h 133"/>
                    <a:gd name="T36" fmla="*/ 67 w 128"/>
                    <a:gd name="T37" fmla="*/ 74 h 133"/>
                    <a:gd name="T38" fmla="*/ 55 w 128"/>
                    <a:gd name="T39" fmla="*/ 81 h 133"/>
                    <a:gd name="T40" fmla="*/ 53 w 128"/>
                    <a:gd name="T41" fmla="*/ 74 h 133"/>
                    <a:gd name="T42" fmla="*/ 36 w 128"/>
                    <a:gd name="T43" fmla="*/ 88 h 133"/>
                    <a:gd name="T44" fmla="*/ 50 w 128"/>
                    <a:gd name="T45" fmla="*/ 86 h 133"/>
                    <a:gd name="T46" fmla="*/ 60 w 128"/>
                    <a:gd name="T47" fmla="*/ 84 h 133"/>
                    <a:gd name="T48" fmla="*/ 62 w 128"/>
                    <a:gd name="T49" fmla="*/ 81 h 133"/>
                    <a:gd name="T50" fmla="*/ 60 w 128"/>
                    <a:gd name="T51" fmla="*/ 72 h 133"/>
                    <a:gd name="T52" fmla="*/ 41 w 128"/>
                    <a:gd name="T53" fmla="*/ 76 h 133"/>
                    <a:gd name="T54" fmla="*/ 34 w 128"/>
                    <a:gd name="T55" fmla="*/ 79 h 133"/>
                    <a:gd name="T56" fmla="*/ 26 w 128"/>
                    <a:gd name="T57" fmla="*/ 74 h 133"/>
                    <a:gd name="T58" fmla="*/ 43 w 128"/>
                    <a:gd name="T59" fmla="*/ 50 h 133"/>
                    <a:gd name="T60" fmla="*/ 50 w 128"/>
                    <a:gd name="T61" fmla="*/ 53 h 133"/>
                    <a:gd name="T62" fmla="*/ 62 w 128"/>
                    <a:gd name="T63" fmla="*/ 53 h 133"/>
                    <a:gd name="T64" fmla="*/ 69 w 128"/>
                    <a:gd name="T65" fmla="*/ 46 h 133"/>
                    <a:gd name="T66" fmla="*/ 79 w 128"/>
                    <a:gd name="T67" fmla="*/ 31 h 133"/>
                    <a:gd name="T68" fmla="*/ 67 w 128"/>
                    <a:gd name="T69" fmla="*/ 24 h 133"/>
                    <a:gd name="T70" fmla="*/ 57 w 128"/>
                    <a:gd name="T71" fmla="*/ 29 h 133"/>
                    <a:gd name="T72" fmla="*/ 60 w 128"/>
                    <a:gd name="T73" fmla="*/ 43 h 133"/>
                    <a:gd name="T74" fmla="*/ 57 w 128"/>
                    <a:gd name="T75" fmla="*/ 50 h 133"/>
                    <a:gd name="T76" fmla="*/ 50 w 128"/>
                    <a:gd name="T77" fmla="*/ 53 h 133"/>
                    <a:gd name="T78" fmla="*/ 43 w 128"/>
                    <a:gd name="T79" fmla="*/ 38 h 133"/>
                    <a:gd name="T80" fmla="*/ 50 w 128"/>
                    <a:gd name="T81" fmla="*/ 29 h 133"/>
                    <a:gd name="T82" fmla="*/ 69 w 128"/>
                    <a:gd name="T83" fmla="*/ 15 h 133"/>
                    <a:gd name="T84" fmla="*/ 86 w 128"/>
                    <a:gd name="T85" fmla="*/ 3 h 133"/>
                    <a:gd name="T86" fmla="*/ 114 w 128"/>
                    <a:gd name="T87" fmla="*/ 0 h 133"/>
                    <a:gd name="T88" fmla="*/ 126 w 128"/>
                    <a:gd name="T89" fmla="*/ 10 h 133"/>
                    <a:gd name="T90" fmla="*/ 124 w 128"/>
                    <a:gd name="T91" fmla="*/ 31 h 133"/>
                    <a:gd name="T92" fmla="*/ 112 w 128"/>
                    <a:gd name="T93" fmla="*/ 48 h 133"/>
                    <a:gd name="T94" fmla="*/ 121 w 128"/>
                    <a:gd name="T95" fmla="*/ 62 h 133"/>
                    <a:gd name="T96" fmla="*/ 114 w 128"/>
                    <a:gd name="T97" fmla="*/ 76 h 133"/>
                    <a:gd name="T98" fmla="*/ 100 w 128"/>
                    <a:gd name="T99" fmla="*/ 81 h 133"/>
                    <a:gd name="T100" fmla="*/ 86 w 128"/>
                    <a:gd name="T101" fmla="*/ 84 h 133"/>
                    <a:gd name="T102" fmla="*/ 95 w 128"/>
                    <a:gd name="T103" fmla="*/ 100 h 133"/>
                    <a:gd name="T104" fmla="*/ 91 w 128"/>
                    <a:gd name="T105" fmla="*/ 117 h 133"/>
                    <a:gd name="T106" fmla="*/ 88 w 128"/>
                    <a:gd name="T107" fmla="*/ 126 h 133"/>
                    <a:gd name="T108" fmla="*/ 79 w 128"/>
                    <a:gd name="T109" fmla="*/ 131 h 133"/>
                    <a:gd name="T110" fmla="*/ 83 w 128"/>
                    <a:gd name="T111" fmla="*/ 117 h 133"/>
                    <a:gd name="T112" fmla="*/ 67 w 128"/>
                    <a:gd name="T113" fmla="*/ 107 h 133"/>
                    <a:gd name="T114" fmla="*/ 53 w 128"/>
                    <a:gd name="T115" fmla="*/ 103 h 133"/>
                    <a:gd name="T116" fmla="*/ 43 w 128"/>
                    <a:gd name="T117" fmla="*/ 100 h 133"/>
                    <a:gd name="T118" fmla="*/ 34 w 128"/>
                    <a:gd name="T119" fmla="*/ 103 h 133"/>
                    <a:gd name="T120" fmla="*/ 34 w 128"/>
                    <a:gd name="T121" fmla="*/ 8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3">
                      <a:moveTo>
                        <a:pt x="17" y="105"/>
                      </a:moveTo>
                      <a:lnTo>
                        <a:pt x="17" y="107"/>
                      </a:lnTo>
                      <a:lnTo>
                        <a:pt x="17" y="105"/>
                      </a:lnTo>
                      <a:lnTo>
                        <a:pt x="15" y="105"/>
                      </a:lnTo>
                      <a:lnTo>
                        <a:pt x="17" y="107"/>
                      </a:lnTo>
                      <a:lnTo>
                        <a:pt x="17" y="110"/>
                      </a:lnTo>
                      <a:lnTo>
                        <a:pt x="15" y="110"/>
                      </a:lnTo>
                      <a:lnTo>
                        <a:pt x="15" y="112"/>
                      </a:lnTo>
                      <a:lnTo>
                        <a:pt x="15" y="110"/>
                      </a:lnTo>
                      <a:lnTo>
                        <a:pt x="17" y="110"/>
                      </a:lnTo>
                      <a:lnTo>
                        <a:pt x="17" y="107"/>
                      </a:lnTo>
                      <a:lnTo>
                        <a:pt x="17" y="105"/>
                      </a:lnTo>
                      <a:lnTo>
                        <a:pt x="15" y="105"/>
                      </a:lnTo>
                      <a:lnTo>
                        <a:pt x="17" y="105"/>
                      </a:lnTo>
                      <a:lnTo>
                        <a:pt x="19" y="105"/>
                      </a:lnTo>
                      <a:lnTo>
                        <a:pt x="19" y="103"/>
                      </a:lnTo>
                      <a:lnTo>
                        <a:pt x="22" y="103"/>
                      </a:lnTo>
                      <a:lnTo>
                        <a:pt x="24" y="103"/>
                      </a:lnTo>
                      <a:lnTo>
                        <a:pt x="24" y="105"/>
                      </a:lnTo>
                      <a:lnTo>
                        <a:pt x="26" y="105"/>
                      </a:lnTo>
                      <a:lnTo>
                        <a:pt x="29" y="105"/>
                      </a:lnTo>
                      <a:lnTo>
                        <a:pt x="26" y="105"/>
                      </a:lnTo>
                      <a:lnTo>
                        <a:pt x="26" y="103"/>
                      </a:lnTo>
                      <a:lnTo>
                        <a:pt x="26" y="105"/>
                      </a:lnTo>
                      <a:lnTo>
                        <a:pt x="29" y="105"/>
                      </a:lnTo>
                      <a:lnTo>
                        <a:pt x="26" y="105"/>
                      </a:lnTo>
                      <a:lnTo>
                        <a:pt x="29" y="105"/>
                      </a:lnTo>
                      <a:lnTo>
                        <a:pt x="29" y="103"/>
                      </a:lnTo>
                      <a:lnTo>
                        <a:pt x="29" y="105"/>
                      </a:lnTo>
                      <a:lnTo>
                        <a:pt x="26" y="107"/>
                      </a:lnTo>
                      <a:lnTo>
                        <a:pt x="24" y="110"/>
                      </a:lnTo>
                      <a:lnTo>
                        <a:pt x="22" y="110"/>
                      </a:lnTo>
                      <a:lnTo>
                        <a:pt x="22" y="112"/>
                      </a:lnTo>
                      <a:lnTo>
                        <a:pt x="19" y="112"/>
                      </a:lnTo>
                      <a:lnTo>
                        <a:pt x="17" y="112"/>
                      </a:lnTo>
                      <a:lnTo>
                        <a:pt x="19" y="112"/>
                      </a:lnTo>
                      <a:lnTo>
                        <a:pt x="17" y="112"/>
                      </a:lnTo>
                      <a:lnTo>
                        <a:pt x="15" y="112"/>
                      </a:lnTo>
                      <a:lnTo>
                        <a:pt x="15" y="110"/>
                      </a:lnTo>
                      <a:lnTo>
                        <a:pt x="12" y="110"/>
                      </a:lnTo>
                      <a:lnTo>
                        <a:pt x="12" y="107"/>
                      </a:lnTo>
                      <a:lnTo>
                        <a:pt x="10" y="107"/>
                      </a:lnTo>
                      <a:lnTo>
                        <a:pt x="7" y="107"/>
                      </a:lnTo>
                      <a:lnTo>
                        <a:pt x="5" y="107"/>
                      </a:lnTo>
                      <a:lnTo>
                        <a:pt x="5" y="110"/>
                      </a:lnTo>
                      <a:lnTo>
                        <a:pt x="3" y="110"/>
                      </a:lnTo>
                      <a:lnTo>
                        <a:pt x="0" y="107"/>
                      </a:lnTo>
                      <a:lnTo>
                        <a:pt x="0" y="105"/>
                      </a:lnTo>
                      <a:lnTo>
                        <a:pt x="0" y="103"/>
                      </a:lnTo>
                      <a:lnTo>
                        <a:pt x="3" y="103"/>
                      </a:lnTo>
                      <a:lnTo>
                        <a:pt x="5" y="103"/>
                      </a:lnTo>
                      <a:lnTo>
                        <a:pt x="7" y="103"/>
                      </a:lnTo>
                      <a:lnTo>
                        <a:pt x="10" y="103"/>
                      </a:lnTo>
                      <a:lnTo>
                        <a:pt x="12" y="105"/>
                      </a:lnTo>
                      <a:lnTo>
                        <a:pt x="15" y="105"/>
                      </a:lnTo>
                      <a:lnTo>
                        <a:pt x="17" y="105"/>
                      </a:lnTo>
                      <a:close/>
                      <a:moveTo>
                        <a:pt x="31" y="103"/>
                      </a:moveTo>
                      <a:lnTo>
                        <a:pt x="29" y="103"/>
                      </a:lnTo>
                      <a:lnTo>
                        <a:pt x="29" y="100"/>
                      </a:lnTo>
                      <a:lnTo>
                        <a:pt x="29" y="103"/>
                      </a:lnTo>
                      <a:lnTo>
                        <a:pt x="31" y="103"/>
                      </a:lnTo>
                      <a:close/>
                      <a:moveTo>
                        <a:pt x="50" y="84"/>
                      </a:moveTo>
                      <a:lnTo>
                        <a:pt x="50" y="86"/>
                      </a:lnTo>
                      <a:lnTo>
                        <a:pt x="48" y="86"/>
                      </a:lnTo>
                      <a:lnTo>
                        <a:pt x="45" y="86"/>
                      </a:lnTo>
                      <a:lnTo>
                        <a:pt x="48" y="86"/>
                      </a:lnTo>
                      <a:lnTo>
                        <a:pt x="48" y="84"/>
                      </a:lnTo>
                      <a:lnTo>
                        <a:pt x="48" y="86"/>
                      </a:lnTo>
                      <a:lnTo>
                        <a:pt x="45" y="86"/>
                      </a:lnTo>
                      <a:lnTo>
                        <a:pt x="45" y="84"/>
                      </a:lnTo>
                      <a:lnTo>
                        <a:pt x="48" y="84"/>
                      </a:lnTo>
                      <a:lnTo>
                        <a:pt x="50" y="84"/>
                      </a:lnTo>
                      <a:lnTo>
                        <a:pt x="50" y="81"/>
                      </a:lnTo>
                      <a:lnTo>
                        <a:pt x="53" y="81"/>
                      </a:lnTo>
                      <a:lnTo>
                        <a:pt x="55" y="81"/>
                      </a:lnTo>
                      <a:lnTo>
                        <a:pt x="55" y="84"/>
                      </a:lnTo>
                      <a:lnTo>
                        <a:pt x="57" y="84"/>
                      </a:lnTo>
                      <a:lnTo>
                        <a:pt x="60" y="84"/>
                      </a:lnTo>
                      <a:lnTo>
                        <a:pt x="60" y="86"/>
                      </a:lnTo>
                      <a:lnTo>
                        <a:pt x="57" y="86"/>
                      </a:lnTo>
                      <a:lnTo>
                        <a:pt x="55" y="86"/>
                      </a:lnTo>
                      <a:lnTo>
                        <a:pt x="53" y="86"/>
                      </a:lnTo>
                      <a:lnTo>
                        <a:pt x="50" y="86"/>
                      </a:lnTo>
                      <a:lnTo>
                        <a:pt x="50" y="84"/>
                      </a:lnTo>
                      <a:close/>
                      <a:moveTo>
                        <a:pt x="26" y="88"/>
                      </a:moveTo>
                      <a:lnTo>
                        <a:pt x="26" y="91"/>
                      </a:lnTo>
                      <a:lnTo>
                        <a:pt x="29" y="91"/>
                      </a:lnTo>
                      <a:lnTo>
                        <a:pt x="26" y="91"/>
                      </a:lnTo>
                      <a:lnTo>
                        <a:pt x="29" y="91"/>
                      </a:lnTo>
                      <a:lnTo>
                        <a:pt x="29" y="93"/>
                      </a:lnTo>
                      <a:lnTo>
                        <a:pt x="29" y="95"/>
                      </a:lnTo>
                      <a:lnTo>
                        <a:pt x="29" y="98"/>
                      </a:lnTo>
                      <a:lnTo>
                        <a:pt x="26" y="98"/>
                      </a:lnTo>
                      <a:lnTo>
                        <a:pt x="29" y="98"/>
                      </a:lnTo>
                      <a:lnTo>
                        <a:pt x="29" y="100"/>
                      </a:lnTo>
                      <a:lnTo>
                        <a:pt x="29" y="103"/>
                      </a:lnTo>
                      <a:lnTo>
                        <a:pt x="26" y="103"/>
                      </a:lnTo>
                      <a:lnTo>
                        <a:pt x="24" y="103"/>
                      </a:lnTo>
                      <a:lnTo>
                        <a:pt x="24" y="100"/>
                      </a:lnTo>
                      <a:lnTo>
                        <a:pt x="22" y="100"/>
                      </a:lnTo>
                      <a:lnTo>
                        <a:pt x="19" y="100"/>
                      </a:lnTo>
                      <a:lnTo>
                        <a:pt x="19" y="103"/>
                      </a:lnTo>
                      <a:lnTo>
                        <a:pt x="17" y="103"/>
                      </a:lnTo>
                      <a:lnTo>
                        <a:pt x="15" y="103"/>
                      </a:lnTo>
                      <a:lnTo>
                        <a:pt x="12" y="103"/>
                      </a:lnTo>
                      <a:lnTo>
                        <a:pt x="12" y="100"/>
                      </a:lnTo>
                      <a:lnTo>
                        <a:pt x="12" y="98"/>
                      </a:lnTo>
                      <a:lnTo>
                        <a:pt x="12" y="100"/>
                      </a:lnTo>
                      <a:lnTo>
                        <a:pt x="10" y="100"/>
                      </a:lnTo>
                      <a:lnTo>
                        <a:pt x="7" y="100"/>
                      </a:lnTo>
                      <a:lnTo>
                        <a:pt x="5" y="98"/>
                      </a:lnTo>
                      <a:lnTo>
                        <a:pt x="3" y="98"/>
                      </a:lnTo>
                      <a:lnTo>
                        <a:pt x="3" y="95"/>
                      </a:lnTo>
                      <a:lnTo>
                        <a:pt x="5" y="95"/>
                      </a:lnTo>
                      <a:lnTo>
                        <a:pt x="5" y="93"/>
                      </a:lnTo>
                      <a:lnTo>
                        <a:pt x="7" y="93"/>
                      </a:lnTo>
                      <a:lnTo>
                        <a:pt x="10" y="93"/>
                      </a:lnTo>
                      <a:lnTo>
                        <a:pt x="12" y="93"/>
                      </a:lnTo>
                      <a:lnTo>
                        <a:pt x="15" y="93"/>
                      </a:lnTo>
                      <a:lnTo>
                        <a:pt x="12" y="93"/>
                      </a:lnTo>
                      <a:lnTo>
                        <a:pt x="15" y="93"/>
                      </a:lnTo>
                      <a:lnTo>
                        <a:pt x="17" y="93"/>
                      </a:lnTo>
                      <a:lnTo>
                        <a:pt x="19" y="93"/>
                      </a:lnTo>
                      <a:lnTo>
                        <a:pt x="19" y="95"/>
                      </a:lnTo>
                      <a:lnTo>
                        <a:pt x="17" y="95"/>
                      </a:lnTo>
                      <a:lnTo>
                        <a:pt x="15" y="95"/>
                      </a:lnTo>
                      <a:lnTo>
                        <a:pt x="12" y="95"/>
                      </a:lnTo>
                      <a:lnTo>
                        <a:pt x="10" y="95"/>
                      </a:lnTo>
                      <a:lnTo>
                        <a:pt x="10" y="93"/>
                      </a:lnTo>
                      <a:lnTo>
                        <a:pt x="10" y="95"/>
                      </a:lnTo>
                      <a:lnTo>
                        <a:pt x="12" y="95"/>
                      </a:lnTo>
                      <a:lnTo>
                        <a:pt x="12" y="98"/>
                      </a:lnTo>
                      <a:lnTo>
                        <a:pt x="12" y="95"/>
                      </a:lnTo>
                      <a:lnTo>
                        <a:pt x="15" y="95"/>
                      </a:lnTo>
                      <a:lnTo>
                        <a:pt x="17" y="95"/>
                      </a:lnTo>
                      <a:lnTo>
                        <a:pt x="19" y="95"/>
                      </a:lnTo>
                      <a:lnTo>
                        <a:pt x="22" y="95"/>
                      </a:lnTo>
                      <a:lnTo>
                        <a:pt x="22" y="98"/>
                      </a:lnTo>
                      <a:lnTo>
                        <a:pt x="22" y="100"/>
                      </a:lnTo>
                      <a:lnTo>
                        <a:pt x="22" y="98"/>
                      </a:lnTo>
                      <a:lnTo>
                        <a:pt x="22" y="95"/>
                      </a:lnTo>
                      <a:lnTo>
                        <a:pt x="22" y="98"/>
                      </a:lnTo>
                      <a:lnTo>
                        <a:pt x="24" y="98"/>
                      </a:lnTo>
                      <a:lnTo>
                        <a:pt x="24" y="100"/>
                      </a:lnTo>
                      <a:lnTo>
                        <a:pt x="26" y="100"/>
                      </a:lnTo>
                      <a:lnTo>
                        <a:pt x="29" y="100"/>
                      </a:lnTo>
                      <a:lnTo>
                        <a:pt x="29" y="98"/>
                      </a:lnTo>
                      <a:lnTo>
                        <a:pt x="26" y="98"/>
                      </a:lnTo>
                      <a:lnTo>
                        <a:pt x="26" y="95"/>
                      </a:lnTo>
                      <a:lnTo>
                        <a:pt x="24" y="95"/>
                      </a:lnTo>
                      <a:lnTo>
                        <a:pt x="22" y="95"/>
                      </a:lnTo>
                      <a:lnTo>
                        <a:pt x="22" y="93"/>
                      </a:lnTo>
                      <a:lnTo>
                        <a:pt x="24" y="93"/>
                      </a:lnTo>
                      <a:lnTo>
                        <a:pt x="26" y="93"/>
                      </a:lnTo>
                      <a:lnTo>
                        <a:pt x="26" y="91"/>
                      </a:lnTo>
                      <a:lnTo>
                        <a:pt x="26" y="93"/>
                      </a:lnTo>
                      <a:lnTo>
                        <a:pt x="26" y="91"/>
                      </a:lnTo>
                      <a:lnTo>
                        <a:pt x="26" y="93"/>
                      </a:lnTo>
                      <a:lnTo>
                        <a:pt x="26" y="91"/>
                      </a:lnTo>
                      <a:lnTo>
                        <a:pt x="26" y="93"/>
                      </a:lnTo>
                      <a:lnTo>
                        <a:pt x="26" y="91"/>
                      </a:lnTo>
                      <a:lnTo>
                        <a:pt x="24" y="91"/>
                      </a:lnTo>
                      <a:lnTo>
                        <a:pt x="26" y="91"/>
                      </a:lnTo>
                      <a:lnTo>
                        <a:pt x="29" y="91"/>
                      </a:lnTo>
                      <a:lnTo>
                        <a:pt x="26" y="91"/>
                      </a:lnTo>
                      <a:lnTo>
                        <a:pt x="26" y="88"/>
                      </a:lnTo>
                      <a:lnTo>
                        <a:pt x="24" y="88"/>
                      </a:lnTo>
                      <a:lnTo>
                        <a:pt x="24" y="91"/>
                      </a:lnTo>
                      <a:lnTo>
                        <a:pt x="22" y="91"/>
                      </a:lnTo>
                      <a:lnTo>
                        <a:pt x="22" y="93"/>
                      </a:lnTo>
                      <a:lnTo>
                        <a:pt x="19" y="91"/>
                      </a:lnTo>
                      <a:lnTo>
                        <a:pt x="17" y="91"/>
                      </a:lnTo>
                      <a:lnTo>
                        <a:pt x="17" y="88"/>
                      </a:lnTo>
                      <a:lnTo>
                        <a:pt x="15" y="88"/>
                      </a:lnTo>
                      <a:lnTo>
                        <a:pt x="17" y="88"/>
                      </a:lnTo>
                      <a:lnTo>
                        <a:pt x="15" y="88"/>
                      </a:lnTo>
                      <a:lnTo>
                        <a:pt x="12" y="88"/>
                      </a:lnTo>
                      <a:lnTo>
                        <a:pt x="12" y="86"/>
                      </a:lnTo>
                      <a:lnTo>
                        <a:pt x="15" y="86"/>
                      </a:lnTo>
                      <a:lnTo>
                        <a:pt x="17" y="86"/>
                      </a:lnTo>
                      <a:lnTo>
                        <a:pt x="17" y="84"/>
                      </a:lnTo>
                      <a:lnTo>
                        <a:pt x="17" y="81"/>
                      </a:lnTo>
                      <a:lnTo>
                        <a:pt x="19" y="81"/>
                      </a:lnTo>
                      <a:lnTo>
                        <a:pt x="22" y="81"/>
                      </a:lnTo>
                      <a:lnTo>
                        <a:pt x="24" y="81"/>
                      </a:lnTo>
                      <a:lnTo>
                        <a:pt x="24" y="79"/>
                      </a:lnTo>
                      <a:lnTo>
                        <a:pt x="22" y="79"/>
                      </a:lnTo>
                      <a:lnTo>
                        <a:pt x="24" y="79"/>
                      </a:lnTo>
                      <a:lnTo>
                        <a:pt x="24" y="76"/>
                      </a:lnTo>
                      <a:lnTo>
                        <a:pt x="22" y="76"/>
                      </a:lnTo>
                      <a:lnTo>
                        <a:pt x="22" y="74"/>
                      </a:lnTo>
                      <a:lnTo>
                        <a:pt x="24" y="74"/>
                      </a:lnTo>
                      <a:lnTo>
                        <a:pt x="22" y="74"/>
                      </a:lnTo>
                      <a:lnTo>
                        <a:pt x="24" y="74"/>
                      </a:lnTo>
                      <a:lnTo>
                        <a:pt x="24" y="76"/>
                      </a:lnTo>
                      <a:lnTo>
                        <a:pt x="22" y="76"/>
                      </a:lnTo>
                      <a:lnTo>
                        <a:pt x="24" y="76"/>
                      </a:lnTo>
                      <a:lnTo>
                        <a:pt x="26" y="76"/>
                      </a:lnTo>
                      <a:lnTo>
                        <a:pt x="29" y="79"/>
                      </a:lnTo>
                      <a:lnTo>
                        <a:pt x="31" y="79"/>
                      </a:lnTo>
                      <a:lnTo>
                        <a:pt x="34" y="79"/>
                      </a:lnTo>
                      <a:lnTo>
                        <a:pt x="34" y="81"/>
                      </a:lnTo>
                      <a:lnTo>
                        <a:pt x="36" y="81"/>
                      </a:lnTo>
                      <a:lnTo>
                        <a:pt x="34" y="81"/>
                      </a:lnTo>
                      <a:lnTo>
                        <a:pt x="31" y="81"/>
                      </a:lnTo>
                      <a:lnTo>
                        <a:pt x="31" y="84"/>
                      </a:lnTo>
                      <a:lnTo>
                        <a:pt x="29" y="84"/>
                      </a:lnTo>
                      <a:lnTo>
                        <a:pt x="26" y="81"/>
                      </a:lnTo>
                      <a:lnTo>
                        <a:pt x="24" y="81"/>
                      </a:lnTo>
                      <a:lnTo>
                        <a:pt x="24" y="84"/>
                      </a:lnTo>
                      <a:lnTo>
                        <a:pt x="26" y="84"/>
                      </a:lnTo>
                      <a:lnTo>
                        <a:pt x="29" y="84"/>
                      </a:lnTo>
                      <a:lnTo>
                        <a:pt x="29" y="86"/>
                      </a:lnTo>
                      <a:lnTo>
                        <a:pt x="31" y="86"/>
                      </a:lnTo>
                      <a:lnTo>
                        <a:pt x="31" y="88"/>
                      </a:lnTo>
                      <a:lnTo>
                        <a:pt x="34" y="88"/>
                      </a:lnTo>
                      <a:lnTo>
                        <a:pt x="34" y="86"/>
                      </a:lnTo>
                      <a:lnTo>
                        <a:pt x="36" y="88"/>
                      </a:lnTo>
                      <a:lnTo>
                        <a:pt x="34" y="88"/>
                      </a:lnTo>
                      <a:lnTo>
                        <a:pt x="31" y="91"/>
                      </a:lnTo>
                      <a:lnTo>
                        <a:pt x="29" y="91"/>
                      </a:lnTo>
                      <a:lnTo>
                        <a:pt x="29" y="88"/>
                      </a:lnTo>
                      <a:lnTo>
                        <a:pt x="26" y="88"/>
                      </a:lnTo>
                      <a:close/>
                      <a:moveTo>
                        <a:pt x="60" y="72"/>
                      </a:moveTo>
                      <a:lnTo>
                        <a:pt x="60" y="74"/>
                      </a:lnTo>
                      <a:lnTo>
                        <a:pt x="62" y="74"/>
                      </a:lnTo>
                      <a:lnTo>
                        <a:pt x="64" y="74"/>
                      </a:lnTo>
                      <a:lnTo>
                        <a:pt x="67" y="74"/>
                      </a:lnTo>
                      <a:lnTo>
                        <a:pt x="67" y="76"/>
                      </a:lnTo>
                      <a:lnTo>
                        <a:pt x="69" y="76"/>
                      </a:lnTo>
                      <a:lnTo>
                        <a:pt x="69" y="79"/>
                      </a:lnTo>
                      <a:lnTo>
                        <a:pt x="69" y="81"/>
                      </a:lnTo>
                      <a:lnTo>
                        <a:pt x="67" y="81"/>
                      </a:lnTo>
                      <a:lnTo>
                        <a:pt x="67" y="84"/>
                      </a:lnTo>
                      <a:lnTo>
                        <a:pt x="67" y="81"/>
                      </a:lnTo>
                      <a:lnTo>
                        <a:pt x="64" y="81"/>
                      </a:lnTo>
                      <a:lnTo>
                        <a:pt x="62" y="81"/>
                      </a:lnTo>
                      <a:lnTo>
                        <a:pt x="60" y="81"/>
                      </a:lnTo>
                      <a:lnTo>
                        <a:pt x="57" y="81"/>
                      </a:lnTo>
                      <a:lnTo>
                        <a:pt x="55" y="81"/>
                      </a:lnTo>
                      <a:lnTo>
                        <a:pt x="53" y="81"/>
                      </a:lnTo>
                      <a:lnTo>
                        <a:pt x="50" y="81"/>
                      </a:lnTo>
                      <a:lnTo>
                        <a:pt x="48" y="81"/>
                      </a:lnTo>
                      <a:lnTo>
                        <a:pt x="45" y="81"/>
                      </a:lnTo>
                      <a:lnTo>
                        <a:pt x="43" y="81"/>
                      </a:lnTo>
                      <a:lnTo>
                        <a:pt x="43" y="79"/>
                      </a:lnTo>
                      <a:lnTo>
                        <a:pt x="45" y="79"/>
                      </a:lnTo>
                      <a:lnTo>
                        <a:pt x="45" y="76"/>
                      </a:lnTo>
                      <a:lnTo>
                        <a:pt x="48" y="76"/>
                      </a:lnTo>
                      <a:lnTo>
                        <a:pt x="50" y="76"/>
                      </a:lnTo>
                      <a:lnTo>
                        <a:pt x="53" y="76"/>
                      </a:lnTo>
                      <a:lnTo>
                        <a:pt x="53" y="74"/>
                      </a:lnTo>
                      <a:lnTo>
                        <a:pt x="55" y="74"/>
                      </a:lnTo>
                      <a:lnTo>
                        <a:pt x="57" y="74"/>
                      </a:lnTo>
                      <a:lnTo>
                        <a:pt x="57" y="72"/>
                      </a:lnTo>
                      <a:lnTo>
                        <a:pt x="57" y="74"/>
                      </a:lnTo>
                      <a:lnTo>
                        <a:pt x="57" y="72"/>
                      </a:lnTo>
                      <a:lnTo>
                        <a:pt x="60" y="72"/>
                      </a:lnTo>
                      <a:close/>
                      <a:moveTo>
                        <a:pt x="67" y="41"/>
                      </a:moveTo>
                      <a:lnTo>
                        <a:pt x="67" y="38"/>
                      </a:lnTo>
                      <a:lnTo>
                        <a:pt x="64" y="38"/>
                      </a:lnTo>
                      <a:lnTo>
                        <a:pt x="67" y="38"/>
                      </a:lnTo>
                      <a:lnTo>
                        <a:pt x="67" y="41"/>
                      </a:lnTo>
                      <a:close/>
                      <a:moveTo>
                        <a:pt x="36" y="88"/>
                      </a:moveTo>
                      <a:lnTo>
                        <a:pt x="34" y="88"/>
                      </a:lnTo>
                      <a:lnTo>
                        <a:pt x="36" y="88"/>
                      </a:lnTo>
                      <a:lnTo>
                        <a:pt x="38" y="88"/>
                      </a:lnTo>
                      <a:lnTo>
                        <a:pt x="41" y="88"/>
                      </a:lnTo>
                      <a:lnTo>
                        <a:pt x="43" y="88"/>
                      </a:lnTo>
                      <a:lnTo>
                        <a:pt x="41" y="88"/>
                      </a:lnTo>
                      <a:lnTo>
                        <a:pt x="43" y="88"/>
                      </a:lnTo>
                      <a:lnTo>
                        <a:pt x="43" y="86"/>
                      </a:lnTo>
                      <a:lnTo>
                        <a:pt x="45" y="86"/>
                      </a:lnTo>
                      <a:lnTo>
                        <a:pt x="48" y="86"/>
                      </a:lnTo>
                      <a:lnTo>
                        <a:pt x="48" y="88"/>
                      </a:lnTo>
                      <a:lnTo>
                        <a:pt x="50" y="86"/>
                      </a:lnTo>
                      <a:lnTo>
                        <a:pt x="50" y="88"/>
                      </a:lnTo>
                      <a:lnTo>
                        <a:pt x="50" y="86"/>
                      </a:lnTo>
                      <a:lnTo>
                        <a:pt x="53" y="86"/>
                      </a:lnTo>
                      <a:lnTo>
                        <a:pt x="55" y="86"/>
                      </a:lnTo>
                      <a:lnTo>
                        <a:pt x="55" y="88"/>
                      </a:lnTo>
                      <a:lnTo>
                        <a:pt x="57" y="86"/>
                      </a:lnTo>
                      <a:lnTo>
                        <a:pt x="60" y="86"/>
                      </a:lnTo>
                      <a:lnTo>
                        <a:pt x="62" y="86"/>
                      </a:lnTo>
                      <a:lnTo>
                        <a:pt x="64" y="86"/>
                      </a:lnTo>
                      <a:lnTo>
                        <a:pt x="62" y="86"/>
                      </a:lnTo>
                      <a:lnTo>
                        <a:pt x="60" y="86"/>
                      </a:lnTo>
                      <a:lnTo>
                        <a:pt x="60" y="84"/>
                      </a:lnTo>
                      <a:lnTo>
                        <a:pt x="60" y="86"/>
                      </a:lnTo>
                      <a:lnTo>
                        <a:pt x="62" y="86"/>
                      </a:lnTo>
                      <a:lnTo>
                        <a:pt x="60" y="84"/>
                      </a:lnTo>
                      <a:lnTo>
                        <a:pt x="60" y="86"/>
                      </a:lnTo>
                      <a:lnTo>
                        <a:pt x="60" y="84"/>
                      </a:lnTo>
                      <a:lnTo>
                        <a:pt x="57" y="84"/>
                      </a:lnTo>
                      <a:lnTo>
                        <a:pt x="60" y="84"/>
                      </a:lnTo>
                      <a:lnTo>
                        <a:pt x="57" y="84"/>
                      </a:lnTo>
                      <a:lnTo>
                        <a:pt x="55" y="81"/>
                      </a:lnTo>
                      <a:lnTo>
                        <a:pt x="57" y="81"/>
                      </a:lnTo>
                      <a:lnTo>
                        <a:pt x="60" y="81"/>
                      </a:lnTo>
                      <a:lnTo>
                        <a:pt x="62" y="81"/>
                      </a:lnTo>
                      <a:lnTo>
                        <a:pt x="64" y="81"/>
                      </a:lnTo>
                      <a:lnTo>
                        <a:pt x="67" y="84"/>
                      </a:lnTo>
                      <a:lnTo>
                        <a:pt x="67" y="81"/>
                      </a:lnTo>
                      <a:lnTo>
                        <a:pt x="69" y="81"/>
                      </a:lnTo>
                      <a:lnTo>
                        <a:pt x="69" y="79"/>
                      </a:lnTo>
                      <a:lnTo>
                        <a:pt x="69" y="76"/>
                      </a:lnTo>
                      <a:lnTo>
                        <a:pt x="67" y="76"/>
                      </a:lnTo>
                      <a:lnTo>
                        <a:pt x="67" y="74"/>
                      </a:lnTo>
                      <a:lnTo>
                        <a:pt x="64" y="74"/>
                      </a:lnTo>
                      <a:lnTo>
                        <a:pt x="62" y="74"/>
                      </a:lnTo>
                      <a:lnTo>
                        <a:pt x="60" y="74"/>
                      </a:lnTo>
                      <a:lnTo>
                        <a:pt x="60" y="72"/>
                      </a:lnTo>
                      <a:lnTo>
                        <a:pt x="57" y="72"/>
                      </a:lnTo>
                      <a:lnTo>
                        <a:pt x="57" y="74"/>
                      </a:lnTo>
                      <a:lnTo>
                        <a:pt x="55" y="74"/>
                      </a:lnTo>
                      <a:lnTo>
                        <a:pt x="53" y="74"/>
                      </a:lnTo>
                      <a:lnTo>
                        <a:pt x="53" y="76"/>
                      </a:lnTo>
                      <a:lnTo>
                        <a:pt x="50" y="76"/>
                      </a:lnTo>
                      <a:lnTo>
                        <a:pt x="48" y="76"/>
                      </a:lnTo>
                      <a:lnTo>
                        <a:pt x="45" y="76"/>
                      </a:lnTo>
                      <a:lnTo>
                        <a:pt x="45" y="79"/>
                      </a:lnTo>
                      <a:lnTo>
                        <a:pt x="43" y="79"/>
                      </a:lnTo>
                      <a:lnTo>
                        <a:pt x="41" y="79"/>
                      </a:lnTo>
                      <a:lnTo>
                        <a:pt x="41" y="76"/>
                      </a:lnTo>
                      <a:lnTo>
                        <a:pt x="41" y="79"/>
                      </a:lnTo>
                      <a:lnTo>
                        <a:pt x="41" y="76"/>
                      </a:lnTo>
                      <a:lnTo>
                        <a:pt x="38" y="79"/>
                      </a:lnTo>
                      <a:lnTo>
                        <a:pt x="38" y="76"/>
                      </a:lnTo>
                      <a:lnTo>
                        <a:pt x="38" y="79"/>
                      </a:lnTo>
                      <a:lnTo>
                        <a:pt x="36" y="76"/>
                      </a:lnTo>
                      <a:lnTo>
                        <a:pt x="36" y="79"/>
                      </a:lnTo>
                      <a:lnTo>
                        <a:pt x="36" y="76"/>
                      </a:lnTo>
                      <a:lnTo>
                        <a:pt x="36" y="79"/>
                      </a:lnTo>
                      <a:lnTo>
                        <a:pt x="36" y="76"/>
                      </a:lnTo>
                      <a:lnTo>
                        <a:pt x="34" y="76"/>
                      </a:lnTo>
                      <a:lnTo>
                        <a:pt x="34" y="79"/>
                      </a:lnTo>
                      <a:lnTo>
                        <a:pt x="36" y="79"/>
                      </a:lnTo>
                      <a:lnTo>
                        <a:pt x="34" y="79"/>
                      </a:lnTo>
                      <a:lnTo>
                        <a:pt x="34" y="76"/>
                      </a:lnTo>
                      <a:lnTo>
                        <a:pt x="34" y="79"/>
                      </a:lnTo>
                      <a:lnTo>
                        <a:pt x="34" y="76"/>
                      </a:lnTo>
                      <a:lnTo>
                        <a:pt x="34" y="79"/>
                      </a:lnTo>
                      <a:lnTo>
                        <a:pt x="31" y="79"/>
                      </a:lnTo>
                      <a:lnTo>
                        <a:pt x="31" y="76"/>
                      </a:lnTo>
                      <a:lnTo>
                        <a:pt x="29" y="76"/>
                      </a:lnTo>
                      <a:lnTo>
                        <a:pt x="26" y="74"/>
                      </a:lnTo>
                      <a:lnTo>
                        <a:pt x="24" y="74"/>
                      </a:lnTo>
                      <a:lnTo>
                        <a:pt x="26" y="74"/>
                      </a:lnTo>
                      <a:lnTo>
                        <a:pt x="26" y="72"/>
                      </a:lnTo>
                      <a:lnTo>
                        <a:pt x="29" y="69"/>
                      </a:lnTo>
                      <a:lnTo>
                        <a:pt x="31" y="67"/>
                      </a:lnTo>
                      <a:lnTo>
                        <a:pt x="34" y="65"/>
                      </a:lnTo>
                      <a:lnTo>
                        <a:pt x="34" y="62"/>
                      </a:lnTo>
                      <a:lnTo>
                        <a:pt x="36" y="62"/>
                      </a:lnTo>
                      <a:lnTo>
                        <a:pt x="36" y="60"/>
                      </a:lnTo>
                      <a:lnTo>
                        <a:pt x="38" y="57"/>
                      </a:lnTo>
                      <a:lnTo>
                        <a:pt x="38" y="55"/>
                      </a:lnTo>
                      <a:lnTo>
                        <a:pt x="41" y="53"/>
                      </a:lnTo>
                      <a:lnTo>
                        <a:pt x="41" y="50"/>
                      </a:lnTo>
                      <a:lnTo>
                        <a:pt x="43" y="50"/>
                      </a:lnTo>
                      <a:lnTo>
                        <a:pt x="45" y="50"/>
                      </a:lnTo>
                      <a:lnTo>
                        <a:pt x="45" y="53"/>
                      </a:lnTo>
                      <a:lnTo>
                        <a:pt x="48" y="53"/>
                      </a:lnTo>
                      <a:lnTo>
                        <a:pt x="50" y="53"/>
                      </a:lnTo>
                      <a:lnTo>
                        <a:pt x="48" y="53"/>
                      </a:lnTo>
                      <a:lnTo>
                        <a:pt x="50" y="53"/>
                      </a:lnTo>
                      <a:lnTo>
                        <a:pt x="48" y="53"/>
                      </a:lnTo>
                      <a:lnTo>
                        <a:pt x="50" y="53"/>
                      </a:lnTo>
                      <a:lnTo>
                        <a:pt x="48" y="53"/>
                      </a:lnTo>
                      <a:lnTo>
                        <a:pt x="50" y="53"/>
                      </a:lnTo>
                      <a:lnTo>
                        <a:pt x="48" y="53"/>
                      </a:lnTo>
                      <a:lnTo>
                        <a:pt x="50" y="53"/>
                      </a:lnTo>
                      <a:lnTo>
                        <a:pt x="50" y="55"/>
                      </a:lnTo>
                      <a:lnTo>
                        <a:pt x="53" y="55"/>
                      </a:lnTo>
                      <a:lnTo>
                        <a:pt x="55" y="55"/>
                      </a:lnTo>
                      <a:lnTo>
                        <a:pt x="55" y="57"/>
                      </a:lnTo>
                      <a:lnTo>
                        <a:pt x="55" y="55"/>
                      </a:lnTo>
                      <a:lnTo>
                        <a:pt x="57" y="57"/>
                      </a:lnTo>
                      <a:lnTo>
                        <a:pt x="57" y="55"/>
                      </a:lnTo>
                      <a:lnTo>
                        <a:pt x="57" y="57"/>
                      </a:lnTo>
                      <a:lnTo>
                        <a:pt x="60" y="57"/>
                      </a:lnTo>
                      <a:lnTo>
                        <a:pt x="60" y="55"/>
                      </a:lnTo>
                      <a:lnTo>
                        <a:pt x="60" y="53"/>
                      </a:lnTo>
                      <a:lnTo>
                        <a:pt x="62" y="53"/>
                      </a:lnTo>
                      <a:lnTo>
                        <a:pt x="62" y="50"/>
                      </a:lnTo>
                      <a:lnTo>
                        <a:pt x="64" y="50"/>
                      </a:lnTo>
                      <a:lnTo>
                        <a:pt x="67" y="48"/>
                      </a:lnTo>
                      <a:lnTo>
                        <a:pt x="69" y="48"/>
                      </a:lnTo>
                      <a:lnTo>
                        <a:pt x="69" y="46"/>
                      </a:lnTo>
                      <a:lnTo>
                        <a:pt x="69" y="43"/>
                      </a:lnTo>
                      <a:lnTo>
                        <a:pt x="67" y="41"/>
                      </a:lnTo>
                      <a:lnTo>
                        <a:pt x="69" y="41"/>
                      </a:lnTo>
                      <a:lnTo>
                        <a:pt x="69" y="43"/>
                      </a:lnTo>
                      <a:lnTo>
                        <a:pt x="69" y="46"/>
                      </a:lnTo>
                      <a:lnTo>
                        <a:pt x="69" y="48"/>
                      </a:lnTo>
                      <a:lnTo>
                        <a:pt x="69" y="46"/>
                      </a:lnTo>
                      <a:lnTo>
                        <a:pt x="72" y="46"/>
                      </a:lnTo>
                      <a:lnTo>
                        <a:pt x="72" y="43"/>
                      </a:lnTo>
                      <a:lnTo>
                        <a:pt x="74" y="43"/>
                      </a:lnTo>
                      <a:lnTo>
                        <a:pt x="76" y="43"/>
                      </a:lnTo>
                      <a:lnTo>
                        <a:pt x="76" y="41"/>
                      </a:lnTo>
                      <a:lnTo>
                        <a:pt x="74" y="41"/>
                      </a:lnTo>
                      <a:lnTo>
                        <a:pt x="74" y="38"/>
                      </a:lnTo>
                      <a:lnTo>
                        <a:pt x="74" y="36"/>
                      </a:lnTo>
                      <a:lnTo>
                        <a:pt x="74" y="34"/>
                      </a:lnTo>
                      <a:lnTo>
                        <a:pt x="76" y="34"/>
                      </a:lnTo>
                      <a:lnTo>
                        <a:pt x="76" y="31"/>
                      </a:lnTo>
                      <a:lnTo>
                        <a:pt x="79" y="31"/>
                      </a:lnTo>
                      <a:lnTo>
                        <a:pt x="76" y="31"/>
                      </a:lnTo>
                      <a:lnTo>
                        <a:pt x="74" y="31"/>
                      </a:lnTo>
                      <a:lnTo>
                        <a:pt x="72" y="31"/>
                      </a:lnTo>
                      <a:lnTo>
                        <a:pt x="69" y="31"/>
                      </a:lnTo>
                      <a:lnTo>
                        <a:pt x="67" y="31"/>
                      </a:lnTo>
                      <a:lnTo>
                        <a:pt x="67" y="29"/>
                      </a:lnTo>
                      <a:lnTo>
                        <a:pt x="69" y="29"/>
                      </a:lnTo>
                      <a:lnTo>
                        <a:pt x="69" y="27"/>
                      </a:lnTo>
                      <a:lnTo>
                        <a:pt x="67" y="27"/>
                      </a:lnTo>
                      <a:lnTo>
                        <a:pt x="69" y="27"/>
                      </a:lnTo>
                      <a:lnTo>
                        <a:pt x="69" y="24"/>
                      </a:lnTo>
                      <a:lnTo>
                        <a:pt x="67" y="24"/>
                      </a:lnTo>
                      <a:lnTo>
                        <a:pt x="67" y="22"/>
                      </a:lnTo>
                      <a:lnTo>
                        <a:pt x="69" y="22"/>
                      </a:lnTo>
                      <a:lnTo>
                        <a:pt x="67" y="22"/>
                      </a:lnTo>
                      <a:lnTo>
                        <a:pt x="69" y="22"/>
                      </a:lnTo>
                      <a:lnTo>
                        <a:pt x="67" y="22"/>
                      </a:lnTo>
                      <a:lnTo>
                        <a:pt x="67" y="19"/>
                      </a:lnTo>
                      <a:lnTo>
                        <a:pt x="64" y="19"/>
                      </a:lnTo>
                      <a:lnTo>
                        <a:pt x="62" y="22"/>
                      </a:lnTo>
                      <a:lnTo>
                        <a:pt x="57" y="27"/>
                      </a:lnTo>
                      <a:lnTo>
                        <a:pt x="55" y="27"/>
                      </a:lnTo>
                      <a:lnTo>
                        <a:pt x="57" y="27"/>
                      </a:lnTo>
                      <a:lnTo>
                        <a:pt x="57" y="29"/>
                      </a:lnTo>
                      <a:lnTo>
                        <a:pt x="60" y="31"/>
                      </a:lnTo>
                      <a:lnTo>
                        <a:pt x="57" y="31"/>
                      </a:lnTo>
                      <a:lnTo>
                        <a:pt x="57" y="34"/>
                      </a:lnTo>
                      <a:lnTo>
                        <a:pt x="60" y="34"/>
                      </a:lnTo>
                      <a:lnTo>
                        <a:pt x="60" y="36"/>
                      </a:lnTo>
                      <a:lnTo>
                        <a:pt x="62" y="36"/>
                      </a:lnTo>
                      <a:lnTo>
                        <a:pt x="64" y="36"/>
                      </a:lnTo>
                      <a:lnTo>
                        <a:pt x="64" y="38"/>
                      </a:lnTo>
                      <a:lnTo>
                        <a:pt x="62" y="38"/>
                      </a:lnTo>
                      <a:lnTo>
                        <a:pt x="62" y="41"/>
                      </a:lnTo>
                      <a:lnTo>
                        <a:pt x="60" y="41"/>
                      </a:lnTo>
                      <a:lnTo>
                        <a:pt x="60" y="43"/>
                      </a:lnTo>
                      <a:lnTo>
                        <a:pt x="60" y="41"/>
                      </a:lnTo>
                      <a:lnTo>
                        <a:pt x="57" y="41"/>
                      </a:lnTo>
                      <a:lnTo>
                        <a:pt x="55" y="41"/>
                      </a:lnTo>
                      <a:lnTo>
                        <a:pt x="55" y="43"/>
                      </a:lnTo>
                      <a:lnTo>
                        <a:pt x="55" y="46"/>
                      </a:lnTo>
                      <a:lnTo>
                        <a:pt x="57" y="46"/>
                      </a:lnTo>
                      <a:lnTo>
                        <a:pt x="57" y="48"/>
                      </a:lnTo>
                      <a:lnTo>
                        <a:pt x="57" y="50"/>
                      </a:lnTo>
                      <a:lnTo>
                        <a:pt x="55" y="50"/>
                      </a:lnTo>
                      <a:lnTo>
                        <a:pt x="57" y="50"/>
                      </a:lnTo>
                      <a:lnTo>
                        <a:pt x="57" y="48"/>
                      </a:lnTo>
                      <a:lnTo>
                        <a:pt x="57" y="50"/>
                      </a:lnTo>
                      <a:lnTo>
                        <a:pt x="60" y="50"/>
                      </a:lnTo>
                      <a:lnTo>
                        <a:pt x="57" y="50"/>
                      </a:lnTo>
                      <a:lnTo>
                        <a:pt x="57" y="53"/>
                      </a:lnTo>
                      <a:lnTo>
                        <a:pt x="57" y="50"/>
                      </a:lnTo>
                      <a:lnTo>
                        <a:pt x="57" y="53"/>
                      </a:lnTo>
                      <a:lnTo>
                        <a:pt x="55" y="53"/>
                      </a:lnTo>
                      <a:lnTo>
                        <a:pt x="55" y="55"/>
                      </a:lnTo>
                      <a:lnTo>
                        <a:pt x="53" y="55"/>
                      </a:lnTo>
                      <a:lnTo>
                        <a:pt x="53" y="53"/>
                      </a:lnTo>
                      <a:lnTo>
                        <a:pt x="53" y="55"/>
                      </a:lnTo>
                      <a:lnTo>
                        <a:pt x="53" y="53"/>
                      </a:lnTo>
                      <a:lnTo>
                        <a:pt x="50" y="53"/>
                      </a:lnTo>
                      <a:lnTo>
                        <a:pt x="48" y="53"/>
                      </a:lnTo>
                      <a:lnTo>
                        <a:pt x="45" y="53"/>
                      </a:lnTo>
                      <a:lnTo>
                        <a:pt x="45" y="50"/>
                      </a:lnTo>
                      <a:lnTo>
                        <a:pt x="43" y="50"/>
                      </a:lnTo>
                      <a:lnTo>
                        <a:pt x="41" y="50"/>
                      </a:lnTo>
                      <a:lnTo>
                        <a:pt x="43" y="50"/>
                      </a:lnTo>
                      <a:lnTo>
                        <a:pt x="41" y="50"/>
                      </a:lnTo>
                      <a:lnTo>
                        <a:pt x="41" y="48"/>
                      </a:lnTo>
                      <a:lnTo>
                        <a:pt x="41" y="46"/>
                      </a:lnTo>
                      <a:lnTo>
                        <a:pt x="43" y="43"/>
                      </a:lnTo>
                      <a:lnTo>
                        <a:pt x="43" y="41"/>
                      </a:lnTo>
                      <a:lnTo>
                        <a:pt x="43" y="38"/>
                      </a:lnTo>
                      <a:lnTo>
                        <a:pt x="43" y="36"/>
                      </a:lnTo>
                      <a:lnTo>
                        <a:pt x="43" y="34"/>
                      </a:lnTo>
                      <a:lnTo>
                        <a:pt x="45" y="31"/>
                      </a:lnTo>
                      <a:lnTo>
                        <a:pt x="45" y="29"/>
                      </a:lnTo>
                      <a:lnTo>
                        <a:pt x="45" y="27"/>
                      </a:lnTo>
                      <a:lnTo>
                        <a:pt x="45" y="24"/>
                      </a:lnTo>
                      <a:lnTo>
                        <a:pt x="48" y="24"/>
                      </a:lnTo>
                      <a:lnTo>
                        <a:pt x="48" y="27"/>
                      </a:lnTo>
                      <a:lnTo>
                        <a:pt x="48" y="24"/>
                      </a:lnTo>
                      <a:lnTo>
                        <a:pt x="48" y="27"/>
                      </a:lnTo>
                      <a:lnTo>
                        <a:pt x="48" y="29"/>
                      </a:lnTo>
                      <a:lnTo>
                        <a:pt x="50" y="29"/>
                      </a:lnTo>
                      <a:lnTo>
                        <a:pt x="53" y="29"/>
                      </a:lnTo>
                      <a:lnTo>
                        <a:pt x="53" y="27"/>
                      </a:lnTo>
                      <a:lnTo>
                        <a:pt x="55" y="27"/>
                      </a:lnTo>
                      <a:lnTo>
                        <a:pt x="57" y="27"/>
                      </a:lnTo>
                      <a:lnTo>
                        <a:pt x="55" y="27"/>
                      </a:lnTo>
                      <a:lnTo>
                        <a:pt x="57" y="27"/>
                      </a:lnTo>
                      <a:lnTo>
                        <a:pt x="62" y="22"/>
                      </a:lnTo>
                      <a:lnTo>
                        <a:pt x="64" y="19"/>
                      </a:lnTo>
                      <a:lnTo>
                        <a:pt x="67" y="19"/>
                      </a:lnTo>
                      <a:lnTo>
                        <a:pt x="67" y="17"/>
                      </a:lnTo>
                      <a:lnTo>
                        <a:pt x="69" y="17"/>
                      </a:lnTo>
                      <a:lnTo>
                        <a:pt x="69" y="15"/>
                      </a:lnTo>
                      <a:lnTo>
                        <a:pt x="69" y="12"/>
                      </a:lnTo>
                      <a:lnTo>
                        <a:pt x="72" y="12"/>
                      </a:lnTo>
                      <a:lnTo>
                        <a:pt x="72" y="10"/>
                      </a:lnTo>
                      <a:lnTo>
                        <a:pt x="74" y="10"/>
                      </a:lnTo>
                      <a:lnTo>
                        <a:pt x="74" y="8"/>
                      </a:lnTo>
                      <a:lnTo>
                        <a:pt x="76" y="8"/>
                      </a:lnTo>
                      <a:lnTo>
                        <a:pt x="79" y="8"/>
                      </a:lnTo>
                      <a:lnTo>
                        <a:pt x="79" y="5"/>
                      </a:lnTo>
                      <a:lnTo>
                        <a:pt x="81" y="5"/>
                      </a:lnTo>
                      <a:lnTo>
                        <a:pt x="83" y="5"/>
                      </a:lnTo>
                      <a:lnTo>
                        <a:pt x="83" y="3"/>
                      </a:lnTo>
                      <a:lnTo>
                        <a:pt x="86" y="3"/>
                      </a:lnTo>
                      <a:lnTo>
                        <a:pt x="88" y="3"/>
                      </a:lnTo>
                      <a:lnTo>
                        <a:pt x="91" y="3"/>
                      </a:lnTo>
                      <a:lnTo>
                        <a:pt x="93" y="3"/>
                      </a:lnTo>
                      <a:lnTo>
                        <a:pt x="95" y="3"/>
                      </a:lnTo>
                      <a:lnTo>
                        <a:pt x="98" y="3"/>
                      </a:lnTo>
                      <a:lnTo>
                        <a:pt x="100" y="3"/>
                      </a:lnTo>
                      <a:lnTo>
                        <a:pt x="102" y="3"/>
                      </a:lnTo>
                      <a:lnTo>
                        <a:pt x="105" y="3"/>
                      </a:lnTo>
                      <a:lnTo>
                        <a:pt x="107" y="0"/>
                      </a:lnTo>
                      <a:lnTo>
                        <a:pt x="109" y="0"/>
                      </a:lnTo>
                      <a:lnTo>
                        <a:pt x="112" y="0"/>
                      </a:lnTo>
                      <a:lnTo>
                        <a:pt x="114" y="0"/>
                      </a:lnTo>
                      <a:lnTo>
                        <a:pt x="117" y="0"/>
                      </a:lnTo>
                      <a:lnTo>
                        <a:pt x="114" y="0"/>
                      </a:lnTo>
                      <a:lnTo>
                        <a:pt x="117" y="0"/>
                      </a:lnTo>
                      <a:lnTo>
                        <a:pt x="117" y="3"/>
                      </a:lnTo>
                      <a:lnTo>
                        <a:pt x="117" y="5"/>
                      </a:lnTo>
                      <a:lnTo>
                        <a:pt x="119" y="8"/>
                      </a:lnTo>
                      <a:lnTo>
                        <a:pt x="121" y="8"/>
                      </a:lnTo>
                      <a:lnTo>
                        <a:pt x="124" y="8"/>
                      </a:lnTo>
                      <a:lnTo>
                        <a:pt x="124" y="10"/>
                      </a:lnTo>
                      <a:lnTo>
                        <a:pt x="126" y="10"/>
                      </a:lnTo>
                      <a:lnTo>
                        <a:pt x="126" y="12"/>
                      </a:lnTo>
                      <a:lnTo>
                        <a:pt x="126" y="10"/>
                      </a:lnTo>
                      <a:lnTo>
                        <a:pt x="126" y="12"/>
                      </a:lnTo>
                      <a:lnTo>
                        <a:pt x="128" y="12"/>
                      </a:lnTo>
                      <a:lnTo>
                        <a:pt x="128" y="15"/>
                      </a:lnTo>
                      <a:lnTo>
                        <a:pt x="126" y="15"/>
                      </a:lnTo>
                      <a:lnTo>
                        <a:pt x="126" y="17"/>
                      </a:lnTo>
                      <a:lnTo>
                        <a:pt x="128" y="17"/>
                      </a:lnTo>
                      <a:lnTo>
                        <a:pt x="126" y="19"/>
                      </a:lnTo>
                      <a:lnTo>
                        <a:pt x="128" y="22"/>
                      </a:lnTo>
                      <a:lnTo>
                        <a:pt x="128" y="24"/>
                      </a:lnTo>
                      <a:lnTo>
                        <a:pt x="126" y="27"/>
                      </a:lnTo>
                      <a:lnTo>
                        <a:pt x="124" y="29"/>
                      </a:lnTo>
                      <a:lnTo>
                        <a:pt x="124" y="31"/>
                      </a:lnTo>
                      <a:lnTo>
                        <a:pt x="124" y="34"/>
                      </a:lnTo>
                      <a:lnTo>
                        <a:pt x="124" y="38"/>
                      </a:lnTo>
                      <a:lnTo>
                        <a:pt x="121" y="41"/>
                      </a:lnTo>
                      <a:lnTo>
                        <a:pt x="119" y="41"/>
                      </a:lnTo>
                      <a:lnTo>
                        <a:pt x="117" y="41"/>
                      </a:lnTo>
                      <a:lnTo>
                        <a:pt x="114" y="41"/>
                      </a:lnTo>
                      <a:lnTo>
                        <a:pt x="112" y="41"/>
                      </a:lnTo>
                      <a:lnTo>
                        <a:pt x="112" y="43"/>
                      </a:lnTo>
                      <a:lnTo>
                        <a:pt x="114" y="46"/>
                      </a:lnTo>
                      <a:lnTo>
                        <a:pt x="112" y="46"/>
                      </a:lnTo>
                      <a:lnTo>
                        <a:pt x="109" y="46"/>
                      </a:lnTo>
                      <a:lnTo>
                        <a:pt x="112" y="48"/>
                      </a:lnTo>
                      <a:lnTo>
                        <a:pt x="112" y="50"/>
                      </a:lnTo>
                      <a:lnTo>
                        <a:pt x="114" y="50"/>
                      </a:lnTo>
                      <a:lnTo>
                        <a:pt x="117" y="50"/>
                      </a:lnTo>
                      <a:lnTo>
                        <a:pt x="119" y="50"/>
                      </a:lnTo>
                      <a:lnTo>
                        <a:pt x="121" y="50"/>
                      </a:lnTo>
                      <a:lnTo>
                        <a:pt x="121" y="53"/>
                      </a:lnTo>
                      <a:lnTo>
                        <a:pt x="124" y="53"/>
                      </a:lnTo>
                      <a:lnTo>
                        <a:pt x="124" y="55"/>
                      </a:lnTo>
                      <a:lnTo>
                        <a:pt x="121" y="57"/>
                      </a:lnTo>
                      <a:lnTo>
                        <a:pt x="121" y="60"/>
                      </a:lnTo>
                      <a:lnTo>
                        <a:pt x="124" y="62"/>
                      </a:lnTo>
                      <a:lnTo>
                        <a:pt x="121" y="62"/>
                      </a:lnTo>
                      <a:lnTo>
                        <a:pt x="119" y="62"/>
                      </a:lnTo>
                      <a:lnTo>
                        <a:pt x="119" y="65"/>
                      </a:lnTo>
                      <a:lnTo>
                        <a:pt x="117" y="65"/>
                      </a:lnTo>
                      <a:lnTo>
                        <a:pt x="117" y="67"/>
                      </a:lnTo>
                      <a:lnTo>
                        <a:pt x="114" y="67"/>
                      </a:lnTo>
                      <a:lnTo>
                        <a:pt x="112" y="67"/>
                      </a:lnTo>
                      <a:lnTo>
                        <a:pt x="112" y="69"/>
                      </a:lnTo>
                      <a:lnTo>
                        <a:pt x="109" y="69"/>
                      </a:lnTo>
                      <a:lnTo>
                        <a:pt x="109" y="72"/>
                      </a:lnTo>
                      <a:lnTo>
                        <a:pt x="112" y="72"/>
                      </a:lnTo>
                      <a:lnTo>
                        <a:pt x="114" y="74"/>
                      </a:lnTo>
                      <a:lnTo>
                        <a:pt x="114" y="76"/>
                      </a:lnTo>
                      <a:lnTo>
                        <a:pt x="112" y="76"/>
                      </a:lnTo>
                      <a:lnTo>
                        <a:pt x="112" y="79"/>
                      </a:lnTo>
                      <a:lnTo>
                        <a:pt x="112" y="76"/>
                      </a:lnTo>
                      <a:lnTo>
                        <a:pt x="109" y="76"/>
                      </a:lnTo>
                      <a:lnTo>
                        <a:pt x="109" y="79"/>
                      </a:lnTo>
                      <a:lnTo>
                        <a:pt x="107" y="79"/>
                      </a:lnTo>
                      <a:lnTo>
                        <a:pt x="105" y="79"/>
                      </a:lnTo>
                      <a:lnTo>
                        <a:pt x="102" y="79"/>
                      </a:lnTo>
                      <a:lnTo>
                        <a:pt x="100" y="79"/>
                      </a:lnTo>
                      <a:lnTo>
                        <a:pt x="100" y="81"/>
                      </a:lnTo>
                      <a:lnTo>
                        <a:pt x="102" y="81"/>
                      </a:lnTo>
                      <a:lnTo>
                        <a:pt x="100" y="81"/>
                      </a:lnTo>
                      <a:lnTo>
                        <a:pt x="98" y="81"/>
                      </a:lnTo>
                      <a:lnTo>
                        <a:pt x="98" y="79"/>
                      </a:lnTo>
                      <a:lnTo>
                        <a:pt x="95" y="79"/>
                      </a:lnTo>
                      <a:lnTo>
                        <a:pt x="93" y="79"/>
                      </a:lnTo>
                      <a:lnTo>
                        <a:pt x="91" y="79"/>
                      </a:lnTo>
                      <a:lnTo>
                        <a:pt x="93" y="79"/>
                      </a:lnTo>
                      <a:lnTo>
                        <a:pt x="93" y="81"/>
                      </a:lnTo>
                      <a:lnTo>
                        <a:pt x="91" y="81"/>
                      </a:lnTo>
                      <a:lnTo>
                        <a:pt x="91" y="79"/>
                      </a:lnTo>
                      <a:lnTo>
                        <a:pt x="88" y="81"/>
                      </a:lnTo>
                      <a:lnTo>
                        <a:pt x="86" y="81"/>
                      </a:lnTo>
                      <a:lnTo>
                        <a:pt x="86" y="84"/>
                      </a:lnTo>
                      <a:lnTo>
                        <a:pt x="88" y="84"/>
                      </a:lnTo>
                      <a:lnTo>
                        <a:pt x="86" y="86"/>
                      </a:lnTo>
                      <a:lnTo>
                        <a:pt x="88" y="86"/>
                      </a:lnTo>
                      <a:lnTo>
                        <a:pt x="88" y="88"/>
                      </a:lnTo>
                      <a:lnTo>
                        <a:pt x="91" y="88"/>
                      </a:lnTo>
                      <a:lnTo>
                        <a:pt x="91" y="91"/>
                      </a:lnTo>
                      <a:lnTo>
                        <a:pt x="91" y="93"/>
                      </a:lnTo>
                      <a:lnTo>
                        <a:pt x="93" y="93"/>
                      </a:lnTo>
                      <a:lnTo>
                        <a:pt x="93" y="95"/>
                      </a:lnTo>
                      <a:lnTo>
                        <a:pt x="95" y="95"/>
                      </a:lnTo>
                      <a:lnTo>
                        <a:pt x="95" y="98"/>
                      </a:lnTo>
                      <a:lnTo>
                        <a:pt x="95" y="100"/>
                      </a:lnTo>
                      <a:lnTo>
                        <a:pt x="95" y="103"/>
                      </a:lnTo>
                      <a:lnTo>
                        <a:pt x="95" y="105"/>
                      </a:lnTo>
                      <a:lnTo>
                        <a:pt x="93" y="105"/>
                      </a:lnTo>
                      <a:lnTo>
                        <a:pt x="93" y="107"/>
                      </a:lnTo>
                      <a:lnTo>
                        <a:pt x="93" y="110"/>
                      </a:lnTo>
                      <a:lnTo>
                        <a:pt x="91" y="110"/>
                      </a:lnTo>
                      <a:lnTo>
                        <a:pt x="91" y="112"/>
                      </a:lnTo>
                      <a:lnTo>
                        <a:pt x="91" y="114"/>
                      </a:lnTo>
                      <a:lnTo>
                        <a:pt x="93" y="112"/>
                      </a:lnTo>
                      <a:lnTo>
                        <a:pt x="93" y="114"/>
                      </a:lnTo>
                      <a:lnTo>
                        <a:pt x="91" y="114"/>
                      </a:lnTo>
                      <a:lnTo>
                        <a:pt x="91" y="117"/>
                      </a:lnTo>
                      <a:lnTo>
                        <a:pt x="88" y="117"/>
                      </a:lnTo>
                      <a:lnTo>
                        <a:pt x="88" y="119"/>
                      </a:lnTo>
                      <a:lnTo>
                        <a:pt x="86" y="119"/>
                      </a:lnTo>
                      <a:lnTo>
                        <a:pt x="83" y="119"/>
                      </a:lnTo>
                      <a:lnTo>
                        <a:pt x="83" y="122"/>
                      </a:lnTo>
                      <a:lnTo>
                        <a:pt x="86" y="122"/>
                      </a:lnTo>
                      <a:lnTo>
                        <a:pt x="83" y="122"/>
                      </a:lnTo>
                      <a:lnTo>
                        <a:pt x="83" y="124"/>
                      </a:lnTo>
                      <a:lnTo>
                        <a:pt x="86" y="124"/>
                      </a:lnTo>
                      <a:lnTo>
                        <a:pt x="86" y="122"/>
                      </a:lnTo>
                      <a:lnTo>
                        <a:pt x="88" y="124"/>
                      </a:lnTo>
                      <a:lnTo>
                        <a:pt x="88" y="126"/>
                      </a:lnTo>
                      <a:lnTo>
                        <a:pt x="91" y="126"/>
                      </a:lnTo>
                      <a:lnTo>
                        <a:pt x="91" y="129"/>
                      </a:lnTo>
                      <a:lnTo>
                        <a:pt x="88" y="129"/>
                      </a:lnTo>
                      <a:lnTo>
                        <a:pt x="88" y="131"/>
                      </a:lnTo>
                      <a:lnTo>
                        <a:pt x="88" y="133"/>
                      </a:lnTo>
                      <a:lnTo>
                        <a:pt x="86" y="133"/>
                      </a:lnTo>
                      <a:lnTo>
                        <a:pt x="83" y="133"/>
                      </a:lnTo>
                      <a:lnTo>
                        <a:pt x="81" y="133"/>
                      </a:lnTo>
                      <a:lnTo>
                        <a:pt x="79" y="133"/>
                      </a:lnTo>
                      <a:lnTo>
                        <a:pt x="76" y="133"/>
                      </a:lnTo>
                      <a:lnTo>
                        <a:pt x="79" y="133"/>
                      </a:lnTo>
                      <a:lnTo>
                        <a:pt x="79" y="131"/>
                      </a:lnTo>
                      <a:lnTo>
                        <a:pt x="76" y="131"/>
                      </a:lnTo>
                      <a:lnTo>
                        <a:pt x="76" y="129"/>
                      </a:lnTo>
                      <a:lnTo>
                        <a:pt x="76" y="126"/>
                      </a:lnTo>
                      <a:lnTo>
                        <a:pt x="79" y="126"/>
                      </a:lnTo>
                      <a:lnTo>
                        <a:pt x="79" y="124"/>
                      </a:lnTo>
                      <a:lnTo>
                        <a:pt x="79" y="122"/>
                      </a:lnTo>
                      <a:lnTo>
                        <a:pt x="81" y="122"/>
                      </a:lnTo>
                      <a:lnTo>
                        <a:pt x="79" y="122"/>
                      </a:lnTo>
                      <a:lnTo>
                        <a:pt x="79" y="119"/>
                      </a:lnTo>
                      <a:lnTo>
                        <a:pt x="81" y="119"/>
                      </a:lnTo>
                      <a:lnTo>
                        <a:pt x="81" y="117"/>
                      </a:lnTo>
                      <a:lnTo>
                        <a:pt x="83" y="117"/>
                      </a:lnTo>
                      <a:lnTo>
                        <a:pt x="81" y="117"/>
                      </a:lnTo>
                      <a:lnTo>
                        <a:pt x="83" y="114"/>
                      </a:lnTo>
                      <a:lnTo>
                        <a:pt x="81" y="114"/>
                      </a:lnTo>
                      <a:lnTo>
                        <a:pt x="81" y="112"/>
                      </a:lnTo>
                      <a:lnTo>
                        <a:pt x="79" y="112"/>
                      </a:lnTo>
                      <a:lnTo>
                        <a:pt x="76" y="112"/>
                      </a:lnTo>
                      <a:lnTo>
                        <a:pt x="74" y="112"/>
                      </a:lnTo>
                      <a:lnTo>
                        <a:pt x="74" y="110"/>
                      </a:lnTo>
                      <a:lnTo>
                        <a:pt x="72" y="107"/>
                      </a:lnTo>
                      <a:lnTo>
                        <a:pt x="69" y="107"/>
                      </a:lnTo>
                      <a:lnTo>
                        <a:pt x="69" y="110"/>
                      </a:lnTo>
                      <a:lnTo>
                        <a:pt x="67" y="107"/>
                      </a:lnTo>
                      <a:lnTo>
                        <a:pt x="67" y="110"/>
                      </a:lnTo>
                      <a:lnTo>
                        <a:pt x="64" y="110"/>
                      </a:lnTo>
                      <a:lnTo>
                        <a:pt x="62" y="110"/>
                      </a:lnTo>
                      <a:lnTo>
                        <a:pt x="62" y="107"/>
                      </a:lnTo>
                      <a:lnTo>
                        <a:pt x="60" y="107"/>
                      </a:lnTo>
                      <a:lnTo>
                        <a:pt x="60" y="105"/>
                      </a:lnTo>
                      <a:lnTo>
                        <a:pt x="57" y="103"/>
                      </a:lnTo>
                      <a:lnTo>
                        <a:pt x="57" y="100"/>
                      </a:lnTo>
                      <a:lnTo>
                        <a:pt x="57" y="98"/>
                      </a:lnTo>
                      <a:lnTo>
                        <a:pt x="55" y="98"/>
                      </a:lnTo>
                      <a:lnTo>
                        <a:pt x="55" y="100"/>
                      </a:lnTo>
                      <a:lnTo>
                        <a:pt x="53" y="103"/>
                      </a:lnTo>
                      <a:lnTo>
                        <a:pt x="50" y="103"/>
                      </a:lnTo>
                      <a:lnTo>
                        <a:pt x="48" y="103"/>
                      </a:lnTo>
                      <a:lnTo>
                        <a:pt x="48" y="100"/>
                      </a:lnTo>
                      <a:lnTo>
                        <a:pt x="50" y="103"/>
                      </a:lnTo>
                      <a:lnTo>
                        <a:pt x="50" y="100"/>
                      </a:lnTo>
                      <a:lnTo>
                        <a:pt x="48" y="100"/>
                      </a:lnTo>
                      <a:lnTo>
                        <a:pt x="50" y="100"/>
                      </a:lnTo>
                      <a:lnTo>
                        <a:pt x="50" y="98"/>
                      </a:lnTo>
                      <a:lnTo>
                        <a:pt x="48" y="98"/>
                      </a:lnTo>
                      <a:lnTo>
                        <a:pt x="45" y="98"/>
                      </a:lnTo>
                      <a:lnTo>
                        <a:pt x="45" y="100"/>
                      </a:lnTo>
                      <a:lnTo>
                        <a:pt x="43" y="100"/>
                      </a:lnTo>
                      <a:lnTo>
                        <a:pt x="41" y="100"/>
                      </a:lnTo>
                      <a:lnTo>
                        <a:pt x="38" y="100"/>
                      </a:lnTo>
                      <a:lnTo>
                        <a:pt x="41" y="98"/>
                      </a:lnTo>
                      <a:lnTo>
                        <a:pt x="38" y="98"/>
                      </a:lnTo>
                      <a:lnTo>
                        <a:pt x="36" y="98"/>
                      </a:lnTo>
                      <a:lnTo>
                        <a:pt x="36" y="100"/>
                      </a:lnTo>
                      <a:lnTo>
                        <a:pt x="34" y="100"/>
                      </a:lnTo>
                      <a:lnTo>
                        <a:pt x="34" y="103"/>
                      </a:lnTo>
                      <a:lnTo>
                        <a:pt x="36" y="103"/>
                      </a:lnTo>
                      <a:lnTo>
                        <a:pt x="36" y="105"/>
                      </a:lnTo>
                      <a:lnTo>
                        <a:pt x="34" y="105"/>
                      </a:lnTo>
                      <a:lnTo>
                        <a:pt x="34" y="103"/>
                      </a:lnTo>
                      <a:lnTo>
                        <a:pt x="31" y="103"/>
                      </a:lnTo>
                      <a:lnTo>
                        <a:pt x="29" y="103"/>
                      </a:lnTo>
                      <a:lnTo>
                        <a:pt x="29" y="100"/>
                      </a:lnTo>
                      <a:lnTo>
                        <a:pt x="29" y="98"/>
                      </a:lnTo>
                      <a:lnTo>
                        <a:pt x="31" y="98"/>
                      </a:lnTo>
                      <a:lnTo>
                        <a:pt x="29" y="98"/>
                      </a:lnTo>
                      <a:lnTo>
                        <a:pt x="29" y="95"/>
                      </a:lnTo>
                      <a:lnTo>
                        <a:pt x="29" y="93"/>
                      </a:lnTo>
                      <a:lnTo>
                        <a:pt x="29" y="91"/>
                      </a:lnTo>
                      <a:lnTo>
                        <a:pt x="31" y="91"/>
                      </a:lnTo>
                      <a:lnTo>
                        <a:pt x="34" y="91"/>
                      </a:lnTo>
                      <a:lnTo>
                        <a:pt x="34" y="88"/>
                      </a:lnTo>
                      <a:lnTo>
                        <a:pt x="36" y="88"/>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4" name="Freeform 52500"/>
                <p:cNvSpPr>
                  <a:spLocks noEditPoints="1"/>
                </p:cNvSpPr>
                <p:nvPr/>
              </p:nvSpPr>
              <p:spPr bwMode="auto">
                <a:xfrm>
                  <a:off x="3811714" y="2972303"/>
                  <a:ext cx="337272" cy="280407"/>
                </a:xfrm>
                <a:custGeom>
                  <a:avLst/>
                  <a:gdLst>
                    <a:gd name="T0" fmla="*/ 2 w 95"/>
                    <a:gd name="T1" fmla="*/ 95 h 95"/>
                    <a:gd name="T2" fmla="*/ 35 w 95"/>
                    <a:gd name="T3" fmla="*/ 90 h 95"/>
                    <a:gd name="T4" fmla="*/ 21 w 95"/>
                    <a:gd name="T5" fmla="*/ 90 h 95"/>
                    <a:gd name="T6" fmla="*/ 38 w 95"/>
                    <a:gd name="T7" fmla="*/ 90 h 95"/>
                    <a:gd name="T8" fmla="*/ 35 w 95"/>
                    <a:gd name="T9" fmla="*/ 85 h 95"/>
                    <a:gd name="T10" fmla="*/ 40 w 95"/>
                    <a:gd name="T11" fmla="*/ 88 h 95"/>
                    <a:gd name="T12" fmla="*/ 35 w 95"/>
                    <a:gd name="T13" fmla="*/ 90 h 95"/>
                    <a:gd name="T14" fmla="*/ 33 w 95"/>
                    <a:gd name="T15" fmla="*/ 85 h 95"/>
                    <a:gd name="T16" fmla="*/ 28 w 95"/>
                    <a:gd name="T17" fmla="*/ 85 h 95"/>
                    <a:gd name="T18" fmla="*/ 33 w 95"/>
                    <a:gd name="T19" fmla="*/ 88 h 95"/>
                    <a:gd name="T20" fmla="*/ 31 w 95"/>
                    <a:gd name="T21" fmla="*/ 92 h 95"/>
                    <a:gd name="T22" fmla="*/ 26 w 95"/>
                    <a:gd name="T23" fmla="*/ 90 h 95"/>
                    <a:gd name="T24" fmla="*/ 21 w 95"/>
                    <a:gd name="T25" fmla="*/ 88 h 95"/>
                    <a:gd name="T26" fmla="*/ 21 w 95"/>
                    <a:gd name="T27" fmla="*/ 85 h 95"/>
                    <a:gd name="T28" fmla="*/ 28 w 95"/>
                    <a:gd name="T29" fmla="*/ 80 h 95"/>
                    <a:gd name="T30" fmla="*/ 31 w 95"/>
                    <a:gd name="T31" fmla="*/ 83 h 95"/>
                    <a:gd name="T32" fmla="*/ 33 w 95"/>
                    <a:gd name="T33" fmla="*/ 88 h 95"/>
                    <a:gd name="T34" fmla="*/ 31 w 95"/>
                    <a:gd name="T35" fmla="*/ 88 h 95"/>
                    <a:gd name="T36" fmla="*/ 31 w 95"/>
                    <a:gd name="T37" fmla="*/ 85 h 95"/>
                    <a:gd name="T38" fmla="*/ 24 w 95"/>
                    <a:gd name="T39" fmla="*/ 85 h 95"/>
                    <a:gd name="T40" fmla="*/ 28 w 95"/>
                    <a:gd name="T41" fmla="*/ 83 h 95"/>
                    <a:gd name="T42" fmla="*/ 21 w 95"/>
                    <a:gd name="T43" fmla="*/ 83 h 95"/>
                    <a:gd name="T44" fmla="*/ 19 w 95"/>
                    <a:gd name="T45" fmla="*/ 83 h 95"/>
                    <a:gd name="T46" fmla="*/ 16 w 95"/>
                    <a:gd name="T47" fmla="*/ 78 h 95"/>
                    <a:gd name="T48" fmla="*/ 16 w 95"/>
                    <a:gd name="T49" fmla="*/ 80 h 95"/>
                    <a:gd name="T50" fmla="*/ 16 w 95"/>
                    <a:gd name="T51" fmla="*/ 78 h 95"/>
                    <a:gd name="T52" fmla="*/ 16 w 95"/>
                    <a:gd name="T53" fmla="*/ 80 h 95"/>
                    <a:gd name="T54" fmla="*/ 19 w 95"/>
                    <a:gd name="T55" fmla="*/ 80 h 95"/>
                    <a:gd name="T56" fmla="*/ 16 w 95"/>
                    <a:gd name="T57" fmla="*/ 78 h 95"/>
                    <a:gd name="T58" fmla="*/ 43 w 95"/>
                    <a:gd name="T59" fmla="*/ 59 h 95"/>
                    <a:gd name="T60" fmla="*/ 31 w 95"/>
                    <a:gd name="T61" fmla="*/ 54 h 95"/>
                    <a:gd name="T62" fmla="*/ 35 w 95"/>
                    <a:gd name="T63" fmla="*/ 28 h 95"/>
                    <a:gd name="T64" fmla="*/ 43 w 95"/>
                    <a:gd name="T65" fmla="*/ 21 h 95"/>
                    <a:gd name="T66" fmla="*/ 43 w 95"/>
                    <a:gd name="T67" fmla="*/ 23 h 95"/>
                    <a:gd name="T68" fmla="*/ 38 w 95"/>
                    <a:gd name="T69" fmla="*/ 26 h 95"/>
                    <a:gd name="T70" fmla="*/ 35 w 95"/>
                    <a:gd name="T71" fmla="*/ 26 h 95"/>
                    <a:gd name="T72" fmla="*/ 35 w 95"/>
                    <a:gd name="T73" fmla="*/ 26 h 95"/>
                    <a:gd name="T74" fmla="*/ 38 w 95"/>
                    <a:gd name="T75" fmla="*/ 19 h 95"/>
                    <a:gd name="T76" fmla="*/ 54 w 95"/>
                    <a:gd name="T77" fmla="*/ 14 h 95"/>
                    <a:gd name="T78" fmla="*/ 47 w 95"/>
                    <a:gd name="T79" fmla="*/ 14 h 95"/>
                    <a:gd name="T80" fmla="*/ 47 w 95"/>
                    <a:gd name="T81" fmla="*/ 12 h 95"/>
                    <a:gd name="T82" fmla="*/ 45 w 95"/>
                    <a:gd name="T83" fmla="*/ 16 h 95"/>
                    <a:gd name="T84" fmla="*/ 43 w 95"/>
                    <a:gd name="T85" fmla="*/ 14 h 95"/>
                    <a:gd name="T86" fmla="*/ 47 w 95"/>
                    <a:gd name="T87" fmla="*/ 12 h 95"/>
                    <a:gd name="T88" fmla="*/ 62 w 95"/>
                    <a:gd name="T89" fmla="*/ 7 h 95"/>
                    <a:gd name="T90" fmla="*/ 59 w 95"/>
                    <a:gd name="T91" fmla="*/ 7 h 95"/>
                    <a:gd name="T92" fmla="*/ 57 w 95"/>
                    <a:gd name="T93" fmla="*/ 7 h 95"/>
                    <a:gd name="T94" fmla="*/ 52 w 95"/>
                    <a:gd name="T95" fmla="*/ 9 h 95"/>
                    <a:gd name="T96" fmla="*/ 54 w 95"/>
                    <a:gd name="T97" fmla="*/ 7 h 95"/>
                    <a:gd name="T98" fmla="*/ 59 w 95"/>
                    <a:gd name="T99" fmla="*/ 4 h 95"/>
                    <a:gd name="T100" fmla="*/ 66 w 95"/>
                    <a:gd name="T101" fmla="*/ 4 h 95"/>
                    <a:gd name="T102" fmla="*/ 73 w 95"/>
                    <a:gd name="T103" fmla="*/ 4 h 95"/>
                    <a:gd name="T104" fmla="*/ 76 w 95"/>
                    <a:gd name="T105" fmla="*/ 4 h 95"/>
                    <a:gd name="T106" fmla="*/ 71 w 95"/>
                    <a:gd name="T107" fmla="*/ 7 h 95"/>
                    <a:gd name="T108" fmla="*/ 69 w 95"/>
                    <a:gd name="T109" fmla="*/ 7 h 95"/>
                    <a:gd name="T110" fmla="*/ 64 w 95"/>
                    <a:gd name="T111" fmla="*/ 4 h 95"/>
                    <a:gd name="T112" fmla="*/ 78 w 95"/>
                    <a:gd name="T113" fmla="*/ 4 h 95"/>
                    <a:gd name="T114" fmla="*/ 88 w 95"/>
                    <a:gd name="T115" fmla="*/ 2 h 95"/>
                    <a:gd name="T116" fmla="*/ 83 w 95"/>
                    <a:gd name="T117" fmla="*/ 2 h 95"/>
                    <a:gd name="T118" fmla="*/ 90 w 95"/>
                    <a:gd name="T119" fmla="*/ 2 h 95"/>
                    <a:gd name="T120" fmla="*/ 92 w 95"/>
                    <a:gd name="T121" fmla="*/ 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95">
                      <a:moveTo>
                        <a:pt x="2" y="95"/>
                      </a:moveTo>
                      <a:lnTo>
                        <a:pt x="0" y="95"/>
                      </a:lnTo>
                      <a:lnTo>
                        <a:pt x="2" y="95"/>
                      </a:lnTo>
                      <a:lnTo>
                        <a:pt x="0" y="95"/>
                      </a:lnTo>
                      <a:lnTo>
                        <a:pt x="2" y="95"/>
                      </a:lnTo>
                      <a:close/>
                      <a:moveTo>
                        <a:pt x="35" y="90"/>
                      </a:moveTo>
                      <a:lnTo>
                        <a:pt x="38" y="90"/>
                      </a:lnTo>
                      <a:lnTo>
                        <a:pt x="35" y="90"/>
                      </a:lnTo>
                      <a:close/>
                      <a:moveTo>
                        <a:pt x="21" y="90"/>
                      </a:moveTo>
                      <a:lnTo>
                        <a:pt x="24" y="90"/>
                      </a:lnTo>
                      <a:lnTo>
                        <a:pt x="21" y="90"/>
                      </a:lnTo>
                      <a:close/>
                      <a:moveTo>
                        <a:pt x="38" y="90"/>
                      </a:moveTo>
                      <a:lnTo>
                        <a:pt x="40" y="90"/>
                      </a:lnTo>
                      <a:lnTo>
                        <a:pt x="38" y="90"/>
                      </a:lnTo>
                      <a:close/>
                      <a:moveTo>
                        <a:pt x="35" y="85"/>
                      </a:moveTo>
                      <a:lnTo>
                        <a:pt x="38" y="85"/>
                      </a:lnTo>
                      <a:lnTo>
                        <a:pt x="40" y="85"/>
                      </a:lnTo>
                      <a:lnTo>
                        <a:pt x="40" y="88"/>
                      </a:lnTo>
                      <a:lnTo>
                        <a:pt x="38" y="88"/>
                      </a:lnTo>
                      <a:lnTo>
                        <a:pt x="35" y="88"/>
                      </a:lnTo>
                      <a:lnTo>
                        <a:pt x="35" y="90"/>
                      </a:lnTo>
                      <a:lnTo>
                        <a:pt x="33" y="90"/>
                      </a:lnTo>
                      <a:lnTo>
                        <a:pt x="33" y="88"/>
                      </a:lnTo>
                      <a:lnTo>
                        <a:pt x="33" y="85"/>
                      </a:lnTo>
                      <a:lnTo>
                        <a:pt x="35" y="85"/>
                      </a:lnTo>
                      <a:close/>
                      <a:moveTo>
                        <a:pt x="26" y="85"/>
                      </a:moveTo>
                      <a:lnTo>
                        <a:pt x="28" y="85"/>
                      </a:lnTo>
                      <a:lnTo>
                        <a:pt x="31" y="85"/>
                      </a:lnTo>
                      <a:lnTo>
                        <a:pt x="31" y="88"/>
                      </a:lnTo>
                      <a:lnTo>
                        <a:pt x="33" y="88"/>
                      </a:lnTo>
                      <a:lnTo>
                        <a:pt x="33" y="90"/>
                      </a:lnTo>
                      <a:lnTo>
                        <a:pt x="31" y="90"/>
                      </a:lnTo>
                      <a:lnTo>
                        <a:pt x="31" y="92"/>
                      </a:lnTo>
                      <a:lnTo>
                        <a:pt x="28" y="92"/>
                      </a:lnTo>
                      <a:lnTo>
                        <a:pt x="28" y="90"/>
                      </a:lnTo>
                      <a:lnTo>
                        <a:pt x="26" y="90"/>
                      </a:lnTo>
                      <a:lnTo>
                        <a:pt x="24" y="90"/>
                      </a:lnTo>
                      <a:lnTo>
                        <a:pt x="21" y="90"/>
                      </a:lnTo>
                      <a:lnTo>
                        <a:pt x="21" y="88"/>
                      </a:lnTo>
                      <a:lnTo>
                        <a:pt x="19" y="88"/>
                      </a:lnTo>
                      <a:lnTo>
                        <a:pt x="21" y="88"/>
                      </a:lnTo>
                      <a:lnTo>
                        <a:pt x="21" y="85"/>
                      </a:lnTo>
                      <a:lnTo>
                        <a:pt x="24" y="85"/>
                      </a:lnTo>
                      <a:lnTo>
                        <a:pt x="26" y="85"/>
                      </a:lnTo>
                      <a:close/>
                      <a:moveTo>
                        <a:pt x="28" y="80"/>
                      </a:moveTo>
                      <a:lnTo>
                        <a:pt x="28" y="83"/>
                      </a:lnTo>
                      <a:lnTo>
                        <a:pt x="31" y="80"/>
                      </a:lnTo>
                      <a:lnTo>
                        <a:pt x="31" y="83"/>
                      </a:lnTo>
                      <a:lnTo>
                        <a:pt x="33" y="83"/>
                      </a:lnTo>
                      <a:lnTo>
                        <a:pt x="33" y="85"/>
                      </a:lnTo>
                      <a:lnTo>
                        <a:pt x="33" y="88"/>
                      </a:lnTo>
                      <a:lnTo>
                        <a:pt x="33" y="85"/>
                      </a:lnTo>
                      <a:lnTo>
                        <a:pt x="33" y="88"/>
                      </a:lnTo>
                      <a:lnTo>
                        <a:pt x="31" y="88"/>
                      </a:lnTo>
                      <a:lnTo>
                        <a:pt x="31" y="85"/>
                      </a:lnTo>
                      <a:lnTo>
                        <a:pt x="31" y="88"/>
                      </a:lnTo>
                      <a:lnTo>
                        <a:pt x="31" y="85"/>
                      </a:lnTo>
                      <a:lnTo>
                        <a:pt x="28" y="85"/>
                      </a:lnTo>
                      <a:lnTo>
                        <a:pt x="26" y="85"/>
                      </a:lnTo>
                      <a:lnTo>
                        <a:pt x="24" y="85"/>
                      </a:lnTo>
                      <a:lnTo>
                        <a:pt x="24" y="83"/>
                      </a:lnTo>
                      <a:lnTo>
                        <a:pt x="26" y="83"/>
                      </a:lnTo>
                      <a:lnTo>
                        <a:pt x="28" y="83"/>
                      </a:lnTo>
                      <a:lnTo>
                        <a:pt x="28" y="80"/>
                      </a:lnTo>
                      <a:close/>
                      <a:moveTo>
                        <a:pt x="19" y="80"/>
                      </a:moveTo>
                      <a:lnTo>
                        <a:pt x="21" y="83"/>
                      </a:lnTo>
                      <a:lnTo>
                        <a:pt x="24" y="83"/>
                      </a:lnTo>
                      <a:lnTo>
                        <a:pt x="21" y="83"/>
                      </a:lnTo>
                      <a:lnTo>
                        <a:pt x="19" y="83"/>
                      </a:lnTo>
                      <a:lnTo>
                        <a:pt x="19" y="80"/>
                      </a:lnTo>
                      <a:lnTo>
                        <a:pt x="16" y="80"/>
                      </a:lnTo>
                      <a:lnTo>
                        <a:pt x="16" y="78"/>
                      </a:lnTo>
                      <a:lnTo>
                        <a:pt x="14" y="78"/>
                      </a:lnTo>
                      <a:lnTo>
                        <a:pt x="16" y="78"/>
                      </a:lnTo>
                      <a:lnTo>
                        <a:pt x="16" y="80"/>
                      </a:lnTo>
                      <a:lnTo>
                        <a:pt x="14" y="80"/>
                      </a:lnTo>
                      <a:lnTo>
                        <a:pt x="14" y="78"/>
                      </a:lnTo>
                      <a:lnTo>
                        <a:pt x="16" y="78"/>
                      </a:lnTo>
                      <a:lnTo>
                        <a:pt x="16" y="80"/>
                      </a:lnTo>
                      <a:lnTo>
                        <a:pt x="16" y="78"/>
                      </a:lnTo>
                      <a:lnTo>
                        <a:pt x="16" y="80"/>
                      </a:lnTo>
                      <a:lnTo>
                        <a:pt x="19" y="80"/>
                      </a:lnTo>
                      <a:lnTo>
                        <a:pt x="19" y="83"/>
                      </a:lnTo>
                      <a:lnTo>
                        <a:pt x="19" y="80"/>
                      </a:lnTo>
                      <a:close/>
                      <a:moveTo>
                        <a:pt x="19" y="80"/>
                      </a:moveTo>
                      <a:lnTo>
                        <a:pt x="16" y="80"/>
                      </a:lnTo>
                      <a:lnTo>
                        <a:pt x="16" y="78"/>
                      </a:lnTo>
                      <a:lnTo>
                        <a:pt x="19" y="80"/>
                      </a:lnTo>
                      <a:close/>
                      <a:moveTo>
                        <a:pt x="45" y="59"/>
                      </a:moveTo>
                      <a:lnTo>
                        <a:pt x="43" y="59"/>
                      </a:lnTo>
                      <a:lnTo>
                        <a:pt x="45" y="59"/>
                      </a:lnTo>
                      <a:close/>
                      <a:moveTo>
                        <a:pt x="28" y="54"/>
                      </a:moveTo>
                      <a:lnTo>
                        <a:pt x="31" y="54"/>
                      </a:lnTo>
                      <a:lnTo>
                        <a:pt x="28" y="54"/>
                      </a:lnTo>
                      <a:close/>
                      <a:moveTo>
                        <a:pt x="33" y="28"/>
                      </a:moveTo>
                      <a:lnTo>
                        <a:pt x="35" y="28"/>
                      </a:lnTo>
                      <a:lnTo>
                        <a:pt x="33" y="28"/>
                      </a:lnTo>
                      <a:close/>
                      <a:moveTo>
                        <a:pt x="40" y="19"/>
                      </a:moveTo>
                      <a:lnTo>
                        <a:pt x="43" y="21"/>
                      </a:lnTo>
                      <a:lnTo>
                        <a:pt x="40" y="21"/>
                      </a:lnTo>
                      <a:lnTo>
                        <a:pt x="40" y="23"/>
                      </a:lnTo>
                      <a:lnTo>
                        <a:pt x="43" y="23"/>
                      </a:lnTo>
                      <a:lnTo>
                        <a:pt x="40" y="23"/>
                      </a:lnTo>
                      <a:lnTo>
                        <a:pt x="40" y="26"/>
                      </a:lnTo>
                      <a:lnTo>
                        <a:pt x="38" y="26"/>
                      </a:lnTo>
                      <a:lnTo>
                        <a:pt x="38" y="28"/>
                      </a:lnTo>
                      <a:lnTo>
                        <a:pt x="38" y="26"/>
                      </a:lnTo>
                      <a:lnTo>
                        <a:pt x="35" y="26"/>
                      </a:lnTo>
                      <a:lnTo>
                        <a:pt x="38" y="28"/>
                      </a:lnTo>
                      <a:lnTo>
                        <a:pt x="35" y="28"/>
                      </a:lnTo>
                      <a:lnTo>
                        <a:pt x="35" y="26"/>
                      </a:lnTo>
                      <a:lnTo>
                        <a:pt x="35" y="23"/>
                      </a:lnTo>
                      <a:lnTo>
                        <a:pt x="38" y="21"/>
                      </a:lnTo>
                      <a:lnTo>
                        <a:pt x="38" y="19"/>
                      </a:lnTo>
                      <a:lnTo>
                        <a:pt x="40" y="19"/>
                      </a:lnTo>
                      <a:close/>
                      <a:moveTo>
                        <a:pt x="52" y="14"/>
                      </a:moveTo>
                      <a:lnTo>
                        <a:pt x="54" y="14"/>
                      </a:lnTo>
                      <a:lnTo>
                        <a:pt x="52" y="14"/>
                      </a:lnTo>
                      <a:close/>
                      <a:moveTo>
                        <a:pt x="50" y="14"/>
                      </a:moveTo>
                      <a:lnTo>
                        <a:pt x="47" y="14"/>
                      </a:lnTo>
                      <a:lnTo>
                        <a:pt x="50" y="12"/>
                      </a:lnTo>
                      <a:lnTo>
                        <a:pt x="50" y="14"/>
                      </a:lnTo>
                      <a:close/>
                      <a:moveTo>
                        <a:pt x="47" y="12"/>
                      </a:moveTo>
                      <a:lnTo>
                        <a:pt x="47" y="14"/>
                      </a:lnTo>
                      <a:lnTo>
                        <a:pt x="45" y="14"/>
                      </a:lnTo>
                      <a:lnTo>
                        <a:pt x="45" y="16"/>
                      </a:lnTo>
                      <a:lnTo>
                        <a:pt x="43" y="16"/>
                      </a:lnTo>
                      <a:lnTo>
                        <a:pt x="40" y="16"/>
                      </a:lnTo>
                      <a:lnTo>
                        <a:pt x="43" y="14"/>
                      </a:lnTo>
                      <a:lnTo>
                        <a:pt x="45" y="14"/>
                      </a:lnTo>
                      <a:lnTo>
                        <a:pt x="45" y="12"/>
                      </a:lnTo>
                      <a:lnTo>
                        <a:pt x="47" y="12"/>
                      </a:lnTo>
                      <a:close/>
                      <a:moveTo>
                        <a:pt x="64" y="4"/>
                      </a:moveTo>
                      <a:lnTo>
                        <a:pt x="62" y="4"/>
                      </a:lnTo>
                      <a:lnTo>
                        <a:pt x="62" y="7"/>
                      </a:lnTo>
                      <a:lnTo>
                        <a:pt x="59" y="7"/>
                      </a:lnTo>
                      <a:lnTo>
                        <a:pt x="62" y="7"/>
                      </a:lnTo>
                      <a:lnTo>
                        <a:pt x="59" y="7"/>
                      </a:lnTo>
                      <a:lnTo>
                        <a:pt x="62" y="7"/>
                      </a:lnTo>
                      <a:lnTo>
                        <a:pt x="59" y="7"/>
                      </a:lnTo>
                      <a:lnTo>
                        <a:pt x="57" y="7"/>
                      </a:lnTo>
                      <a:lnTo>
                        <a:pt x="57" y="9"/>
                      </a:lnTo>
                      <a:lnTo>
                        <a:pt x="54" y="9"/>
                      </a:lnTo>
                      <a:lnTo>
                        <a:pt x="52" y="9"/>
                      </a:lnTo>
                      <a:lnTo>
                        <a:pt x="50" y="9"/>
                      </a:lnTo>
                      <a:lnTo>
                        <a:pt x="52" y="7"/>
                      </a:lnTo>
                      <a:lnTo>
                        <a:pt x="54" y="7"/>
                      </a:lnTo>
                      <a:lnTo>
                        <a:pt x="57" y="7"/>
                      </a:lnTo>
                      <a:lnTo>
                        <a:pt x="59" y="7"/>
                      </a:lnTo>
                      <a:lnTo>
                        <a:pt x="59" y="4"/>
                      </a:lnTo>
                      <a:lnTo>
                        <a:pt x="62" y="4"/>
                      </a:lnTo>
                      <a:lnTo>
                        <a:pt x="64" y="4"/>
                      </a:lnTo>
                      <a:close/>
                      <a:moveTo>
                        <a:pt x="66" y="4"/>
                      </a:moveTo>
                      <a:lnTo>
                        <a:pt x="69" y="4"/>
                      </a:lnTo>
                      <a:lnTo>
                        <a:pt x="71" y="4"/>
                      </a:lnTo>
                      <a:lnTo>
                        <a:pt x="73" y="4"/>
                      </a:lnTo>
                      <a:lnTo>
                        <a:pt x="76" y="4"/>
                      </a:lnTo>
                      <a:lnTo>
                        <a:pt x="78" y="4"/>
                      </a:lnTo>
                      <a:lnTo>
                        <a:pt x="76" y="4"/>
                      </a:lnTo>
                      <a:lnTo>
                        <a:pt x="73" y="4"/>
                      </a:lnTo>
                      <a:lnTo>
                        <a:pt x="71" y="4"/>
                      </a:lnTo>
                      <a:lnTo>
                        <a:pt x="71" y="7"/>
                      </a:lnTo>
                      <a:lnTo>
                        <a:pt x="71" y="4"/>
                      </a:lnTo>
                      <a:lnTo>
                        <a:pt x="69" y="4"/>
                      </a:lnTo>
                      <a:lnTo>
                        <a:pt x="69" y="7"/>
                      </a:lnTo>
                      <a:lnTo>
                        <a:pt x="66" y="7"/>
                      </a:lnTo>
                      <a:lnTo>
                        <a:pt x="66" y="4"/>
                      </a:lnTo>
                      <a:lnTo>
                        <a:pt x="64" y="4"/>
                      </a:lnTo>
                      <a:lnTo>
                        <a:pt x="66" y="4"/>
                      </a:lnTo>
                      <a:close/>
                      <a:moveTo>
                        <a:pt x="81" y="4"/>
                      </a:moveTo>
                      <a:lnTo>
                        <a:pt x="78" y="4"/>
                      </a:lnTo>
                      <a:lnTo>
                        <a:pt x="81" y="4"/>
                      </a:lnTo>
                      <a:close/>
                      <a:moveTo>
                        <a:pt x="90" y="2"/>
                      </a:moveTo>
                      <a:lnTo>
                        <a:pt x="88" y="2"/>
                      </a:lnTo>
                      <a:lnTo>
                        <a:pt x="85" y="4"/>
                      </a:lnTo>
                      <a:lnTo>
                        <a:pt x="83" y="4"/>
                      </a:lnTo>
                      <a:lnTo>
                        <a:pt x="83" y="2"/>
                      </a:lnTo>
                      <a:lnTo>
                        <a:pt x="85" y="2"/>
                      </a:lnTo>
                      <a:lnTo>
                        <a:pt x="88" y="2"/>
                      </a:lnTo>
                      <a:lnTo>
                        <a:pt x="90" y="2"/>
                      </a:lnTo>
                      <a:close/>
                      <a:moveTo>
                        <a:pt x="95" y="0"/>
                      </a:moveTo>
                      <a:lnTo>
                        <a:pt x="95" y="2"/>
                      </a:lnTo>
                      <a:lnTo>
                        <a:pt x="92" y="2"/>
                      </a:lnTo>
                      <a:lnTo>
                        <a:pt x="92" y="0"/>
                      </a:lnTo>
                      <a:lnTo>
                        <a:pt x="95" y="0"/>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5" name="Freeform 52501"/>
                <p:cNvSpPr>
                  <a:spLocks noEditPoints="1"/>
                </p:cNvSpPr>
                <p:nvPr/>
              </p:nvSpPr>
              <p:spPr bwMode="auto">
                <a:xfrm>
                  <a:off x="3811714" y="3096271"/>
                  <a:ext cx="209464" cy="168244"/>
                </a:xfrm>
                <a:custGeom>
                  <a:avLst/>
                  <a:gdLst>
                    <a:gd name="T0" fmla="*/ 2 w 59"/>
                    <a:gd name="T1" fmla="*/ 57 h 57"/>
                    <a:gd name="T2" fmla="*/ 2 w 59"/>
                    <a:gd name="T3" fmla="*/ 57 h 57"/>
                    <a:gd name="T4" fmla="*/ 2 w 59"/>
                    <a:gd name="T5" fmla="*/ 57 h 57"/>
                    <a:gd name="T6" fmla="*/ 2 w 59"/>
                    <a:gd name="T7" fmla="*/ 57 h 57"/>
                    <a:gd name="T8" fmla="*/ 2 w 59"/>
                    <a:gd name="T9" fmla="*/ 57 h 57"/>
                    <a:gd name="T10" fmla="*/ 5 w 59"/>
                    <a:gd name="T11" fmla="*/ 57 h 57"/>
                    <a:gd name="T12" fmla="*/ 5 w 59"/>
                    <a:gd name="T13" fmla="*/ 57 h 57"/>
                    <a:gd name="T14" fmla="*/ 5 w 59"/>
                    <a:gd name="T15" fmla="*/ 57 h 57"/>
                    <a:gd name="T16" fmla="*/ 5 w 59"/>
                    <a:gd name="T17" fmla="*/ 57 h 57"/>
                    <a:gd name="T18" fmla="*/ 5 w 59"/>
                    <a:gd name="T19" fmla="*/ 57 h 57"/>
                    <a:gd name="T20" fmla="*/ 5 w 59"/>
                    <a:gd name="T21" fmla="*/ 57 h 57"/>
                    <a:gd name="T22" fmla="*/ 0 w 59"/>
                    <a:gd name="T23" fmla="*/ 57 h 57"/>
                    <a:gd name="T24" fmla="*/ 16 w 59"/>
                    <a:gd name="T25" fmla="*/ 50 h 57"/>
                    <a:gd name="T26" fmla="*/ 16 w 59"/>
                    <a:gd name="T27" fmla="*/ 50 h 57"/>
                    <a:gd name="T28" fmla="*/ 16 w 59"/>
                    <a:gd name="T29" fmla="*/ 50 h 57"/>
                    <a:gd name="T30" fmla="*/ 31 w 59"/>
                    <a:gd name="T31" fmla="*/ 50 h 57"/>
                    <a:gd name="T32" fmla="*/ 31 w 59"/>
                    <a:gd name="T33" fmla="*/ 50 h 57"/>
                    <a:gd name="T34" fmla="*/ 35 w 59"/>
                    <a:gd name="T35" fmla="*/ 48 h 57"/>
                    <a:gd name="T36" fmla="*/ 35 w 59"/>
                    <a:gd name="T37" fmla="*/ 48 h 57"/>
                    <a:gd name="T38" fmla="*/ 35 w 59"/>
                    <a:gd name="T39" fmla="*/ 48 h 57"/>
                    <a:gd name="T40" fmla="*/ 35 w 59"/>
                    <a:gd name="T41" fmla="*/ 48 h 57"/>
                    <a:gd name="T42" fmla="*/ 35 w 59"/>
                    <a:gd name="T43" fmla="*/ 48 h 57"/>
                    <a:gd name="T44" fmla="*/ 40 w 59"/>
                    <a:gd name="T45" fmla="*/ 48 h 57"/>
                    <a:gd name="T46" fmla="*/ 40 w 59"/>
                    <a:gd name="T47" fmla="*/ 48 h 57"/>
                    <a:gd name="T48" fmla="*/ 40 w 59"/>
                    <a:gd name="T49" fmla="*/ 48 h 57"/>
                    <a:gd name="T50" fmla="*/ 38 w 59"/>
                    <a:gd name="T51" fmla="*/ 48 h 57"/>
                    <a:gd name="T52" fmla="*/ 38 w 59"/>
                    <a:gd name="T53" fmla="*/ 48 h 57"/>
                    <a:gd name="T54" fmla="*/ 38 w 59"/>
                    <a:gd name="T55" fmla="*/ 48 h 57"/>
                    <a:gd name="T56" fmla="*/ 38 w 59"/>
                    <a:gd name="T57" fmla="*/ 48 h 57"/>
                    <a:gd name="T58" fmla="*/ 38 w 59"/>
                    <a:gd name="T59" fmla="*/ 48 h 57"/>
                    <a:gd name="T60" fmla="*/ 38 w 59"/>
                    <a:gd name="T61" fmla="*/ 48 h 57"/>
                    <a:gd name="T62" fmla="*/ 26 w 59"/>
                    <a:gd name="T63" fmla="*/ 43 h 57"/>
                    <a:gd name="T64" fmla="*/ 26 w 59"/>
                    <a:gd name="T65" fmla="*/ 43 h 57"/>
                    <a:gd name="T66" fmla="*/ 59 w 59"/>
                    <a:gd name="T67" fmla="*/ 41 h 57"/>
                    <a:gd name="T68" fmla="*/ 59 w 59"/>
                    <a:gd name="T69" fmla="*/ 41 h 57"/>
                    <a:gd name="T70" fmla="*/ 28 w 59"/>
                    <a:gd name="T71" fmla="*/ 38 h 57"/>
                    <a:gd name="T72" fmla="*/ 28 w 59"/>
                    <a:gd name="T73" fmla="*/ 38 h 57"/>
                    <a:gd name="T74" fmla="*/ 14 w 59"/>
                    <a:gd name="T75" fmla="*/ 38 h 57"/>
                    <a:gd name="T76" fmla="*/ 14 w 59"/>
                    <a:gd name="T77" fmla="*/ 38 h 57"/>
                    <a:gd name="T78" fmla="*/ 50 w 59"/>
                    <a:gd name="T79" fmla="*/ 36 h 57"/>
                    <a:gd name="T80" fmla="*/ 50 w 59"/>
                    <a:gd name="T81" fmla="*/ 36 h 57"/>
                    <a:gd name="T82" fmla="*/ 47 w 59"/>
                    <a:gd name="T83" fmla="*/ 17 h 57"/>
                    <a:gd name="T84" fmla="*/ 47 w 59"/>
                    <a:gd name="T85" fmla="*/ 17 h 57"/>
                    <a:gd name="T86" fmla="*/ 45 w 59"/>
                    <a:gd name="T87" fmla="*/ 17 h 57"/>
                    <a:gd name="T88" fmla="*/ 45 w 59"/>
                    <a:gd name="T89" fmla="*/ 17 h 57"/>
                    <a:gd name="T90" fmla="*/ 47 w 59"/>
                    <a:gd name="T91" fmla="*/ 17 h 57"/>
                    <a:gd name="T92" fmla="*/ 47 w 59"/>
                    <a:gd name="T93" fmla="*/ 17 h 57"/>
                    <a:gd name="T94" fmla="*/ 40 w 59"/>
                    <a:gd name="T95" fmla="*/ 15 h 57"/>
                    <a:gd name="T96" fmla="*/ 31 w 59"/>
                    <a:gd name="T97" fmla="*/ 12 h 57"/>
                    <a:gd name="T98" fmla="*/ 31 w 59"/>
                    <a:gd name="T99" fmla="*/ 12 h 57"/>
                    <a:gd name="T100" fmla="*/ 31 w 59"/>
                    <a:gd name="T101" fmla="*/ 12 h 57"/>
                    <a:gd name="T102" fmla="*/ 31 w 59"/>
                    <a:gd name="T103" fmla="*/ 12 h 57"/>
                    <a:gd name="T104" fmla="*/ 59 w 59"/>
                    <a:gd name="T105" fmla="*/ 10 h 57"/>
                    <a:gd name="T106" fmla="*/ 59 w 59"/>
                    <a:gd name="T107" fmla="*/ 10 h 57"/>
                    <a:gd name="T108" fmla="*/ 54 w 59"/>
                    <a:gd name="T109" fmla="*/ 0 h 57"/>
                    <a:gd name="T110" fmla="*/ 54 w 59"/>
                    <a:gd name="T111" fmla="*/ 0 h 57"/>
                    <a:gd name="T112" fmla="*/ 54 w 59"/>
                    <a:gd name="T113" fmla="*/ 0 h 57"/>
                    <a:gd name="T114" fmla="*/ 54 w 59"/>
                    <a:gd name="T11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 h="57">
                      <a:moveTo>
                        <a:pt x="2" y="57"/>
                      </a:moveTo>
                      <a:lnTo>
                        <a:pt x="2" y="57"/>
                      </a:lnTo>
                      <a:lnTo>
                        <a:pt x="2" y="57"/>
                      </a:lnTo>
                      <a:lnTo>
                        <a:pt x="2" y="57"/>
                      </a:lnTo>
                      <a:lnTo>
                        <a:pt x="2" y="57"/>
                      </a:lnTo>
                      <a:close/>
                      <a:moveTo>
                        <a:pt x="2" y="57"/>
                      </a:moveTo>
                      <a:lnTo>
                        <a:pt x="2" y="57"/>
                      </a:lnTo>
                      <a:lnTo>
                        <a:pt x="2" y="57"/>
                      </a:lnTo>
                      <a:lnTo>
                        <a:pt x="2" y="57"/>
                      </a:lnTo>
                      <a:lnTo>
                        <a:pt x="2" y="57"/>
                      </a:lnTo>
                      <a:lnTo>
                        <a:pt x="2" y="57"/>
                      </a:lnTo>
                      <a:close/>
                      <a:moveTo>
                        <a:pt x="2" y="57"/>
                      </a:moveTo>
                      <a:lnTo>
                        <a:pt x="2" y="57"/>
                      </a:lnTo>
                      <a:lnTo>
                        <a:pt x="2" y="57"/>
                      </a:lnTo>
                      <a:lnTo>
                        <a:pt x="2" y="57"/>
                      </a:lnTo>
                      <a:lnTo>
                        <a:pt x="2" y="57"/>
                      </a:lnTo>
                      <a:close/>
                      <a:moveTo>
                        <a:pt x="5" y="57"/>
                      </a:moveTo>
                      <a:lnTo>
                        <a:pt x="5" y="57"/>
                      </a:lnTo>
                      <a:lnTo>
                        <a:pt x="5" y="57"/>
                      </a:lnTo>
                      <a:lnTo>
                        <a:pt x="5" y="57"/>
                      </a:lnTo>
                      <a:lnTo>
                        <a:pt x="5" y="57"/>
                      </a:lnTo>
                      <a:lnTo>
                        <a:pt x="5" y="57"/>
                      </a:lnTo>
                      <a:close/>
                      <a:moveTo>
                        <a:pt x="5" y="57"/>
                      </a:moveTo>
                      <a:lnTo>
                        <a:pt x="5" y="57"/>
                      </a:lnTo>
                      <a:lnTo>
                        <a:pt x="5" y="57"/>
                      </a:lnTo>
                      <a:lnTo>
                        <a:pt x="5" y="57"/>
                      </a:lnTo>
                      <a:lnTo>
                        <a:pt x="5" y="57"/>
                      </a:lnTo>
                      <a:lnTo>
                        <a:pt x="5" y="57"/>
                      </a:lnTo>
                      <a:lnTo>
                        <a:pt x="5" y="57"/>
                      </a:lnTo>
                      <a:lnTo>
                        <a:pt x="5" y="57"/>
                      </a:lnTo>
                      <a:lnTo>
                        <a:pt x="5" y="57"/>
                      </a:lnTo>
                      <a:lnTo>
                        <a:pt x="5" y="57"/>
                      </a:lnTo>
                      <a:lnTo>
                        <a:pt x="5" y="57"/>
                      </a:lnTo>
                      <a:close/>
                      <a:moveTo>
                        <a:pt x="0" y="57"/>
                      </a:moveTo>
                      <a:lnTo>
                        <a:pt x="2" y="57"/>
                      </a:lnTo>
                      <a:lnTo>
                        <a:pt x="0" y="57"/>
                      </a:lnTo>
                      <a:lnTo>
                        <a:pt x="0" y="57"/>
                      </a:lnTo>
                      <a:lnTo>
                        <a:pt x="0" y="57"/>
                      </a:lnTo>
                      <a:close/>
                      <a:moveTo>
                        <a:pt x="16" y="50"/>
                      </a:moveTo>
                      <a:lnTo>
                        <a:pt x="16" y="50"/>
                      </a:lnTo>
                      <a:lnTo>
                        <a:pt x="16" y="50"/>
                      </a:lnTo>
                      <a:lnTo>
                        <a:pt x="16" y="50"/>
                      </a:lnTo>
                      <a:close/>
                      <a:moveTo>
                        <a:pt x="16" y="50"/>
                      </a:moveTo>
                      <a:lnTo>
                        <a:pt x="16" y="50"/>
                      </a:lnTo>
                      <a:lnTo>
                        <a:pt x="16" y="50"/>
                      </a:lnTo>
                      <a:lnTo>
                        <a:pt x="16" y="50"/>
                      </a:lnTo>
                      <a:close/>
                      <a:moveTo>
                        <a:pt x="31" y="50"/>
                      </a:moveTo>
                      <a:lnTo>
                        <a:pt x="31" y="50"/>
                      </a:lnTo>
                      <a:lnTo>
                        <a:pt x="31" y="50"/>
                      </a:lnTo>
                      <a:lnTo>
                        <a:pt x="31" y="50"/>
                      </a:lnTo>
                      <a:lnTo>
                        <a:pt x="31" y="50"/>
                      </a:lnTo>
                      <a:lnTo>
                        <a:pt x="31" y="50"/>
                      </a:lnTo>
                      <a:lnTo>
                        <a:pt x="31" y="50"/>
                      </a:lnTo>
                      <a:close/>
                      <a:moveTo>
                        <a:pt x="35" y="48"/>
                      </a:moveTo>
                      <a:lnTo>
                        <a:pt x="35" y="48"/>
                      </a:lnTo>
                      <a:lnTo>
                        <a:pt x="35" y="48"/>
                      </a:lnTo>
                      <a:lnTo>
                        <a:pt x="35" y="48"/>
                      </a:lnTo>
                      <a:lnTo>
                        <a:pt x="35" y="48"/>
                      </a:lnTo>
                      <a:lnTo>
                        <a:pt x="35" y="48"/>
                      </a:lnTo>
                      <a:lnTo>
                        <a:pt x="35" y="48"/>
                      </a:lnTo>
                      <a:lnTo>
                        <a:pt x="35" y="48"/>
                      </a:lnTo>
                      <a:lnTo>
                        <a:pt x="35" y="48"/>
                      </a:lnTo>
                      <a:close/>
                      <a:moveTo>
                        <a:pt x="35" y="48"/>
                      </a:moveTo>
                      <a:lnTo>
                        <a:pt x="35" y="48"/>
                      </a:lnTo>
                      <a:lnTo>
                        <a:pt x="35" y="48"/>
                      </a:lnTo>
                      <a:lnTo>
                        <a:pt x="35" y="48"/>
                      </a:lnTo>
                      <a:lnTo>
                        <a:pt x="35" y="48"/>
                      </a:lnTo>
                      <a:lnTo>
                        <a:pt x="35" y="48"/>
                      </a:lnTo>
                      <a:close/>
                      <a:moveTo>
                        <a:pt x="40" y="48"/>
                      </a:moveTo>
                      <a:lnTo>
                        <a:pt x="40" y="48"/>
                      </a:lnTo>
                      <a:lnTo>
                        <a:pt x="40" y="48"/>
                      </a:lnTo>
                      <a:lnTo>
                        <a:pt x="40" y="48"/>
                      </a:lnTo>
                      <a:lnTo>
                        <a:pt x="40" y="48"/>
                      </a:lnTo>
                      <a:lnTo>
                        <a:pt x="40" y="48"/>
                      </a:lnTo>
                      <a:lnTo>
                        <a:pt x="40" y="48"/>
                      </a:lnTo>
                      <a:close/>
                      <a:moveTo>
                        <a:pt x="38" y="48"/>
                      </a:moveTo>
                      <a:lnTo>
                        <a:pt x="38" y="48"/>
                      </a:lnTo>
                      <a:lnTo>
                        <a:pt x="38" y="48"/>
                      </a:lnTo>
                      <a:lnTo>
                        <a:pt x="38" y="48"/>
                      </a:lnTo>
                      <a:lnTo>
                        <a:pt x="38" y="48"/>
                      </a:lnTo>
                      <a:close/>
                      <a:moveTo>
                        <a:pt x="38" y="48"/>
                      </a:moveTo>
                      <a:lnTo>
                        <a:pt x="38" y="48"/>
                      </a:lnTo>
                      <a:lnTo>
                        <a:pt x="38" y="48"/>
                      </a:lnTo>
                      <a:lnTo>
                        <a:pt x="38" y="48"/>
                      </a:lnTo>
                      <a:lnTo>
                        <a:pt x="38" y="48"/>
                      </a:lnTo>
                      <a:lnTo>
                        <a:pt x="38" y="48"/>
                      </a:lnTo>
                      <a:lnTo>
                        <a:pt x="38" y="48"/>
                      </a:lnTo>
                      <a:lnTo>
                        <a:pt x="38" y="48"/>
                      </a:lnTo>
                      <a:close/>
                      <a:moveTo>
                        <a:pt x="38" y="48"/>
                      </a:moveTo>
                      <a:lnTo>
                        <a:pt x="38" y="48"/>
                      </a:lnTo>
                      <a:lnTo>
                        <a:pt x="38" y="48"/>
                      </a:lnTo>
                      <a:lnTo>
                        <a:pt x="38" y="48"/>
                      </a:lnTo>
                      <a:lnTo>
                        <a:pt x="38" y="48"/>
                      </a:lnTo>
                      <a:lnTo>
                        <a:pt x="38" y="48"/>
                      </a:lnTo>
                      <a:lnTo>
                        <a:pt x="38" y="48"/>
                      </a:lnTo>
                      <a:close/>
                      <a:moveTo>
                        <a:pt x="26" y="43"/>
                      </a:moveTo>
                      <a:lnTo>
                        <a:pt x="26" y="43"/>
                      </a:lnTo>
                      <a:lnTo>
                        <a:pt x="26" y="43"/>
                      </a:lnTo>
                      <a:lnTo>
                        <a:pt x="26" y="43"/>
                      </a:lnTo>
                      <a:lnTo>
                        <a:pt x="26" y="43"/>
                      </a:lnTo>
                      <a:close/>
                      <a:moveTo>
                        <a:pt x="59" y="41"/>
                      </a:moveTo>
                      <a:lnTo>
                        <a:pt x="59" y="41"/>
                      </a:lnTo>
                      <a:lnTo>
                        <a:pt x="59" y="41"/>
                      </a:lnTo>
                      <a:lnTo>
                        <a:pt x="59" y="41"/>
                      </a:lnTo>
                      <a:lnTo>
                        <a:pt x="59" y="41"/>
                      </a:lnTo>
                      <a:lnTo>
                        <a:pt x="59" y="41"/>
                      </a:lnTo>
                      <a:lnTo>
                        <a:pt x="59" y="41"/>
                      </a:lnTo>
                      <a:close/>
                      <a:moveTo>
                        <a:pt x="28" y="38"/>
                      </a:moveTo>
                      <a:lnTo>
                        <a:pt x="28" y="38"/>
                      </a:lnTo>
                      <a:lnTo>
                        <a:pt x="28" y="38"/>
                      </a:lnTo>
                      <a:lnTo>
                        <a:pt x="28" y="38"/>
                      </a:lnTo>
                      <a:lnTo>
                        <a:pt x="28" y="38"/>
                      </a:lnTo>
                      <a:lnTo>
                        <a:pt x="28" y="38"/>
                      </a:lnTo>
                      <a:close/>
                      <a:moveTo>
                        <a:pt x="14" y="38"/>
                      </a:moveTo>
                      <a:lnTo>
                        <a:pt x="14" y="38"/>
                      </a:lnTo>
                      <a:lnTo>
                        <a:pt x="14" y="38"/>
                      </a:lnTo>
                      <a:lnTo>
                        <a:pt x="14" y="38"/>
                      </a:lnTo>
                      <a:close/>
                      <a:moveTo>
                        <a:pt x="50" y="36"/>
                      </a:moveTo>
                      <a:lnTo>
                        <a:pt x="50" y="36"/>
                      </a:lnTo>
                      <a:lnTo>
                        <a:pt x="50" y="36"/>
                      </a:lnTo>
                      <a:lnTo>
                        <a:pt x="50" y="36"/>
                      </a:lnTo>
                      <a:lnTo>
                        <a:pt x="50" y="36"/>
                      </a:lnTo>
                      <a:lnTo>
                        <a:pt x="50" y="36"/>
                      </a:lnTo>
                      <a:lnTo>
                        <a:pt x="50" y="36"/>
                      </a:lnTo>
                      <a:close/>
                      <a:moveTo>
                        <a:pt x="47" y="17"/>
                      </a:moveTo>
                      <a:lnTo>
                        <a:pt x="47" y="17"/>
                      </a:lnTo>
                      <a:lnTo>
                        <a:pt x="47" y="17"/>
                      </a:lnTo>
                      <a:lnTo>
                        <a:pt x="47" y="17"/>
                      </a:lnTo>
                      <a:lnTo>
                        <a:pt x="47" y="17"/>
                      </a:lnTo>
                      <a:lnTo>
                        <a:pt x="47" y="17"/>
                      </a:lnTo>
                      <a:close/>
                      <a:moveTo>
                        <a:pt x="45" y="17"/>
                      </a:moveTo>
                      <a:lnTo>
                        <a:pt x="45" y="17"/>
                      </a:lnTo>
                      <a:lnTo>
                        <a:pt x="45" y="17"/>
                      </a:lnTo>
                      <a:lnTo>
                        <a:pt x="45" y="17"/>
                      </a:lnTo>
                      <a:lnTo>
                        <a:pt x="45" y="17"/>
                      </a:lnTo>
                      <a:close/>
                      <a:moveTo>
                        <a:pt x="47" y="17"/>
                      </a:moveTo>
                      <a:lnTo>
                        <a:pt x="47" y="17"/>
                      </a:lnTo>
                      <a:lnTo>
                        <a:pt x="47" y="17"/>
                      </a:lnTo>
                      <a:lnTo>
                        <a:pt x="47" y="17"/>
                      </a:lnTo>
                      <a:lnTo>
                        <a:pt x="47" y="17"/>
                      </a:lnTo>
                      <a:lnTo>
                        <a:pt x="47" y="17"/>
                      </a:lnTo>
                      <a:close/>
                      <a:moveTo>
                        <a:pt x="40" y="15"/>
                      </a:moveTo>
                      <a:lnTo>
                        <a:pt x="40" y="15"/>
                      </a:lnTo>
                      <a:lnTo>
                        <a:pt x="40" y="15"/>
                      </a:lnTo>
                      <a:lnTo>
                        <a:pt x="40" y="15"/>
                      </a:lnTo>
                      <a:lnTo>
                        <a:pt x="40" y="15"/>
                      </a:lnTo>
                      <a:close/>
                      <a:moveTo>
                        <a:pt x="31" y="12"/>
                      </a:moveTo>
                      <a:lnTo>
                        <a:pt x="31" y="12"/>
                      </a:lnTo>
                      <a:lnTo>
                        <a:pt x="31" y="12"/>
                      </a:lnTo>
                      <a:lnTo>
                        <a:pt x="31" y="12"/>
                      </a:lnTo>
                      <a:lnTo>
                        <a:pt x="31" y="12"/>
                      </a:lnTo>
                      <a:close/>
                      <a:moveTo>
                        <a:pt x="31" y="12"/>
                      </a:moveTo>
                      <a:lnTo>
                        <a:pt x="31" y="12"/>
                      </a:lnTo>
                      <a:lnTo>
                        <a:pt x="31" y="12"/>
                      </a:lnTo>
                      <a:lnTo>
                        <a:pt x="31" y="12"/>
                      </a:lnTo>
                      <a:lnTo>
                        <a:pt x="31" y="12"/>
                      </a:lnTo>
                      <a:lnTo>
                        <a:pt x="31" y="12"/>
                      </a:lnTo>
                      <a:lnTo>
                        <a:pt x="31" y="12"/>
                      </a:lnTo>
                      <a:close/>
                      <a:moveTo>
                        <a:pt x="59" y="10"/>
                      </a:moveTo>
                      <a:lnTo>
                        <a:pt x="57" y="10"/>
                      </a:lnTo>
                      <a:lnTo>
                        <a:pt x="59" y="10"/>
                      </a:lnTo>
                      <a:lnTo>
                        <a:pt x="59" y="10"/>
                      </a:lnTo>
                      <a:lnTo>
                        <a:pt x="59" y="10"/>
                      </a:lnTo>
                      <a:lnTo>
                        <a:pt x="59" y="10"/>
                      </a:lnTo>
                      <a:close/>
                      <a:moveTo>
                        <a:pt x="54" y="0"/>
                      </a:moveTo>
                      <a:lnTo>
                        <a:pt x="54" y="0"/>
                      </a:lnTo>
                      <a:lnTo>
                        <a:pt x="54" y="0"/>
                      </a:lnTo>
                      <a:lnTo>
                        <a:pt x="54" y="0"/>
                      </a:lnTo>
                      <a:lnTo>
                        <a:pt x="54" y="0"/>
                      </a:lnTo>
                      <a:lnTo>
                        <a:pt x="54" y="0"/>
                      </a:lnTo>
                      <a:close/>
                      <a:moveTo>
                        <a:pt x="54" y="0"/>
                      </a:moveTo>
                      <a:lnTo>
                        <a:pt x="54" y="0"/>
                      </a:lnTo>
                      <a:lnTo>
                        <a:pt x="54" y="0"/>
                      </a:lnTo>
                      <a:lnTo>
                        <a:pt x="54" y="0"/>
                      </a:lnTo>
                      <a:lnTo>
                        <a:pt x="54"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6" name="Freeform 55036"/>
                <p:cNvSpPr>
                  <a:spLocks noEditPoints="1"/>
                </p:cNvSpPr>
                <p:nvPr/>
              </p:nvSpPr>
              <p:spPr bwMode="auto">
                <a:xfrm>
                  <a:off x="5040092" y="2783395"/>
                  <a:ext cx="1171573" cy="847120"/>
                </a:xfrm>
                <a:custGeom>
                  <a:avLst/>
                  <a:gdLst>
                    <a:gd name="T0" fmla="*/ 17 w 330"/>
                    <a:gd name="T1" fmla="*/ 73 h 287"/>
                    <a:gd name="T2" fmla="*/ 7 w 330"/>
                    <a:gd name="T3" fmla="*/ 73 h 287"/>
                    <a:gd name="T4" fmla="*/ 5 w 330"/>
                    <a:gd name="T5" fmla="*/ 47 h 287"/>
                    <a:gd name="T6" fmla="*/ 159 w 330"/>
                    <a:gd name="T7" fmla="*/ 40 h 287"/>
                    <a:gd name="T8" fmla="*/ 176 w 330"/>
                    <a:gd name="T9" fmla="*/ 28 h 287"/>
                    <a:gd name="T10" fmla="*/ 216 w 330"/>
                    <a:gd name="T11" fmla="*/ 23 h 287"/>
                    <a:gd name="T12" fmla="*/ 261 w 330"/>
                    <a:gd name="T13" fmla="*/ 23 h 287"/>
                    <a:gd name="T14" fmla="*/ 299 w 330"/>
                    <a:gd name="T15" fmla="*/ 28 h 287"/>
                    <a:gd name="T16" fmla="*/ 311 w 330"/>
                    <a:gd name="T17" fmla="*/ 54 h 287"/>
                    <a:gd name="T18" fmla="*/ 323 w 330"/>
                    <a:gd name="T19" fmla="*/ 92 h 287"/>
                    <a:gd name="T20" fmla="*/ 302 w 330"/>
                    <a:gd name="T21" fmla="*/ 121 h 287"/>
                    <a:gd name="T22" fmla="*/ 316 w 330"/>
                    <a:gd name="T23" fmla="*/ 142 h 287"/>
                    <a:gd name="T24" fmla="*/ 311 w 330"/>
                    <a:gd name="T25" fmla="*/ 156 h 287"/>
                    <a:gd name="T26" fmla="*/ 316 w 330"/>
                    <a:gd name="T27" fmla="*/ 175 h 287"/>
                    <a:gd name="T28" fmla="*/ 323 w 330"/>
                    <a:gd name="T29" fmla="*/ 187 h 287"/>
                    <a:gd name="T30" fmla="*/ 325 w 330"/>
                    <a:gd name="T31" fmla="*/ 199 h 287"/>
                    <a:gd name="T32" fmla="*/ 318 w 330"/>
                    <a:gd name="T33" fmla="*/ 220 h 287"/>
                    <a:gd name="T34" fmla="*/ 292 w 330"/>
                    <a:gd name="T35" fmla="*/ 247 h 287"/>
                    <a:gd name="T36" fmla="*/ 285 w 330"/>
                    <a:gd name="T37" fmla="*/ 273 h 287"/>
                    <a:gd name="T38" fmla="*/ 287 w 330"/>
                    <a:gd name="T39" fmla="*/ 282 h 287"/>
                    <a:gd name="T40" fmla="*/ 271 w 330"/>
                    <a:gd name="T41" fmla="*/ 280 h 287"/>
                    <a:gd name="T42" fmla="*/ 245 w 330"/>
                    <a:gd name="T43" fmla="*/ 266 h 287"/>
                    <a:gd name="T44" fmla="*/ 226 w 330"/>
                    <a:gd name="T45" fmla="*/ 270 h 287"/>
                    <a:gd name="T46" fmla="*/ 209 w 330"/>
                    <a:gd name="T47" fmla="*/ 268 h 287"/>
                    <a:gd name="T48" fmla="*/ 185 w 330"/>
                    <a:gd name="T49" fmla="*/ 278 h 287"/>
                    <a:gd name="T50" fmla="*/ 173 w 330"/>
                    <a:gd name="T51" fmla="*/ 261 h 287"/>
                    <a:gd name="T52" fmla="*/ 154 w 330"/>
                    <a:gd name="T53" fmla="*/ 261 h 287"/>
                    <a:gd name="T54" fmla="*/ 145 w 330"/>
                    <a:gd name="T55" fmla="*/ 244 h 287"/>
                    <a:gd name="T56" fmla="*/ 128 w 330"/>
                    <a:gd name="T57" fmla="*/ 237 h 287"/>
                    <a:gd name="T58" fmla="*/ 119 w 330"/>
                    <a:gd name="T59" fmla="*/ 230 h 287"/>
                    <a:gd name="T60" fmla="*/ 107 w 330"/>
                    <a:gd name="T61" fmla="*/ 223 h 287"/>
                    <a:gd name="T62" fmla="*/ 95 w 330"/>
                    <a:gd name="T63" fmla="*/ 228 h 287"/>
                    <a:gd name="T64" fmla="*/ 76 w 330"/>
                    <a:gd name="T65" fmla="*/ 225 h 287"/>
                    <a:gd name="T66" fmla="*/ 76 w 330"/>
                    <a:gd name="T67" fmla="*/ 211 h 287"/>
                    <a:gd name="T68" fmla="*/ 55 w 330"/>
                    <a:gd name="T69" fmla="*/ 204 h 287"/>
                    <a:gd name="T70" fmla="*/ 38 w 330"/>
                    <a:gd name="T71" fmla="*/ 194 h 287"/>
                    <a:gd name="T72" fmla="*/ 22 w 330"/>
                    <a:gd name="T73" fmla="*/ 197 h 287"/>
                    <a:gd name="T74" fmla="*/ 29 w 330"/>
                    <a:gd name="T75" fmla="*/ 175 h 287"/>
                    <a:gd name="T76" fmla="*/ 22 w 330"/>
                    <a:gd name="T77" fmla="*/ 163 h 287"/>
                    <a:gd name="T78" fmla="*/ 14 w 330"/>
                    <a:gd name="T79" fmla="*/ 149 h 287"/>
                    <a:gd name="T80" fmla="*/ 19 w 330"/>
                    <a:gd name="T81" fmla="*/ 130 h 287"/>
                    <a:gd name="T82" fmla="*/ 12 w 330"/>
                    <a:gd name="T83" fmla="*/ 109 h 287"/>
                    <a:gd name="T84" fmla="*/ 7 w 330"/>
                    <a:gd name="T85" fmla="*/ 87 h 287"/>
                    <a:gd name="T86" fmla="*/ 17 w 330"/>
                    <a:gd name="T87" fmla="*/ 66 h 287"/>
                    <a:gd name="T88" fmla="*/ 19 w 330"/>
                    <a:gd name="T89" fmla="*/ 45 h 287"/>
                    <a:gd name="T90" fmla="*/ 48 w 330"/>
                    <a:gd name="T91" fmla="*/ 33 h 287"/>
                    <a:gd name="T92" fmla="*/ 79 w 330"/>
                    <a:gd name="T93" fmla="*/ 14 h 287"/>
                    <a:gd name="T94" fmla="*/ 112 w 330"/>
                    <a:gd name="T95" fmla="*/ 2 h 287"/>
                    <a:gd name="T96" fmla="*/ 143 w 330"/>
                    <a:gd name="T97" fmla="*/ 2 h 287"/>
                    <a:gd name="T98" fmla="*/ 140 w 330"/>
                    <a:gd name="T99" fmla="*/ 2 h 287"/>
                    <a:gd name="T100" fmla="*/ 154 w 330"/>
                    <a:gd name="T101" fmla="*/ 23 h 287"/>
                    <a:gd name="T102" fmla="*/ 154 w 330"/>
                    <a:gd name="T103" fmla="*/ 35 h 287"/>
                    <a:gd name="T104" fmla="*/ 152 w 330"/>
                    <a:gd name="T105" fmla="*/ 61 h 287"/>
                    <a:gd name="T106" fmla="*/ 133 w 330"/>
                    <a:gd name="T107" fmla="*/ 83 h 287"/>
                    <a:gd name="T108" fmla="*/ 150 w 330"/>
                    <a:gd name="T109" fmla="*/ 95 h 287"/>
                    <a:gd name="T110" fmla="*/ 157 w 330"/>
                    <a:gd name="T111" fmla="*/ 99 h 287"/>
                    <a:gd name="T112" fmla="*/ 133 w 330"/>
                    <a:gd name="T113" fmla="*/ 87 h 287"/>
                    <a:gd name="T114" fmla="*/ 152 w 330"/>
                    <a:gd name="T115" fmla="*/ 64 h 287"/>
                    <a:gd name="T116" fmla="*/ 154 w 330"/>
                    <a:gd name="T117" fmla="*/ 38 h 287"/>
                    <a:gd name="T118" fmla="*/ 181 w 330"/>
                    <a:gd name="T119" fmla="*/ 19 h 287"/>
                    <a:gd name="T120" fmla="*/ 169 w 330"/>
                    <a:gd name="T121"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0" h="287">
                      <a:moveTo>
                        <a:pt x="5" y="54"/>
                      </a:moveTo>
                      <a:lnTo>
                        <a:pt x="7" y="54"/>
                      </a:lnTo>
                      <a:lnTo>
                        <a:pt x="7" y="57"/>
                      </a:lnTo>
                      <a:lnTo>
                        <a:pt x="10" y="57"/>
                      </a:lnTo>
                      <a:lnTo>
                        <a:pt x="12" y="57"/>
                      </a:lnTo>
                      <a:lnTo>
                        <a:pt x="12" y="59"/>
                      </a:lnTo>
                      <a:lnTo>
                        <a:pt x="14" y="59"/>
                      </a:lnTo>
                      <a:lnTo>
                        <a:pt x="14" y="61"/>
                      </a:lnTo>
                      <a:lnTo>
                        <a:pt x="14" y="64"/>
                      </a:lnTo>
                      <a:lnTo>
                        <a:pt x="17" y="64"/>
                      </a:lnTo>
                      <a:lnTo>
                        <a:pt x="17" y="66"/>
                      </a:lnTo>
                      <a:lnTo>
                        <a:pt x="17" y="68"/>
                      </a:lnTo>
                      <a:lnTo>
                        <a:pt x="14" y="68"/>
                      </a:lnTo>
                      <a:lnTo>
                        <a:pt x="14" y="71"/>
                      </a:lnTo>
                      <a:lnTo>
                        <a:pt x="17" y="71"/>
                      </a:lnTo>
                      <a:lnTo>
                        <a:pt x="17" y="73"/>
                      </a:lnTo>
                      <a:lnTo>
                        <a:pt x="14" y="73"/>
                      </a:lnTo>
                      <a:lnTo>
                        <a:pt x="12" y="73"/>
                      </a:lnTo>
                      <a:lnTo>
                        <a:pt x="14" y="73"/>
                      </a:lnTo>
                      <a:lnTo>
                        <a:pt x="12" y="73"/>
                      </a:lnTo>
                      <a:lnTo>
                        <a:pt x="12" y="76"/>
                      </a:lnTo>
                      <a:lnTo>
                        <a:pt x="12" y="78"/>
                      </a:lnTo>
                      <a:lnTo>
                        <a:pt x="12" y="80"/>
                      </a:lnTo>
                      <a:lnTo>
                        <a:pt x="10" y="80"/>
                      </a:lnTo>
                      <a:lnTo>
                        <a:pt x="10" y="83"/>
                      </a:lnTo>
                      <a:lnTo>
                        <a:pt x="7" y="85"/>
                      </a:lnTo>
                      <a:lnTo>
                        <a:pt x="7" y="83"/>
                      </a:lnTo>
                      <a:lnTo>
                        <a:pt x="7" y="80"/>
                      </a:lnTo>
                      <a:lnTo>
                        <a:pt x="10" y="80"/>
                      </a:lnTo>
                      <a:lnTo>
                        <a:pt x="10" y="78"/>
                      </a:lnTo>
                      <a:lnTo>
                        <a:pt x="10" y="76"/>
                      </a:lnTo>
                      <a:lnTo>
                        <a:pt x="7" y="73"/>
                      </a:lnTo>
                      <a:lnTo>
                        <a:pt x="10" y="73"/>
                      </a:lnTo>
                      <a:lnTo>
                        <a:pt x="7" y="73"/>
                      </a:lnTo>
                      <a:lnTo>
                        <a:pt x="7" y="71"/>
                      </a:lnTo>
                      <a:lnTo>
                        <a:pt x="7" y="68"/>
                      </a:lnTo>
                      <a:lnTo>
                        <a:pt x="7" y="66"/>
                      </a:lnTo>
                      <a:lnTo>
                        <a:pt x="5" y="66"/>
                      </a:lnTo>
                      <a:lnTo>
                        <a:pt x="5" y="64"/>
                      </a:lnTo>
                      <a:lnTo>
                        <a:pt x="5" y="61"/>
                      </a:lnTo>
                      <a:lnTo>
                        <a:pt x="5" y="59"/>
                      </a:lnTo>
                      <a:lnTo>
                        <a:pt x="5" y="57"/>
                      </a:lnTo>
                      <a:lnTo>
                        <a:pt x="5" y="54"/>
                      </a:lnTo>
                      <a:lnTo>
                        <a:pt x="5" y="57"/>
                      </a:lnTo>
                      <a:lnTo>
                        <a:pt x="5" y="54"/>
                      </a:lnTo>
                      <a:close/>
                      <a:moveTo>
                        <a:pt x="3" y="45"/>
                      </a:moveTo>
                      <a:lnTo>
                        <a:pt x="5" y="45"/>
                      </a:lnTo>
                      <a:lnTo>
                        <a:pt x="5" y="47"/>
                      </a:lnTo>
                      <a:lnTo>
                        <a:pt x="5" y="49"/>
                      </a:lnTo>
                      <a:lnTo>
                        <a:pt x="7" y="52"/>
                      </a:lnTo>
                      <a:lnTo>
                        <a:pt x="5" y="52"/>
                      </a:lnTo>
                      <a:lnTo>
                        <a:pt x="5" y="49"/>
                      </a:lnTo>
                      <a:lnTo>
                        <a:pt x="3" y="49"/>
                      </a:lnTo>
                      <a:lnTo>
                        <a:pt x="3" y="47"/>
                      </a:lnTo>
                      <a:lnTo>
                        <a:pt x="3" y="45"/>
                      </a:lnTo>
                      <a:close/>
                      <a:moveTo>
                        <a:pt x="164" y="40"/>
                      </a:moveTo>
                      <a:lnTo>
                        <a:pt x="162" y="40"/>
                      </a:lnTo>
                      <a:lnTo>
                        <a:pt x="162" y="38"/>
                      </a:lnTo>
                      <a:lnTo>
                        <a:pt x="162" y="40"/>
                      </a:lnTo>
                      <a:lnTo>
                        <a:pt x="159" y="40"/>
                      </a:lnTo>
                      <a:lnTo>
                        <a:pt x="159" y="42"/>
                      </a:lnTo>
                      <a:lnTo>
                        <a:pt x="157" y="42"/>
                      </a:lnTo>
                      <a:lnTo>
                        <a:pt x="159" y="42"/>
                      </a:lnTo>
                      <a:lnTo>
                        <a:pt x="159" y="40"/>
                      </a:lnTo>
                      <a:lnTo>
                        <a:pt x="162" y="40"/>
                      </a:lnTo>
                      <a:lnTo>
                        <a:pt x="164" y="40"/>
                      </a:lnTo>
                      <a:lnTo>
                        <a:pt x="164" y="38"/>
                      </a:lnTo>
                      <a:lnTo>
                        <a:pt x="166" y="38"/>
                      </a:lnTo>
                      <a:lnTo>
                        <a:pt x="166" y="35"/>
                      </a:lnTo>
                      <a:lnTo>
                        <a:pt x="169" y="35"/>
                      </a:lnTo>
                      <a:lnTo>
                        <a:pt x="169" y="33"/>
                      </a:lnTo>
                      <a:lnTo>
                        <a:pt x="171" y="33"/>
                      </a:lnTo>
                      <a:lnTo>
                        <a:pt x="171" y="30"/>
                      </a:lnTo>
                      <a:lnTo>
                        <a:pt x="171" y="28"/>
                      </a:lnTo>
                      <a:lnTo>
                        <a:pt x="169" y="28"/>
                      </a:lnTo>
                      <a:lnTo>
                        <a:pt x="171" y="28"/>
                      </a:lnTo>
                      <a:lnTo>
                        <a:pt x="173" y="28"/>
                      </a:lnTo>
                      <a:lnTo>
                        <a:pt x="173" y="30"/>
                      </a:lnTo>
                      <a:lnTo>
                        <a:pt x="173" y="28"/>
                      </a:lnTo>
                      <a:lnTo>
                        <a:pt x="176" y="28"/>
                      </a:lnTo>
                      <a:lnTo>
                        <a:pt x="176" y="26"/>
                      </a:lnTo>
                      <a:lnTo>
                        <a:pt x="178" y="26"/>
                      </a:lnTo>
                      <a:lnTo>
                        <a:pt x="178" y="23"/>
                      </a:lnTo>
                      <a:lnTo>
                        <a:pt x="181" y="23"/>
                      </a:lnTo>
                      <a:lnTo>
                        <a:pt x="183" y="23"/>
                      </a:lnTo>
                      <a:lnTo>
                        <a:pt x="183" y="21"/>
                      </a:lnTo>
                      <a:lnTo>
                        <a:pt x="185" y="21"/>
                      </a:lnTo>
                      <a:lnTo>
                        <a:pt x="185" y="19"/>
                      </a:lnTo>
                      <a:lnTo>
                        <a:pt x="188" y="19"/>
                      </a:lnTo>
                      <a:lnTo>
                        <a:pt x="190" y="19"/>
                      </a:lnTo>
                      <a:lnTo>
                        <a:pt x="195" y="21"/>
                      </a:lnTo>
                      <a:lnTo>
                        <a:pt x="200" y="21"/>
                      </a:lnTo>
                      <a:lnTo>
                        <a:pt x="202" y="21"/>
                      </a:lnTo>
                      <a:lnTo>
                        <a:pt x="207" y="21"/>
                      </a:lnTo>
                      <a:lnTo>
                        <a:pt x="214" y="23"/>
                      </a:lnTo>
                      <a:lnTo>
                        <a:pt x="216" y="23"/>
                      </a:lnTo>
                      <a:lnTo>
                        <a:pt x="219" y="23"/>
                      </a:lnTo>
                      <a:lnTo>
                        <a:pt x="221" y="23"/>
                      </a:lnTo>
                      <a:lnTo>
                        <a:pt x="228" y="23"/>
                      </a:lnTo>
                      <a:lnTo>
                        <a:pt x="230" y="23"/>
                      </a:lnTo>
                      <a:lnTo>
                        <a:pt x="233" y="23"/>
                      </a:lnTo>
                      <a:lnTo>
                        <a:pt x="235" y="26"/>
                      </a:lnTo>
                      <a:lnTo>
                        <a:pt x="238" y="26"/>
                      </a:lnTo>
                      <a:lnTo>
                        <a:pt x="240" y="26"/>
                      </a:lnTo>
                      <a:lnTo>
                        <a:pt x="242" y="26"/>
                      </a:lnTo>
                      <a:lnTo>
                        <a:pt x="245" y="26"/>
                      </a:lnTo>
                      <a:lnTo>
                        <a:pt x="247" y="26"/>
                      </a:lnTo>
                      <a:lnTo>
                        <a:pt x="252" y="26"/>
                      </a:lnTo>
                      <a:lnTo>
                        <a:pt x="257" y="26"/>
                      </a:lnTo>
                      <a:lnTo>
                        <a:pt x="259" y="26"/>
                      </a:lnTo>
                      <a:lnTo>
                        <a:pt x="259" y="23"/>
                      </a:lnTo>
                      <a:lnTo>
                        <a:pt x="261" y="23"/>
                      </a:lnTo>
                      <a:lnTo>
                        <a:pt x="264" y="23"/>
                      </a:lnTo>
                      <a:lnTo>
                        <a:pt x="266" y="23"/>
                      </a:lnTo>
                      <a:lnTo>
                        <a:pt x="271" y="23"/>
                      </a:lnTo>
                      <a:lnTo>
                        <a:pt x="273" y="23"/>
                      </a:lnTo>
                      <a:lnTo>
                        <a:pt x="280" y="23"/>
                      </a:lnTo>
                      <a:lnTo>
                        <a:pt x="283" y="23"/>
                      </a:lnTo>
                      <a:lnTo>
                        <a:pt x="285" y="23"/>
                      </a:lnTo>
                      <a:lnTo>
                        <a:pt x="287" y="21"/>
                      </a:lnTo>
                      <a:lnTo>
                        <a:pt x="290" y="21"/>
                      </a:lnTo>
                      <a:lnTo>
                        <a:pt x="292" y="21"/>
                      </a:lnTo>
                      <a:lnTo>
                        <a:pt x="292" y="23"/>
                      </a:lnTo>
                      <a:lnTo>
                        <a:pt x="294" y="23"/>
                      </a:lnTo>
                      <a:lnTo>
                        <a:pt x="294" y="26"/>
                      </a:lnTo>
                      <a:lnTo>
                        <a:pt x="297" y="26"/>
                      </a:lnTo>
                      <a:lnTo>
                        <a:pt x="299" y="26"/>
                      </a:lnTo>
                      <a:lnTo>
                        <a:pt x="299" y="28"/>
                      </a:lnTo>
                      <a:lnTo>
                        <a:pt x="302" y="28"/>
                      </a:lnTo>
                      <a:lnTo>
                        <a:pt x="304" y="28"/>
                      </a:lnTo>
                      <a:lnTo>
                        <a:pt x="304" y="30"/>
                      </a:lnTo>
                      <a:lnTo>
                        <a:pt x="306" y="30"/>
                      </a:lnTo>
                      <a:lnTo>
                        <a:pt x="306" y="33"/>
                      </a:lnTo>
                      <a:lnTo>
                        <a:pt x="309" y="33"/>
                      </a:lnTo>
                      <a:lnTo>
                        <a:pt x="309" y="35"/>
                      </a:lnTo>
                      <a:lnTo>
                        <a:pt x="309" y="38"/>
                      </a:lnTo>
                      <a:lnTo>
                        <a:pt x="309" y="40"/>
                      </a:lnTo>
                      <a:lnTo>
                        <a:pt x="309" y="42"/>
                      </a:lnTo>
                      <a:lnTo>
                        <a:pt x="309" y="45"/>
                      </a:lnTo>
                      <a:lnTo>
                        <a:pt x="309" y="47"/>
                      </a:lnTo>
                      <a:lnTo>
                        <a:pt x="309" y="49"/>
                      </a:lnTo>
                      <a:lnTo>
                        <a:pt x="311" y="49"/>
                      </a:lnTo>
                      <a:lnTo>
                        <a:pt x="311" y="52"/>
                      </a:lnTo>
                      <a:lnTo>
                        <a:pt x="311" y="54"/>
                      </a:lnTo>
                      <a:lnTo>
                        <a:pt x="311" y="57"/>
                      </a:lnTo>
                      <a:lnTo>
                        <a:pt x="313" y="61"/>
                      </a:lnTo>
                      <a:lnTo>
                        <a:pt x="313" y="64"/>
                      </a:lnTo>
                      <a:lnTo>
                        <a:pt x="313" y="66"/>
                      </a:lnTo>
                      <a:lnTo>
                        <a:pt x="316" y="68"/>
                      </a:lnTo>
                      <a:lnTo>
                        <a:pt x="316" y="71"/>
                      </a:lnTo>
                      <a:lnTo>
                        <a:pt x="318" y="76"/>
                      </a:lnTo>
                      <a:lnTo>
                        <a:pt x="321" y="80"/>
                      </a:lnTo>
                      <a:lnTo>
                        <a:pt x="321" y="83"/>
                      </a:lnTo>
                      <a:lnTo>
                        <a:pt x="323" y="83"/>
                      </a:lnTo>
                      <a:lnTo>
                        <a:pt x="323" y="85"/>
                      </a:lnTo>
                      <a:lnTo>
                        <a:pt x="321" y="85"/>
                      </a:lnTo>
                      <a:lnTo>
                        <a:pt x="321" y="87"/>
                      </a:lnTo>
                      <a:lnTo>
                        <a:pt x="323" y="87"/>
                      </a:lnTo>
                      <a:lnTo>
                        <a:pt x="323" y="90"/>
                      </a:lnTo>
                      <a:lnTo>
                        <a:pt x="323" y="92"/>
                      </a:lnTo>
                      <a:lnTo>
                        <a:pt x="323" y="95"/>
                      </a:lnTo>
                      <a:lnTo>
                        <a:pt x="323" y="97"/>
                      </a:lnTo>
                      <a:lnTo>
                        <a:pt x="323" y="99"/>
                      </a:lnTo>
                      <a:lnTo>
                        <a:pt x="323" y="102"/>
                      </a:lnTo>
                      <a:lnTo>
                        <a:pt x="323" y="106"/>
                      </a:lnTo>
                      <a:lnTo>
                        <a:pt x="321" y="106"/>
                      </a:lnTo>
                      <a:lnTo>
                        <a:pt x="318" y="109"/>
                      </a:lnTo>
                      <a:lnTo>
                        <a:pt x="316" y="111"/>
                      </a:lnTo>
                      <a:lnTo>
                        <a:pt x="313" y="111"/>
                      </a:lnTo>
                      <a:lnTo>
                        <a:pt x="311" y="111"/>
                      </a:lnTo>
                      <a:lnTo>
                        <a:pt x="309" y="114"/>
                      </a:lnTo>
                      <a:lnTo>
                        <a:pt x="306" y="114"/>
                      </a:lnTo>
                      <a:lnTo>
                        <a:pt x="306" y="116"/>
                      </a:lnTo>
                      <a:lnTo>
                        <a:pt x="304" y="118"/>
                      </a:lnTo>
                      <a:lnTo>
                        <a:pt x="304" y="121"/>
                      </a:lnTo>
                      <a:lnTo>
                        <a:pt x="302" y="121"/>
                      </a:lnTo>
                      <a:lnTo>
                        <a:pt x="299" y="123"/>
                      </a:lnTo>
                      <a:lnTo>
                        <a:pt x="299" y="125"/>
                      </a:lnTo>
                      <a:lnTo>
                        <a:pt x="299" y="128"/>
                      </a:lnTo>
                      <a:lnTo>
                        <a:pt x="299" y="130"/>
                      </a:lnTo>
                      <a:lnTo>
                        <a:pt x="302" y="130"/>
                      </a:lnTo>
                      <a:lnTo>
                        <a:pt x="304" y="130"/>
                      </a:lnTo>
                      <a:lnTo>
                        <a:pt x="306" y="130"/>
                      </a:lnTo>
                      <a:lnTo>
                        <a:pt x="306" y="133"/>
                      </a:lnTo>
                      <a:lnTo>
                        <a:pt x="309" y="133"/>
                      </a:lnTo>
                      <a:lnTo>
                        <a:pt x="309" y="135"/>
                      </a:lnTo>
                      <a:lnTo>
                        <a:pt x="311" y="135"/>
                      </a:lnTo>
                      <a:lnTo>
                        <a:pt x="313" y="135"/>
                      </a:lnTo>
                      <a:lnTo>
                        <a:pt x="313" y="137"/>
                      </a:lnTo>
                      <a:lnTo>
                        <a:pt x="313" y="140"/>
                      </a:lnTo>
                      <a:lnTo>
                        <a:pt x="316" y="140"/>
                      </a:lnTo>
                      <a:lnTo>
                        <a:pt x="316" y="142"/>
                      </a:lnTo>
                      <a:lnTo>
                        <a:pt x="313" y="142"/>
                      </a:lnTo>
                      <a:lnTo>
                        <a:pt x="313" y="144"/>
                      </a:lnTo>
                      <a:lnTo>
                        <a:pt x="313" y="147"/>
                      </a:lnTo>
                      <a:lnTo>
                        <a:pt x="313" y="149"/>
                      </a:lnTo>
                      <a:lnTo>
                        <a:pt x="311" y="149"/>
                      </a:lnTo>
                      <a:lnTo>
                        <a:pt x="313" y="149"/>
                      </a:lnTo>
                      <a:lnTo>
                        <a:pt x="311" y="149"/>
                      </a:lnTo>
                      <a:lnTo>
                        <a:pt x="313" y="149"/>
                      </a:lnTo>
                      <a:lnTo>
                        <a:pt x="313" y="152"/>
                      </a:lnTo>
                      <a:lnTo>
                        <a:pt x="311" y="152"/>
                      </a:lnTo>
                      <a:lnTo>
                        <a:pt x="311" y="154"/>
                      </a:lnTo>
                      <a:lnTo>
                        <a:pt x="311" y="152"/>
                      </a:lnTo>
                      <a:lnTo>
                        <a:pt x="311" y="154"/>
                      </a:lnTo>
                      <a:lnTo>
                        <a:pt x="309" y="154"/>
                      </a:lnTo>
                      <a:lnTo>
                        <a:pt x="311" y="154"/>
                      </a:lnTo>
                      <a:lnTo>
                        <a:pt x="311" y="156"/>
                      </a:lnTo>
                      <a:lnTo>
                        <a:pt x="311" y="159"/>
                      </a:lnTo>
                      <a:lnTo>
                        <a:pt x="311" y="161"/>
                      </a:lnTo>
                      <a:lnTo>
                        <a:pt x="311" y="163"/>
                      </a:lnTo>
                      <a:lnTo>
                        <a:pt x="313" y="163"/>
                      </a:lnTo>
                      <a:lnTo>
                        <a:pt x="313" y="166"/>
                      </a:lnTo>
                      <a:lnTo>
                        <a:pt x="316" y="166"/>
                      </a:lnTo>
                      <a:lnTo>
                        <a:pt x="313" y="166"/>
                      </a:lnTo>
                      <a:lnTo>
                        <a:pt x="313" y="168"/>
                      </a:lnTo>
                      <a:lnTo>
                        <a:pt x="316" y="168"/>
                      </a:lnTo>
                      <a:lnTo>
                        <a:pt x="316" y="171"/>
                      </a:lnTo>
                      <a:lnTo>
                        <a:pt x="316" y="168"/>
                      </a:lnTo>
                      <a:lnTo>
                        <a:pt x="316" y="171"/>
                      </a:lnTo>
                      <a:lnTo>
                        <a:pt x="316" y="173"/>
                      </a:lnTo>
                      <a:lnTo>
                        <a:pt x="313" y="173"/>
                      </a:lnTo>
                      <a:lnTo>
                        <a:pt x="313" y="175"/>
                      </a:lnTo>
                      <a:lnTo>
                        <a:pt x="316" y="175"/>
                      </a:lnTo>
                      <a:lnTo>
                        <a:pt x="316" y="178"/>
                      </a:lnTo>
                      <a:lnTo>
                        <a:pt x="316" y="175"/>
                      </a:lnTo>
                      <a:lnTo>
                        <a:pt x="316" y="178"/>
                      </a:lnTo>
                      <a:lnTo>
                        <a:pt x="316" y="180"/>
                      </a:lnTo>
                      <a:lnTo>
                        <a:pt x="318" y="180"/>
                      </a:lnTo>
                      <a:lnTo>
                        <a:pt x="318" y="182"/>
                      </a:lnTo>
                      <a:lnTo>
                        <a:pt x="321" y="182"/>
                      </a:lnTo>
                      <a:lnTo>
                        <a:pt x="321" y="185"/>
                      </a:lnTo>
                      <a:lnTo>
                        <a:pt x="321" y="182"/>
                      </a:lnTo>
                      <a:lnTo>
                        <a:pt x="321" y="185"/>
                      </a:lnTo>
                      <a:lnTo>
                        <a:pt x="321" y="182"/>
                      </a:lnTo>
                      <a:lnTo>
                        <a:pt x="321" y="185"/>
                      </a:lnTo>
                      <a:lnTo>
                        <a:pt x="321" y="187"/>
                      </a:lnTo>
                      <a:lnTo>
                        <a:pt x="321" y="185"/>
                      </a:lnTo>
                      <a:lnTo>
                        <a:pt x="321" y="187"/>
                      </a:lnTo>
                      <a:lnTo>
                        <a:pt x="323" y="187"/>
                      </a:lnTo>
                      <a:lnTo>
                        <a:pt x="323" y="190"/>
                      </a:lnTo>
                      <a:lnTo>
                        <a:pt x="325" y="192"/>
                      </a:lnTo>
                      <a:lnTo>
                        <a:pt x="325" y="194"/>
                      </a:lnTo>
                      <a:lnTo>
                        <a:pt x="328" y="194"/>
                      </a:lnTo>
                      <a:lnTo>
                        <a:pt x="328" y="197"/>
                      </a:lnTo>
                      <a:lnTo>
                        <a:pt x="330" y="197"/>
                      </a:lnTo>
                      <a:lnTo>
                        <a:pt x="330" y="199"/>
                      </a:lnTo>
                      <a:lnTo>
                        <a:pt x="328" y="199"/>
                      </a:lnTo>
                      <a:lnTo>
                        <a:pt x="328" y="197"/>
                      </a:lnTo>
                      <a:lnTo>
                        <a:pt x="325" y="199"/>
                      </a:lnTo>
                      <a:lnTo>
                        <a:pt x="325" y="197"/>
                      </a:lnTo>
                      <a:lnTo>
                        <a:pt x="325" y="199"/>
                      </a:lnTo>
                      <a:lnTo>
                        <a:pt x="325" y="197"/>
                      </a:lnTo>
                      <a:lnTo>
                        <a:pt x="325" y="199"/>
                      </a:lnTo>
                      <a:lnTo>
                        <a:pt x="325" y="197"/>
                      </a:lnTo>
                      <a:lnTo>
                        <a:pt x="325" y="199"/>
                      </a:lnTo>
                      <a:lnTo>
                        <a:pt x="325" y="197"/>
                      </a:lnTo>
                      <a:lnTo>
                        <a:pt x="325" y="199"/>
                      </a:lnTo>
                      <a:lnTo>
                        <a:pt x="323" y="199"/>
                      </a:lnTo>
                      <a:lnTo>
                        <a:pt x="325" y="201"/>
                      </a:lnTo>
                      <a:lnTo>
                        <a:pt x="325" y="204"/>
                      </a:lnTo>
                      <a:lnTo>
                        <a:pt x="328" y="204"/>
                      </a:lnTo>
                      <a:lnTo>
                        <a:pt x="328" y="206"/>
                      </a:lnTo>
                      <a:lnTo>
                        <a:pt x="328" y="209"/>
                      </a:lnTo>
                      <a:lnTo>
                        <a:pt x="328" y="211"/>
                      </a:lnTo>
                      <a:lnTo>
                        <a:pt x="328" y="213"/>
                      </a:lnTo>
                      <a:lnTo>
                        <a:pt x="328" y="216"/>
                      </a:lnTo>
                      <a:lnTo>
                        <a:pt x="328" y="218"/>
                      </a:lnTo>
                      <a:lnTo>
                        <a:pt x="325" y="218"/>
                      </a:lnTo>
                      <a:lnTo>
                        <a:pt x="323" y="218"/>
                      </a:lnTo>
                      <a:lnTo>
                        <a:pt x="318" y="218"/>
                      </a:lnTo>
                      <a:lnTo>
                        <a:pt x="318" y="220"/>
                      </a:lnTo>
                      <a:lnTo>
                        <a:pt x="316" y="220"/>
                      </a:lnTo>
                      <a:lnTo>
                        <a:pt x="316" y="223"/>
                      </a:lnTo>
                      <a:lnTo>
                        <a:pt x="313" y="223"/>
                      </a:lnTo>
                      <a:lnTo>
                        <a:pt x="313" y="225"/>
                      </a:lnTo>
                      <a:lnTo>
                        <a:pt x="311" y="225"/>
                      </a:lnTo>
                      <a:lnTo>
                        <a:pt x="311" y="228"/>
                      </a:lnTo>
                      <a:lnTo>
                        <a:pt x="309" y="228"/>
                      </a:lnTo>
                      <a:lnTo>
                        <a:pt x="306" y="230"/>
                      </a:lnTo>
                      <a:lnTo>
                        <a:pt x="304" y="232"/>
                      </a:lnTo>
                      <a:lnTo>
                        <a:pt x="302" y="235"/>
                      </a:lnTo>
                      <a:lnTo>
                        <a:pt x="299" y="237"/>
                      </a:lnTo>
                      <a:lnTo>
                        <a:pt x="297" y="239"/>
                      </a:lnTo>
                      <a:lnTo>
                        <a:pt x="297" y="242"/>
                      </a:lnTo>
                      <a:lnTo>
                        <a:pt x="294" y="242"/>
                      </a:lnTo>
                      <a:lnTo>
                        <a:pt x="294" y="244"/>
                      </a:lnTo>
                      <a:lnTo>
                        <a:pt x="292" y="247"/>
                      </a:lnTo>
                      <a:lnTo>
                        <a:pt x="292" y="249"/>
                      </a:lnTo>
                      <a:lnTo>
                        <a:pt x="290" y="249"/>
                      </a:lnTo>
                      <a:lnTo>
                        <a:pt x="290" y="251"/>
                      </a:lnTo>
                      <a:lnTo>
                        <a:pt x="287" y="251"/>
                      </a:lnTo>
                      <a:lnTo>
                        <a:pt x="287" y="254"/>
                      </a:lnTo>
                      <a:lnTo>
                        <a:pt x="285" y="254"/>
                      </a:lnTo>
                      <a:lnTo>
                        <a:pt x="285" y="256"/>
                      </a:lnTo>
                      <a:lnTo>
                        <a:pt x="283" y="258"/>
                      </a:lnTo>
                      <a:lnTo>
                        <a:pt x="283" y="261"/>
                      </a:lnTo>
                      <a:lnTo>
                        <a:pt x="280" y="261"/>
                      </a:lnTo>
                      <a:lnTo>
                        <a:pt x="280" y="263"/>
                      </a:lnTo>
                      <a:lnTo>
                        <a:pt x="283" y="263"/>
                      </a:lnTo>
                      <a:lnTo>
                        <a:pt x="283" y="266"/>
                      </a:lnTo>
                      <a:lnTo>
                        <a:pt x="285" y="268"/>
                      </a:lnTo>
                      <a:lnTo>
                        <a:pt x="285" y="270"/>
                      </a:lnTo>
                      <a:lnTo>
                        <a:pt x="285" y="273"/>
                      </a:lnTo>
                      <a:lnTo>
                        <a:pt x="283" y="275"/>
                      </a:lnTo>
                      <a:lnTo>
                        <a:pt x="283" y="278"/>
                      </a:lnTo>
                      <a:lnTo>
                        <a:pt x="285" y="278"/>
                      </a:lnTo>
                      <a:lnTo>
                        <a:pt x="283" y="278"/>
                      </a:lnTo>
                      <a:lnTo>
                        <a:pt x="283" y="280"/>
                      </a:lnTo>
                      <a:lnTo>
                        <a:pt x="283" y="278"/>
                      </a:lnTo>
                      <a:lnTo>
                        <a:pt x="285" y="278"/>
                      </a:lnTo>
                      <a:lnTo>
                        <a:pt x="285" y="280"/>
                      </a:lnTo>
                      <a:lnTo>
                        <a:pt x="283" y="280"/>
                      </a:lnTo>
                      <a:lnTo>
                        <a:pt x="285" y="280"/>
                      </a:lnTo>
                      <a:lnTo>
                        <a:pt x="287" y="280"/>
                      </a:lnTo>
                      <a:lnTo>
                        <a:pt x="287" y="282"/>
                      </a:lnTo>
                      <a:lnTo>
                        <a:pt x="287" y="280"/>
                      </a:lnTo>
                      <a:lnTo>
                        <a:pt x="287" y="282"/>
                      </a:lnTo>
                      <a:lnTo>
                        <a:pt x="290" y="282"/>
                      </a:lnTo>
                      <a:lnTo>
                        <a:pt x="287" y="282"/>
                      </a:lnTo>
                      <a:lnTo>
                        <a:pt x="290" y="282"/>
                      </a:lnTo>
                      <a:lnTo>
                        <a:pt x="287" y="282"/>
                      </a:lnTo>
                      <a:lnTo>
                        <a:pt x="287" y="285"/>
                      </a:lnTo>
                      <a:lnTo>
                        <a:pt x="287" y="287"/>
                      </a:lnTo>
                      <a:lnTo>
                        <a:pt x="290" y="287"/>
                      </a:lnTo>
                      <a:lnTo>
                        <a:pt x="287" y="287"/>
                      </a:lnTo>
                      <a:lnTo>
                        <a:pt x="287" y="285"/>
                      </a:lnTo>
                      <a:lnTo>
                        <a:pt x="285" y="285"/>
                      </a:lnTo>
                      <a:lnTo>
                        <a:pt x="283" y="285"/>
                      </a:lnTo>
                      <a:lnTo>
                        <a:pt x="280" y="285"/>
                      </a:lnTo>
                      <a:lnTo>
                        <a:pt x="280" y="282"/>
                      </a:lnTo>
                      <a:lnTo>
                        <a:pt x="278" y="282"/>
                      </a:lnTo>
                      <a:lnTo>
                        <a:pt x="275" y="282"/>
                      </a:lnTo>
                      <a:lnTo>
                        <a:pt x="273" y="282"/>
                      </a:lnTo>
                      <a:lnTo>
                        <a:pt x="273" y="280"/>
                      </a:lnTo>
                      <a:lnTo>
                        <a:pt x="271" y="280"/>
                      </a:lnTo>
                      <a:lnTo>
                        <a:pt x="268" y="280"/>
                      </a:lnTo>
                      <a:lnTo>
                        <a:pt x="266" y="280"/>
                      </a:lnTo>
                      <a:lnTo>
                        <a:pt x="266" y="278"/>
                      </a:lnTo>
                      <a:lnTo>
                        <a:pt x="264" y="278"/>
                      </a:lnTo>
                      <a:lnTo>
                        <a:pt x="261" y="278"/>
                      </a:lnTo>
                      <a:lnTo>
                        <a:pt x="261" y="275"/>
                      </a:lnTo>
                      <a:lnTo>
                        <a:pt x="261" y="273"/>
                      </a:lnTo>
                      <a:lnTo>
                        <a:pt x="259" y="273"/>
                      </a:lnTo>
                      <a:lnTo>
                        <a:pt x="259" y="270"/>
                      </a:lnTo>
                      <a:lnTo>
                        <a:pt x="257" y="270"/>
                      </a:lnTo>
                      <a:lnTo>
                        <a:pt x="254" y="268"/>
                      </a:lnTo>
                      <a:lnTo>
                        <a:pt x="252" y="270"/>
                      </a:lnTo>
                      <a:lnTo>
                        <a:pt x="252" y="268"/>
                      </a:lnTo>
                      <a:lnTo>
                        <a:pt x="249" y="268"/>
                      </a:lnTo>
                      <a:lnTo>
                        <a:pt x="247" y="266"/>
                      </a:lnTo>
                      <a:lnTo>
                        <a:pt x="245" y="266"/>
                      </a:lnTo>
                      <a:lnTo>
                        <a:pt x="245" y="268"/>
                      </a:lnTo>
                      <a:lnTo>
                        <a:pt x="242" y="266"/>
                      </a:lnTo>
                      <a:lnTo>
                        <a:pt x="242" y="268"/>
                      </a:lnTo>
                      <a:lnTo>
                        <a:pt x="240" y="268"/>
                      </a:lnTo>
                      <a:lnTo>
                        <a:pt x="240" y="266"/>
                      </a:lnTo>
                      <a:lnTo>
                        <a:pt x="238" y="266"/>
                      </a:lnTo>
                      <a:lnTo>
                        <a:pt x="235" y="266"/>
                      </a:lnTo>
                      <a:lnTo>
                        <a:pt x="233" y="266"/>
                      </a:lnTo>
                      <a:lnTo>
                        <a:pt x="233" y="268"/>
                      </a:lnTo>
                      <a:lnTo>
                        <a:pt x="230" y="266"/>
                      </a:lnTo>
                      <a:lnTo>
                        <a:pt x="228" y="266"/>
                      </a:lnTo>
                      <a:lnTo>
                        <a:pt x="228" y="268"/>
                      </a:lnTo>
                      <a:lnTo>
                        <a:pt x="230" y="268"/>
                      </a:lnTo>
                      <a:lnTo>
                        <a:pt x="230" y="270"/>
                      </a:lnTo>
                      <a:lnTo>
                        <a:pt x="228" y="270"/>
                      </a:lnTo>
                      <a:lnTo>
                        <a:pt x="226" y="270"/>
                      </a:lnTo>
                      <a:lnTo>
                        <a:pt x="226" y="273"/>
                      </a:lnTo>
                      <a:lnTo>
                        <a:pt x="223" y="273"/>
                      </a:lnTo>
                      <a:lnTo>
                        <a:pt x="223" y="270"/>
                      </a:lnTo>
                      <a:lnTo>
                        <a:pt x="223" y="273"/>
                      </a:lnTo>
                      <a:lnTo>
                        <a:pt x="223" y="270"/>
                      </a:lnTo>
                      <a:lnTo>
                        <a:pt x="221" y="270"/>
                      </a:lnTo>
                      <a:lnTo>
                        <a:pt x="219" y="270"/>
                      </a:lnTo>
                      <a:lnTo>
                        <a:pt x="221" y="270"/>
                      </a:lnTo>
                      <a:lnTo>
                        <a:pt x="219" y="270"/>
                      </a:lnTo>
                      <a:lnTo>
                        <a:pt x="219" y="268"/>
                      </a:lnTo>
                      <a:lnTo>
                        <a:pt x="219" y="270"/>
                      </a:lnTo>
                      <a:lnTo>
                        <a:pt x="219" y="268"/>
                      </a:lnTo>
                      <a:lnTo>
                        <a:pt x="216" y="268"/>
                      </a:lnTo>
                      <a:lnTo>
                        <a:pt x="214" y="268"/>
                      </a:lnTo>
                      <a:lnTo>
                        <a:pt x="211" y="268"/>
                      </a:lnTo>
                      <a:lnTo>
                        <a:pt x="209" y="268"/>
                      </a:lnTo>
                      <a:lnTo>
                        <a:pt x="207" y="268"/>
                      </a:lnTo>
                      <a:lnTo>
                        <a:pt x="204" y="268"/>
                      </a:lnTo>
                      <a:lnTo>
                        <a:pt x="204" y="270"/>
                      </a:lnTo>
                      <a:lnTo>
                        <a:pt x="202" y="270"/>
                      </a:lnTo>
                      <a:lnTo>
                        <a:pt x="200" y="270"/>
                      </a:lnTo>
                      <a:lnTo>
                        <a:pt x="200" y="273"/>
                      </a:lnTo>
                      <a:lnTo>
                        <a:pt x="197" y="273"/>
                      </a:lnTo>
                      <a:lnTo>
                        <a:pt x="197" y="275"/>
                      </a:lnTo>
                      <a:lnTo>
                        <a:pt x="197" y="278"/>
                      </a:lnTo>
                      <a:lnTo>
                        <a:pt x="195" y="278"/>
                      </a:lnTo>
                      <a:lnTo>
                        <a:pt x="192" y="278"/>
                      </a:lnTo>
                      <a:lnTo>
                        <a:pt x="192" y="275"/>
                      </a:lnTo>
                      <a:lnTo>
                        <a:pt x="190" y="275"/>
                      </a:lnTo>
                      <a:lnTo>
                        <a:pt x="190" y="278"/>
                      </a:lnTo>
                      <a:lnTo>
                        <a:pt x="188" y="278"/>
                      </a:lnTo>
                      <a:lnTo>
                        <a:pt x="185" y="278"/>
                      </a:lnTo>
                      <a:lnTo>
                        <a:pt x="185" y="275"/>
                      </a:lnTo>
                      <a:lnTo>
                        <a:pt x="188" y="275"/>
                      </a:lnTo>
                      <a:lnTo>
                        <a:pt x="188" y="273"/>
                      </a:lnTo>
                      <a:lnTo>
                        <a:pt x="188" y="270"/>
                      </a:lnTo>
                      <a:lnTo>
                        <a:pt x="188" y="268"/>
                      </a:lnTo>
                      <a:lnTo>
                        <a:pt x="185" y="268"/>
                      </a:lnTo>
                      <a:lnTo>
                        <a:pt x="183" y="268"/>
                      </a:lnTo>
                      <a:lnTo>
                        <a:pt x="181" y="268"/>
                      </a:lnTo>
                      <a:lnTo>
                        <a:pt x="183" y="266"/>
                      </a:lnTo>
                      <a:lnTo>
                        <a:pt x="181" y="266"/>
                      </a:lnTo>
                      <a:lnTo>
                        <a:pt x="178" y="263"/>
                      </a:lnTo>
                      <a:lnTo>
                        <a:pt x="178" y="261"/>
                      </a:lnTo>
                      <a:lnTo>
                        <a:pt x="178" y="258"/>
                      </a:lnTo>
                      <a:lnTo>
                        <a:pt x="176" y="258"/>
                      </a:lnTo>
                      <a:lnTo>
                        <a:pt x="173" y="258"/>
                      </a:lnTo>
                      <a:lnTo>
                        <a:pt x="173" y="261"/>
                      </a:lnTo>
                      <a:lnTo>
                        <a:pt x="171" y="261"/>
                      </a:lnTo>
                      <a:lnTo>
                        <a:pt x="169" y="261"/>
                      </a:lnTo>
                      <a:lnTo>
                        <a:pt x="169" y="263"/>
                      </a:lnTo>
                      <a:lnTo>
                        <a:pt x="169" y="266"/>
                      </a:lnTo>
                      <a:lnTo>
                        <a:pt x="166" y="266"/>
                      </a:lnTo>
                      <a:lnTo>
                        <a:pt x="166" y="268"/>
                      </a:lnTo>
                      <a:lnTo>
                        <a:pt x="164" y="268"/>
                      </a:lnTo>
                      <a:lnTo>
                        <a:pt x="162" y="268"/>
                      </a:lnTo>
                      <a:lnTo>
                        <a:pt x="159" y="268"/>
                      </a:lnTo>
                      <a:lnTo>
                        <a:pt x="159" y="266"/>
                      </a:lnTo>
                      <a:lnTo>
                        <a:pt x="159" y="263"/>
                      </a:lnTo>
                      <a:lnTo>
                        <a:pt x="159" y="261"/>
                      </a:lnTo>
                      <a:lnTo>
                        <a:pt x="157" y="261"/>
                      </a:lnTo>
                      <a:lnTo>
                        <a:pt x="157" y="263"/>
                      </a:lnTo>
                      <a:lnTo>
                        <a:pt x="157" y="261"/>
                      </a:lnTo>
                      <a:lnTo>
                        <a:pt x="154" y="261"/>
                      </a:lnTo>
                      <a:lnTo>
                        <a:pt x="157" y="261"/>
                      </a:lnTo>
                      <a:lnTo>
                        <a:pt x="154" y="261"/>
                      </a:lnTo>
                      <a:lnTo>
                        <a:pt x="154" y="258"/>
                      </a:lnTo>
                      <a:lnTo>
                        <a:pt x="154" y="256"/>
                      </a:lnTo>
                      <a:lnTo>
                        <a:pt x="154" y="254"/>
                      </a:lnTo>
                      <a:lnTo>
                        <a:pt x="152" y="254"/>
                      </a:lnTo>
                      <a:lnTo>
                        <a:pt x="150" y="254"/>
                      </a:lnTo>
                      <a:lnTo>
                        <a:pt x="147" y="251"/>
                      </a:lnTo>
                      <a:lnTo>
                        <a:pt x="147" y="249"/>
                      </a:lnTo>
                      <a:lnTo>
                        <a:pt x="147" y="247"/>
                      </a:lnTo>
                      <a:lnTo>
                        <a:pt x="147" y="244"/>
                      </a:lnTo>
                      <a:lnTo>
                        <a:pt x="145" y="244"/>
                      </a:lnTo>
                      <a:lnTo>
                        <a:pt x="147" y="244"/>
                      </a:lnTo>
                      <a:lnTo>
                        <a:pt x="147" y="242"/>
                      </a:lnTo>
                      <a:lnTo>
                        <a:pt x="145" y="242"/>
                      </a:lnTo>
                      <a:lnTo>
                        <a:pt x="145" y="244"/>
                      </a:lnTo>
                      <a:lnTo>
                        <a:pt x="143" y="244"/>
                      </a:lnTo>
                      <a:lnTo>
                        <a:pt x="143" y="242"/>
                      </a:lnTo>
                      <a:lnTo>
                        <a:pt x="140" y="242"/>
                      </a:lnTo>
                      <a:lnTo>
                        <a:pt x="138" y="242"/>
                      </a:lnTo>
                      <a:lnTo>
                        <a:pt x="140" y="242"/>
                      </a:lnTo>
                      <a:lnTo>
                        <a:pt x="138" y="242"/>
                      </a:lnTo>
                      <a:lnTo>
                        <a:pt x="138" y="239"/>
                      </a:lnTo>
                      <a:lnTo>
                        <a:pt x="135" y="239"/>
                      </a:lnTo>
                      <a:lnTo>
                        <a:pt x="133" y="239"/>
                      </a:lnTo>
                      <a:lnTo>
                        <a:pt x="131" y="239"/>
                      </a:lnTo>
                      <a:lnTo>
                        <a:pt x="131" y="237"/>
                      </a:lnTo>
                      <a:lnTo>
                        <a:pt x="128" y="237"/>
                      </a:lnTo>
                      <a:lnTo>
                        <a:pt x="128" y="235"/>
                      </a:lnTo>
                      <a:lnTo>
                        <a:pt x="128" y="237"/>
                      </a:lnTo>
                      <a:lnTo>
                        <a:pt x="128" y="239"/>
                      </a:lnTo>
                      <a:lnTo>
                        <a:pt x="128" y="237"/>
                      </a:lnTo>
                      <a:lnTo>
                        <a:pt x="126" y="237"/>
                      </a:lnTo>
                      <a:lnTo>
                        <a:pt x="126" y="239"/>
                      </a:lnTo>
                      <a:lnTo>
                        <a:pt x="124" y="239"/>
                      </a:lnTo>
                      <a:lnTo>
                        <a:pt x="121" y="239"/>
                      </a:lnTo>
                      <a:lnTo>
                        <a:pt x="121" y="237"/>
                      </a:lnTo>
                      <a:lnTo>
                        <a:pt x="119" y="237"/>
                      </a:lnTo>
                      <a:lnTo>
                        <a:pt x="121" y="237"/>
                      </a:lnTo>
                      <a:lnTo>
                        <a:pt x="119" y="237"/>
                      </a:lnTo>
                      <a:lnTo>
                        <a:pt x="119" y="235"/>
                      </a:lnTo>
                      <a:lnTo>
                        <a:pt x="117" y="232"/>
                      </a:lnTo>
                      <a:lnTo>
                        <a:pt x="117" y="235"/>
                      </a:lnTo>
                      <a:lnTo>
                        <a:pt x="117" y="232"/>
                      </a:lnTo>
                      <a:lnTo>
                        <a:pt x="114" y="232"/>
                      </a:lnTo>
                      <a:lnTo>
                        <a:pt x="114" y="230"/>
                      </a:lnTo>
                      <a:lnTo>
                        <a:pt x="117" y="230"/>
                      </a:lnTo>
                      <a:lnTo>
                        <a:pt x="119" y="230"/>
                      </a:lnTo>
                      <a:lnTo>
                        <a:pt x="119" y="228"/>
                      </a:lnTo>
                      <a:lnTo>
                        <a:pt x="119" y="230"/>
                      </a:lnTo>
                      <a:lnTo>
                        <a:pt x="119" y="228"/>
                      </a:lnTo>
                      <a:lnTo>
                        <a:pt x="119" y="225"/>
                      </a:lnTo>
                      <a:lnTo>
                        <a:pt x="119" y="223"/>
                      </a:lnTo>
                      <a:lnTo>
                        <a:pt x="117" y="223"/>
                      </a:lnTo>
                      <a:lnTo>
                        <a:pt x="117" y="225"/>
                      </a:lnTo>
                      <a:lnTo>
                        <a:pt x="114" y="225"/>
                      </a:lnTo>
                      <a:lnTo>
                        <a:pt x="112" y="225"/>
                      </a:lnTo>
                      <a:lnTo>
                        <a:pt x="109" y="225"/>
                      </a:lnTo>
                      <a:lnTo>
                        <a:pt x="109" y="228"/>
                      </a:lnTo>
                      <a:lnTo>
                        <a:pt x="109" y="225"/>
                      </a:lnTo>
                      <a:lnTo>
                        <a:pt x="107" y="225"/>
                      </a:lnTo>
                      <a:lnTo>
                        <a:pt x="105" y="225"/>
                      </a:lnTo>
                      <a:lnTo>
                        <a:pt x="107" y="225"/>
                      </a:lnTo>
                      <a:lnTo>
                        <a:pt x="107" y="223"/>
                      </a:lnTo>
                      <a:lnTo>
                        <a:pt x="105" y="223"/>
                      </a:lnTo>
                      <a:lnTo>
                        <a:pt x="102" y="223"/>
                      </a:lnTo>
                      <a:lnTo>
                        <a:pt x="102" y="220"/>
                      </a:lnTo>
                      <a:lnTo>
                        <a:pt x="100" y="220"/>
                      </a:lnTo>
                      <a:lnTo>
                        <a:pt x="102" y="220"/>
                      </a:lnTo>
                      <a:lnTo>
                        <a:pt x="100" y="220"/>
                      </a:lnTo>
                      <a:lnTo>
                        <a:pt x="98" y="220"/>
                      </a:lnTo>
                      <a:lnTo>
                        <a:pt x="98" y="218"/>
                      </a:lnTo>
                      <a:lnTo>
                        <a:pt x="95" y="218"/>
                      </a:lnTo>
                      <a:lnTo>
                        <a:pt x="93" y="218"/>
                      </a:lnTo>
                      <a:lnTo>
                        <a:pt x="90" y="218"/>
                      </a:lnTo>
                      <a:lnTo>
                        <a:pt x="90" y="220"/>
                      </a:lnTo>
                      <a:lnTo>
                        <a:pt x="93" y="220"/>
                      </a:lnTo>
                      <a:lnTo>
                        <a:pt x="93" y="223"/>
                      </a:lnTo>
                      <a:lnTo>
                        <a:pt x="95" y="225"/>
                      </a:lnTo>
                      <a:lnTo>
                        <a:pt x="95" y="228"/>
                      </a:lnTo>
                      <a:lnTo>
                        <a:pt x="93" y="228"/>
                      </a:lnTo>
                      <a:lnTo>
                        <a:pt x="90" y="228"/>
                      </a:lnTo>
                      <a:lnTo>
                        <a:pt x="90" y="230"/>
                      </a:lnTo>
                      <a:lnTo>
                        <a:pt x="90" y="228"/>
                      </a:lnTo>
                      <a:lnTo>
                        <a:pt x="88" y="230"/>
                      </a:lnTo>
                      <a:lnTo>
                        <a:pt x="88" y="232"/>
                      </a:lnTo>
                      <a:lnTo>
                        <a:pt x="86" y="232"/>
                      </a:lnTo>
                      <a:lnTo>
                        <a:pt x="86" y="235"/>
                      </a:lnTo>
                      <a:lnTo>
                        <a:pt x="83" y="235"/>
                      </a:lnTo>
                      <a:lnTo>
                        <a:pt x="83" y="232"/>
                      </a:lnTo>
                      <a:lnTo>
                        <a:pt x="81" y="232"/>
                      </a:lnTo>
                      <a:lnTo>
                        <a:pt x="81" y="230"/>
                      </a:lnTo>
                      <a:lnTo>
                        <a:pt x="81" y="228"/>
                      </a:lnTo>
                      <a:lnTo>
                        <a:pt x="79" y="228"/>
                      </a:lnTo>
                      <a:lnTo>
                        <a:pt x="79" y="225"/>
                      </a:lnTo>
                      <a:lnTo>
                        <a:pt x="76" y="225"/>
                      </a:lnTo>
                      <a:lnTo>
                        <a:pt x="76" y="223"/>
                      </a:lnTo>
                      <a:lnTo>
                        <a:pt x="74" y="223"/>
                      </a:lnTo>
                      <a:lnTo>
                        <a:pt x="74" y="220"/>
                      </a:lnTo>
                      <a:lnTo>
                        <a:pt x="71" y="220"/>
                      </a:lnTo>
                      <a:lnTo>
                        <a:pt x="69" y="220"/>
                      </a:lnTo>
                      <a:lnTo>
                        <a:pt x="69" y="218"/>
                      </a:lnTo>
                      <a:lnTo>
                        <a:pt x="69" y="216"/>
                      </a:lnTo>
                      <a:lnTo>
                        <a:pt x="69" y="218"/>
                      </a:lnTo>
                      <a:lnTo>
                        <a:pt x="69" y="216"/>
                      </a:lnTo>
                      <a:lnTo>
                        <a:pt x="71" y="216"/>
                      </a:lnTo>
                      <a:lnTo>
                        <a:pt x="71" y="213"/>
                      </a:lnTo>
                      <a:lnTo>
                        <a:pt x="74" y="213"/>
                      </a:lnTo>
                      <a:lnTo>
                        <a:pt x="74" y="211"/>
                      </a:lnTo>
                      <a:lnTo>
                        <a:pt x="76" y="211"/>
                      </a:lnTo>
                      <a:lnTo>
                        <a:pt x="74" y="211"/>
                      </a:lnTo>
                      <a:lnTo>
                        <a:pt x="76" y="211"/>
                      </a:lnTo>
                      <a:lnTo>
                        <a:pt x="76" y="209"/>
                      </a:lnTo>
                      <a:lnTo>
                        <a:pt x="74" y="209"/>
                      </a:lnTo>
                      <a:lnTo>
                        <a:pt x="74" y="206"/>
                      </a:lnTo>
                      <a:lnTo>
                        <a:pt x="71" y="206"/>
                      </a:lnTo>
                      <a:lnTo>
                        <a:pt x="69" y="206"/>
                      </a:lnTo>
                      <a:lnTo>
                        <a:pt x="69" y="209"/>
                      </a:lnTo>
                      <a:lnTo>
                        <a:pt x="67" y="209"/>
                      </a:lnTo>
                      <a:lnTo>
                        <a:pt x="67" y="206"/>
                      </a:lnTo>
                      <a:lnTo>
                        <a:pt x="64" y="206"/>
                      </a:lnTo>
                      <a:lnTo>
                        <a:pt x="64" y="209"/>
                      </a:lnTo>
                      <a:lnTo>
                        <a:pt x="62" y="209"/>
                      </a:lnTo>
                      <a:lnTo>
                        <a:pt x="62" y="206"/>
                      </a:lnTo>
                      <a:lnTo>
                        <a:pt x="60" y="206"/>
                      </a:lnTo>
                      <a:lnTo>
                        <a:pt x="57" y="206"/>
                      </a:lnTo>
                      <a:lnTo>
                        <a:pt x="57" y="204"/>
                      </a:lnTo>
                      <a:lnTo>
                        <a:pt x="55" y="204"/>
                      </a:lnTo>
                      <a:lnTo>
                        <a:pt x="55" y="201"/>
                      </a:lnTo>
                      <a:lnTo>
                        <a:pt x="52" y="201"/>
                      </a:lnTo>
                      <a:lnTo>
                        <a:pt x="52" y="204"/>
                      </a:lnTo>
                      <a:lnTo>
                        <a:pt x="50" y="201"/>
                      </a:lnTo>
                      <a:lnTo>
                        <a:pt x="48" y="201"/>
                      </a:lnTo>
                      <a:lnTo>
                        <a:pt x="45" y="201"/>
                      </a:lnTo>
                      <a:lnTo>
                        <a:pt x="45" y="199"/>
                      </a:lnTo>
                      <a:lnTo>
                        <a:pt x="45" y="201"/>
                      </a:lnTo>
                      <a:lnTo>
                        <a:pt x="45" y="199"/>
                      </a:lnTo>
                      <a:lnTo>
                        <a:pt x="43" y="199"/>
                      </a:lnTo>
                      <a:lnTo>
                        <a:pt x="43" y="201"/>
                      </a:lnTo>
                      <a:lnTo>
                        <a:pt x="41" y="201"/>
                      </a:lnTo>
                      <a:lnTo>
                        <a:pt x="41" y="199"/>
                      </a:lnTo>
                      <a:lnTo>
                        <a:pt x="41" y="197"/>
                      </a:lnTo>
                      <a:lnTo>
                        <a:pt x="38" y="197"/>
                      </a:lnTo>
                      <a:lnTo>
                        <a:pt x="38" y="194"/>
                      </a:lnTo>
                      <a:lnTo>
                        <a:pt x="38" y="192"/>
                      </a:lnTo>
                      <a:lnTo>
                        <a:pt x="36" y="192"/>
                      </a:lnTo>
                      <a:lnTo>
                        <a:pt x="36" y="190"/>
                      </a:lnTo>
                      <a:lnTo>
                        <a:pt x="36" y="192"/>
                      </a:lnTo>
                      <a:lnTo>
                        <a:pt x="33" y="192"/>
                      </a:lnTo>
                      <a:lnTo>
                        <a:pt x="33" y="190"/>
                      </a:lnTo>
                      <a:lnTo>
                        <a:pt x="31" y="190"/>
                      </a:lnTo>
                      <a:lnTo>
                        <a:pt x="29" y="190"/>
                      </a:lnTo>
                      <a:lnTo>
                        <a:pt x="29" y="192"/>
                      </a:lnTo>
                      <a:lnTo>
                        <a:pt x="29" y="190"/>
                      </a:lnTo>
                      <a:lnTo>
                        <a:pt x="29" y="192"/>
                      </a:lnTo>
                      <a:lnTo>
                        <a:pt x="29" y="194"/>
                      </a:lnTo>
                      <a:lnTo>
                        <a:pt x="29" y="197"/>
                      </a:lnTo>
                      <a:lnTo>
                        <a:pt x="26" y="197"/>
                      </a:lnTo>
                      <a:lnTo>
                        <a:pt x="24" y="197"/>
                      </a:lnTo>
                      <a:lnTo>
                        <a:pt x="22" y="197"/>
                      </a:lnTo>
                      <a:lnTo>
                        <a:pt x="22" y="194"/>
                      </a:lnTo>
                      <a:lnTo>
                        <a:pt x="24" y="194"/>
                      </a:lnTo>
                      <a:lnTo>
                        <a:pt x="24" y="192"/>
                      </a:lnTo>
                      <a:lnTo>
                        <a:pt x="26" y="192"/>
                      </a:lnTo>
                      <a:lnTo>
                        <a:pt x="26" y="190"/>
                      </a:lnTo>
                      <a:lnTo>
                        <a:pt x="26" y="187"/>
                      </a:lnTo>
                      <a:lnTo>
                        <a:pt x="29" y="187"/>
                      </a:lnTo>
                      <a:lnTo>
                        <a:pt x="26" y="187"/>
                      </a:lnTo>
                      <a:lnTo>
                        <a:pt x="29" y="187"/>
                      </a:lnTo>
                      <a:lnTo>
                        <a:pt x="29" y="185"/>
                      </a:lnTo>
                      <a:lnTo>
                        <a:pt x="29" y="182"/>
                      </a:lnTo>
                      <a:lnTo>
                        <a:pt x="29" y="180"/>
                      </a:lnTo>
                      <a:lnTo>
                        <a:pt x="29" y="178"/>
                      </a:lnTo>
                      <a:lnTo>
                        <a:pt x="31" y="178"/>
                      </a:lnTo>
                      <a:lnTo>
                        <a:pt x="29" y="178"/>
                      </a:lnTo>
                      <a:lnTo>
                        <a:pt x="29" y="175"/>
                      </a:lnTo>
                      <a:lnTo>
                        <a:pt x="29" y="173"/>
                      </a:lnTo>
                      <a:lnTo>
                        <a:pt x="26" y="173"/>
                      </a:lnTo>
                      <a:lnTo>
                        <a:pt x="29" y="173"/>
                      </a:lnTo>
                      <a:lnTo>
                        <a:pt x="29" y="171"/>
                      </a:lnTo>
                      <a:lnTo>
                        <a:pt x="26" y="171"/>
                      </a:lnTo>
                      <a:lnTo>
                        <a:pt x="26" y="168"/>
                      </a:lnTo>
                      <a:lnTo>
                        <a:pt x="29" y="168"/>
                      </a:lnTo>
                      <a:lnTo>
                        <a:pt x="26" y="168"/>
                      </a:lnTo>
                      <a:lnTo>
                        <a:pt x="26" y="166"/>
                      </a:lnTo>
                      <a:lnTo>
                        <a:pt x="24" y="166"/>
                      </a:lnTo>
                      <a:lnTo>
                        <a:pt x="22" y="166"/>
                      </a:lnTo>
                      <a:lnTo>
                        <a:pt x="22" y="163"/>
                      </a:lnTo>
                      <a:lnTo>
                        <a:pt x="22" y="166"/>
                      </a:lnTo>
                      <a:lnTo>
                        <a:pt x="22" y="163"/>
                      </a:lnTo>
                      <a:lnTo>
                        <a:pt x="22" y="166"/>
                      </a:lnTo>
                      <a:lnTo>
                        <a:pt x="22" y="163"/>
                      </a:lnTo>
                      <a:lnTo>
                        <a:pt x="19" y="163"/>
                      </a:lnTo>
                      <a:lnTo>
                        <a:pt x="19" y="161"/>
                      </a:lnTo>
                      <a:lnTo>
                        <a:pt x="22" y="161"/>
                      </a:lnTo>
                      <a:lnTo>
                        <a:pt x="22" y="159"/>
                      </a:lnTo>
                      <a:lnTo>
                        <a:pt x="19" y="159"/>
                      </a:lnTo>
                      <a:lnTo>
                        <a:pt x="22" y="159"/>
                      </a:lnTo>
                      <a:lnTo>
                        <a:pt x="19" y="159"/>
                      </a:lnTo>
                      <a:lnTo>
                        <a:pt x="22" y="159"/>
                      </a:lnTo>
                      <a:lnTo>
                        <a:pt x="19" y="156"/>
                      </a:lnTo>
                      <a:lnTo>
                        <a:pt x="19" y="154"/>
                      </a:lnTo>
                      <a:lnTo>
                        <a:pt x="17" y="154"/>
                      </a:lnTo>
                      <a:lnTo>
                        <a:pt x="17" y="152"/>
                      </a:lnTo>
                      <a:lnTo>
                        <a:pt x="14" y="152"/>
                      </a:lnTo>
                      <a:lnTo>
                        <a:pt x="14" y="149"/>
                      </a:lnTo>
                      <a:lnTo>
                        <a:pt x="17" y="149"/>
                      </a:lnTo>
                      <a:lnTo>
                        <a:pt x="14" y="149"/>
                      </a:lnTo>
                      <a:lnTo>
                        <a:pt x="17" y="149"/>
                      </a:lnTo>
                      <a:lnTo>
                        <a:pt x="17" y="147"/>
                      </a:lnTo>
                      <a:lnTo>
                        <a:pt x="19" y="147"/>
                      </a:lnTo>
                      <a:lnTo>
                        <a:pt x="19" y="144"/>
                      </a:lnTo>
                      <a:lnTo>
                        <a:pt x="19" y="142"/>
                      </a:lnTo>
                      <a:lnTo>
                        <a:pt x="19" y="140"/>
                      </a:lnTo>
                      <a:lnTo>
                        <a:pt x="19" y="137"/>
                      </a:lnTo>
                      <a:lnTo>
                        <a:pt x="22" y="137"/>
                      </a:lnTo>
                      <a:lnTo>
                        <a:pt x="19" y="137"/>
                      </a:lnTo>
                      <a:lnTo>
                        <a:pt x="19" y="135"/>
                      </a:lnTo>
                      <a:lnTo>
                        <a:pt x="17" y="135"/>
                      </a:lnTo>
                      <a:lnTo>
                        <a:pt x="19" y="135"/>
                      </a:lnTo>
                      <a:lnTo>
                        <a:pt x="17" y="135"/>
                      </a:lnTo>
                      <a:lnTo>
                        <a:pt x="17" y="133"/>
                      </a:lnTo>
                      <a:lnTo>
                        <a:pt x="19" y="133"/>
                      </a:lnTo>
                      <a:lnTo>
                        <a:pt x="19" y="130"/>
                      </a:lnTo>
                      <a:lnTo>
                        <a:pt x="19" y="128"/>
                      </a:lnTo>
                      <a:lnTo>
                        <a:pt x="17" y="128"/>
                      </a:lnTo>
                      <a:lnTo>
                        <a:pt x="14" y="128"/>
                      </a:lnTo>
                      <a:lnTo>
                        <a:pt x="14" y="125"/>
                      </a:lnTo>
                      <a:lnTo>
                        <a:pt x="14" y="123"/>
                      </a:lnTo>
                      <a:lnTo>
                        <a:pt x="12" y="121"/>
                      </a:lnTo>
                      <a:lnTo>
                        <a:pt x="14" y="121"/>
                      </a:lnTo>
                      <a:lnTo>
                        <a:pt x="14" y="118"/>
                      </a:lnTo>
                      <a:lnTo>
                        <a:pt x="17" y="118"/>
                      </a:lnTo>
                      <a:lnTo>
                        <a:pt x="17" y="116"/>
                      </a:lnTo>
                      <a:lnTo>
                        <a:pt x="14" y="114"/>
                      </a:lnTo>
                      <a:lnTo>
                        <a:pt x="17" y="114"/>
                      </a:lnTo>
                      <a:lnTo>
                        <a:pt x="17" y="111"/>
                      </a:lnTo>
                      <a:lnTo>
                        <a:pt x="14" y="111"/>
                      </a:lnTo>
                      <a:lnTo>
                        <a:pt x="14" y="109"/>
                      </a:lnTo>
                      <a:lnTo>
                        <a:pt x="12" y="109"/>
                      </a:lnTo>
                      <a:lnTo>
                        <a:pt x="10" y="109"/>
                      </a:lnTo>
                      <a:lnTo>
                        <a:pt x="10" y="106"/>
                      </a:lnTo>
                      <a:lnTo>
                        <a:pt x="7" y="104"/>
                      </a:lnTo>
                      <a:lnTo>
                        <a:pt x="5" y="104"/>
                      </a:lnTo>
                      <a:lnTo>
                        <a:pt x="5" y="102"/>
                      </a:lnTo>
                      <a:lnTo>
                        <a:pt x="3" y="102"/>
                      </a:lnTo>
                      <a:lnTo>
                        <a:pt x="3" y="99"/>
                      </a:lnTo>
                      <a:lnTo>
                        <a:pt x="0" y="99"/>
                      </a:lnTo>
                      <a:lnTo>
                        <a:pt x="0" y="97"/>
                      </a:lnTo>
                      <a:lnTo>
                        <a:pt x="0" y="95"/>
                      </a:lnTo>
                      <a:lnTo>
                        <a:pt x="0" y="92"/>
                      </a:lnTo>
                      <a:lnTo>
                        <a:pt x="3" y="92"/>
                      </a:lnTo>
                      <a:lnTo>
                        <a:pt x="5" y="92"/>
                      </a:lnTo>
                      <a:lnTo>
                        <a:pt x="5" y="90"/>
                      </a:lnTo>
                      <a:lnTo>
                        <a:pt x="7" y="90"/>
                      </a:lnTo>
                      <a:lnTo>
                        <a:pt x="7" y="87"/>
                      </a:lnTo>
                      <a:lnTo>
                        <a:pt x="7" y="85"/>
                      </a:lnTo>
                      <a:lnTo>
                        <a:pt x="10" y="83"/>
                      </a:lnTo>
                      <a:lnTo>
                        <a:pt x="10" y="80"/>
                      </a:lnTo>
                      <a:lnTo>
                        <a:pt x="12" y="80"/>
                      </a:lnTo>
                      <a:lnTo>
                        <a:pt x="12" y="78"/>
                      </a:lnTo>
                      <a:lnTo>
                        <a:pt x="12" y="76"/>
                      </a:lnTo>
                      <a:lnTo>
                        <a:pt x="14" y="73"/>
                      </a:lnTo>
                      <a:lnTo>
                        <a:pt x="17" y="73"/>
                      </a:lnTo>
                      <a:lnTo>
                        <a:pt x="17" y="71"/>
                      </a:lnTo>
                      <a:lnTo>
                        <a:pt x="19" y="68"/>
                      </a:lnTo>
                      <a:lnTo>
                        <a:pt x="19" y="71"/>
                      </a:lnTo>
                      <a:lnTo>
                        <a:pt x="19" y="68"/>
                      </a:lnTo>
                      <a:lnTo>
                        <a:pt x="19" y="66"/>
                      </a:lnTo>
                      <a:lnTo>
                        <a:pt x="17" y="66"/>
                      </a:lnTo>
                      <a:lnTo>
                        <a:pt x="17" y="64"/>
                      </a:lnTo>
                      <a:lnTo>
                        <a:pt x="17" y="66"/>
                      </a:lnTo>
                      <a:lnTo>
                        <a:pt x="17" y="64"/>
                      </a:lnTo>
                      <a:lnTo>
                        <a:pt x="14" y="64"/>
                      </a:lnTo>
                      <a:lnTo>
                        <a:pt x="14" y="61"/>
                      </a:lnTo>
                      <a:lnTo>
                        <a:pt x="14" y="59"/>
                      </a:lnTo>
                      <a:lnTo>
                        <a:pt x="17" y="59"/>
                      </a:lnTo>
                      <a:lnTo>
                        <a:pt x="14" y="59"/>
                      </a:lnTo>
                      <a:lnTo>
                        <a:pt x="17" y="59"/>
                      </a:lnTo>
                      <a:lnTo>
                        <a:pt x="14" y="59"/>
                      </a:lnTo>
                      <a:lnTo>
                        <a:pt x="14" y="57"/>
                      </a:lnTo>
                      <a:lnTo>
                        <a:pt x="14" y="54"/>
                      </a:lnTo>
                      <a:lnTo>
                        <a:pt x="17" y="54"/>
                      </a:lnTo>
                      <a:lnTo>
                        <a:pt x="17" y="52"/>
                      </a:lnTo>
                      <a:lnTo>
                        <a:pt x="14" y="49"/>
                      </a:lnTo>
                      <a:lnTo>
                        <a:pt x="17" y="49"/>
                      </a:lnTo>
                      <a:lnTo>
                        <a:pt x="17" y="47"/>
                      </a:lnTo>
                      <a:lnTo>
                        <a:pt x="19" y="45"/>
                      </a:lnTo>
                      <a:lnTo>
                        <a:pt x="22" y="45"/>
                      </a:lnTo>
                      <a:lnTo>
                        <a:pt x="22" y="42"/>
                      </a:lnTo>
                      <a:lnTo>
                        <a:pt x="22" y="40"/>
                      </a:lnTo>
                      <a:lnTo>
                        <a:pt x="19" y="40"/>
                      </a:lnTo>
                      <a:lnTo>
                        <a:pt x="22" y="40"/>
                      </a:lnTo>
                      <a:lnTo>
                        <a:pt x="26" y="38"/>
                      </a:lnTo>
                      <a:lnTo>
                        <a:pt x="29" y="38"/>
                      </a:lnTo>
                      <a:lnTo>
                        <a:pt x="31" y="38"/>
                      </a:lnTo>
                      <a:lnTo>
                        <a:pt x="33" y="35"/>
                      </a:lnTo>
                      <a:lnTo>
                        <a:pt x="36" y="35"/>
                      </a:lnTo>
                      <a:lnTo>
                        <a:pt x="38" y="35"/>
                      </a:lnTo>
                      <a:lnTo>
                        <a:pt x="38" y="33"/>
                      </a:lnTo>
                      <a:lnTo>
                        <a:pt x="41" y="33"/>
                      </a:lnTo>
                      <a:lnTo>
                        <a:pt x="43" y="33"/>
                      </a:lnTo>
                      <a:lnTo>
                        <a:pt x="45" y="33"/>
                      </a:lnTo>
                      <a:lnTo>
                        <a:pt x="48" y="33"/>
                      </a:lnTo>
                      <a:lnTo>
                        <a:pt x="50" y="30"/>
                      </a:lnTo>
                      <a:lnTo>
                        <a:pt x="52" y="30"/>
                      </a:lnTo>
                      <a:lnTo>
                        <a:pt x="55" y="30"/>
                      </a:lnTo>
                      <a:lnTo>
                        <a:pt x="57" y="28"/>
                      </a:lnTo>
                      <a:lnTo>
                        <a:pt x="60" y="28"/>
                      </a:lnTo>
                      <a:lnTo>
                        <a:pt x="62" y="28"/>
                      </a:lnTo>
                      <a:lnTo>
                        <a:pt x="64" y="28"/>
                      </a:lnTo>
                      <a:lnTo>
                        <a:pt x="67" y="26"/>
                      </a:lnTo>
                      <a:lnTo>
                        <a:pt x="69" y="26"/>
                      </a:lnTo>
                      <a:lnTo>
                        <a:pt x="69" y="23"/>
                      </a:lnTo>
                      <a:lnTo>
                        <a:pt x="71" y="23"/>
                      </a:lnTo>
                      <a:lnTo>
                        <a:pt x="71" y="21"/>
                      </a:lnTo>
                      <a:lnTo>
                        <a:pt x="74" y="19"/>
                      </a:lnTo>
                      <a:lnTo>
                        <a:pt x="76" y="16"/>
                      </a:lnTo>
                      <a:lnTo>
                        <a:pt x="79" y="16"/>
                      </a:lnTo>
                      <a:lnTo>
                        <a:pt x="79" y="14"/>
                      </a:lnTo>
                      <a:lnTo>
                        <a:pt x="81" y="14"/>
                      </a:lnTo>
                      <a:lnTo>
                        <a:pt x="83" y="14"/>
                      </a:lnTo>
                      <a:lnTo>
                        <a:pt x="86" y="14"/>
                      </a:lnTo>
                      <a:lnTo>
                        <a:pt x="88" y="11"/>
                      </a:lnTo>
                      <a:lnTo>
                        <a:pt x="90" y="11"/>
                      </a:lnTo>
                      <a:lnTo>
                        <a:pt x="93" y="11"/>
                      </a:lnTo>
                      <a:lnTo>
                        <a:pt x="93" y="9"/>
                      </a:lnTo>
                      <a:lnTo>
                        <a:pt x="95" y="9"/>
                      </a:lnTo>
                      <a:lnTo>
                        <a:pt x="95" y="7"/>
                      </a:lnTo>
                      <a:lnTo>
                        <a:pt x="98" y="7"/>
                      </a:lnTo>
                      <a:lnTo>
                        <a:pt x="100" y="7"/>
                      </a:lnTo>
                      <a:lnTo>
                        <a:pt x="102" y="4"/>
                      </a:lnTo>
                      <a:lnTo>
                        <a:pt x="105" y="4"/>
                      </a:lnTo>
                      <a:lnTo>
                        <a:pt x="107" y="4"/>
                      </a:lnTo>
                      <a:lnTo>
                        <a:pt x="109" y="4"/>
                      </a:lnTo>
                      <a:lnTo>
                        <a:pt x="112" y="2"/>
                      </a:lnTo>
                      <a:lnTo>
                        <a:pt x="114" y="2"/>
                      </a:lnTo>
                      <a:lnTo>
                        <a:pt x="117" y="2"/>
                      </a:lnTo>
                      <a:lnTo>
                        <a:pt x="119" y="2"/>
                      </a:lnTo>
                      <a:lnTo>
                        <a:pt x="121" y="0"/>
                      </a:lnTo>
                      <a:lnTo>
                        <a:pt x="124" y="0"/>
                      </a:lnTo>
                      <a:lnTo>
                        <a:pt x="126" y="0"/>
                      </a:lnTo>
                      <a:lnTo>
                        <a:pt x="128" y="0"/>
                      </a:lnTo>
                      <a:lnTo>
                        <a:pt x="131" y="0"/>
                      </a:lnTo>
                      <a:lnTo>
                        <a:pt x="133" y="0"/>
                      </a:lnTo>
                      <a:lnTo>
                        <a:pt x="135" y="0"/>
                      </a:lnTo>
                      <a:lnTo>
                        <a:pt x="138" y="0"/>
                      </a:lnTo>
                      <a:lnTo>
                        <a:pt x="140" y="0"/>
                      </a:lnTo>
                      <a:lnTo>
                        <a:pt x="140" y="2"/>
                      </a:lnTo>
                      <a:lnTo>
                        <a:pt x="143" y="2"/>
                      </a:lnTo>
                      <a:lnTo>
                        <a:pt x="140" y="2"/>
                      </a:lnTo>
                      <a:lnTo>
                        <a:pt x="143" y="2"/>
                      </a:lnTo>
                      <a:lnTo>
                        <a:pt x="145" y="4"/>
                      </a:lnTo>
                      <a:lnTo>
                        <a:pt x="147" y="4"/>
                      </a:lnTo>
                      <a:lnTo>
                        <a:pt x="150" y="7"/>
                      </a:lnTo>
                      <a:lnTo>
                        <a:pt x="152" y="7"/>
                      </a:lnTo>
                      <a:lnTo>
                        <a:pt x="152" y="9"/>
                      </a:lnTo>
                      <a:lnTo>
                        <a:pt x="154" y="9"/>
                      </a:lnTo>
                      <a:lnTo>
                        <a:pt x="154" y="11"/>
                      </a:lnTo>
                      <a:lnTo>
                        <a:pt x="152" y="11"/>
                      </a:lnTo>
                      <a:lnTo>
                        <a:pt x="152" y="9"/>
                      </a:lnTo>
                      <a:lnTo>
                        <a:pt x="152" y="7"/>
                      </a:lnTo>
                      <a:lnTo>
                        <a:pt x="150" y="7"/>
                      </a:lnTo>
                      <a:lnTo>
                        <a:pt x="150" y="4"/>
                      </a:lnTo>
                      <a:lnTo>
                        <a:pt x="147" y="4"/>
                      </a:lnTo>
                      <a:lnTo>
                        <a:pt x="145" y="4"/>
                      </a:lnTo>
                      <a:lnTo>
                        <a:pt x="143" y="2"/>
                      </a:lnTo>
                      <a:lnTo>
                        <a:pt x="140" y="2"/>
                      </a:lnTo>
                      <a:lnTo>
                        <a:pt x="140" y="4"/>
                      </a:lnTo>
                      <a:lnTo>
                        <a:pt x="143" y="7"/>
                      </a:lnTo>
                      <a:lnTo>
                        <a:pt x="143" y="9"/>
                      </a:lnTo>
                      <a:lnTo>
                        <a:pt x="145" y="9"/>
                      </a:lnTo>
                      <a:lnTo>
                        <a:pt x="145" y="11"/>
                      </a:lnTo>
                      <a:lnTo>
                        <a:pt x="145" y="14"/>
                      </a:lnTo>
                      <a:lnTo>
                        <a:pt x="145" y="16"/>
                      </a:lnTo>
                      <a:lnTo>
                        <a:pt x="147" y="16"/>
                      </a:lnTo>
                      <a:lnTo>
                        <a:pt x="145" y="16"/>
                      </a:lnTo>
                      <a:lnTo>
                        <a:pt x="145" y="19"/>
                      </a:lnTo>
                      <a:lnTo>
                        <a:pt x="147" y="19"/>
                      </a:lnTo>
                      <a:lnTo>
                        <a:pt x="147" y="21"/>
                      </a:lnTo>
                      <a:lnTo>
                        <a:pt x="150" y="21"/>
                      </a:lnTo>
                      <a:lnTo>
                        <a:pt x="150" y="23"/>
                      </a:lnTo>
                      <a:lnTo>
                        <a:pt x="152" y="23"/>
                      </a:lnTo>
                      <a:lnTo>
                        <a:pt x="154" y="23"/>
                      </a:lnTo>
                      <a:lnTo>
                        <a:pt x="154" y="26"/>
                      </a:lnTo>
                      <a:lnTo>
                        <a:pt x="157" y="26"/>
                      </a:lnTo>
                      <a:lnTo>
                        <a:pt x="159" y="28"/>
                      </a:lnTo>
                      <a:lnTo>
                        <a:pt x="159" y="26"/>
                      </a:lnTo>
                      <a:lnTo>
                        <a:pt x="157" y="26"/>
                      </a:lnTo>
                      <a:lnTo>
                        <a:pt x="154" y="26"/>
                      </a:lnTo>
                      <a:lnTo>
                        <a:pt x="154" y="23"/>
                      </a:lnTo>
                      <a:lnTo>
                        <a:pt x="157" y="23"/>
                      </a:lnTo>
                      <a:lnTo>
                        <a:pt x="159" y="23"/>
                      </a:lnTo>
                      <a:lnTo>
                        <a:pt x="159" y="26"/>
                      </a:lnTo>
                      <a:lnTo>
                        <a:pt x="159" y="28"/>
                      </a:lnTo>
                      <a:lnTo>
                        <a:pt x="159" y="30"/>
                      </a:lnTo>
                      <a:lnTo>
                        <a:pt x="157" y="30"/>
                      </a:lnTo>
                      <a:lnTo>
                        <a:pt x="157" y="33"/>
                      </a:lnTo>
                      <a:lnTo>
                        <a:pt x="154" y="33"/>
                      </a:lnTo>
                      <a:lnTo>
                        <a:pt x="154" y="35"/>
                      </a:lnTo>
                      <a:lnTo>
                        <a:pt x="154" y="38"/>
                      </a:lnTo>
                      <a:lnTo>
                        <a:pt x="154" y="40"/>
                      </a:lnTo>
                      <a:lnTo>
                        <a:pt x="154" y="42"/>
                      </a:lnTo>
                      <a:lnTo>
                        <a:pt x="157" y="42"/>
                      </a:lnTo>
                      <a:lnTo>
                        <a:pt x="157" y="45"/>
                      </a:lnTo>
                      <a:lnTo>
                        <a:pt x="157" y="47"/>
                      </a:lnTo>
                      <a:lnTo>
                        <a:pt x="157" y="49"/>
                      </a:lnTo>
                      <a:lnTo>
                        <a:pt x="154" y="49"/>
                      </a:lnTo>
                      <a:lnTo>
                        <a:pt x="154" y="52"/>
                      </a:lnTo>
                      <a:lnTo>
                        <a:pt x="154" y="54"/>
                      </a:lnTo>
                      <a:lnTo>
                        <a:pt x="157" y="54"/>
                      </a:lnTo>
                      <a:lnTo>
                        <a:pt x="154" y="54"/>
                      </a:lnTo>
                      <a:lnTo>
                        <a:pt x="154" y="57"/>
                      </a:lnTo>
                      <a:lnTo>
                        <a:pt x="152" y="57"/>
                      </a:lnTo>
                      <a:lnTo>
                        <a:pt x="152" y="59"/>
                      </a:lnTo>
                      <a:lnTo>
                        <a:pt x="152" y="61"/>
                      </a:lnTo>
                      <a:lnTo>
                        <a:pt x="152" y="64"/>
                      </a:lnTo>
                      <a:lnTo>
                        <a:pt x="152" y="66"/>
                      </a:lnTo>
                      <a:lnTo>
                        <a:pt x="152" y="68"/>
                      </a:lnTo>
                      <a:lnTo>
                        <a:pt x="150" y="68"/>
                      </a:lnTo>
                      <a:lnTo>
                        <a:pt x="150" y="71"/>
                      </a:lnTo>
                      <a:lnTo>
                        <a:pt x="147" y="71"/>
                      </a:lnTo>
                      <a:lnTo>
                        <a:pt x="145" y="71"/>
                      </a:lnTo>
                      <a:lnTo>
                        <a:pt x="143" y="71"/>
                      </a:lnTo>
                      <a:lnTo>
                        <a:pt x="143" y="73"/>
                      </a:lnTo>
                      <a:lnTo>
                        <a:pt x="140" y="73"/>
                      </a:lnTo>
                      <a:lnTo>
                        <a:pt x="138" y="76"/>
                      </a:lnTo>
                      <a:lnTo>
                        <a:pt x="138" y="78"/>
                      </a:lnTo>
                      <a:lnTo>
                        <a:pt x="135" y="78"/>
                      </a:lnTo>
                      <a:lnTo>
                        <a:pt x="135" y="80"/>
                      </a:lnTo>
                      <a:lnTo>
                        <a:pt x="133" y="80"/>
                      </a:lnTo>
                      <a:lnTo>
                        <a:pt x="133" y="83"/>
                      </a:lnTo>
                      <a:lnTo>
                        <a:pt x="133" y="85"/>
                      </a:lnTo>
                      <a:lnTo>
                        <a:pt x="131" y="85"/>
                      </a:lnTo>
                      <a:lnTo>
                        <a:pt x="133" y="85"/>
                      </a:lnTo>
                      <a:lnTo>
                        <a:pt x="133" y="87"/>
                      </a:lnTo>
                      <a:lnTo>
                        <a:pt x="135" y="87"/>
                      </a:lnTo>
                      <a:lnTo>
                        <a:pt x="138" y="87"/>
                      </a:lnTo>
                      <a:lnTo>
                        <a:pt x="140" y="90"/>
                      </a:lnTo>
                      <a:lnTo>
                        <a:pt x="143" y="90"/>
                      </a:lnTo>
                      <a:lnTo>
                        <a:pt x="145" y="92"/>
                      </a:lnTo>
                      <a:lnTo>
                        <a:pt x="145" y="90"/>
                      </a:lnTo>
                      <a:lnTo>
                        <a:pt x="145" y="92"/>
                      </a:lnTo>
                      <a:lnTo>
                        <a:pt x="147" y="92"/>
                      </a:lnTo>
                      <a:lnTo>
                        <a:pt x="147" y="90"/>
                      </a:lnTo>
                      <a:lnTo>
                        <a:pt x="150" y="90"/>
                      </a:lnTo>
                      <a:lnTo>
                        <a:pt x="150" y="92"/>
                      </a:lnTo>
                      <a:lnTo>
                        <a:pt x="150" y="95"/>
                      </a:lnTo>
                      <a:lnTo>
                        <a:pt x="152" y="95"/>
                      </a:lnTo>
                      <a:lnTo>
                        <a:pt x="152" y="97"/>
                      </a:lnTo>
                      <a:lnTo>
                        <a:pt x="154" y="97"/>
                      </a:lnTo>
                      <a:lnTo>
                        <a:pt x="157" y="99"/>
                      </a:lnTo>
                      <a:lnTo>
                        <a:pt x="157" y="102"/>
                      </a:lnTo>
                      <a:lnTo>
                        <a:pt x="159" y="102"/>
                      </a:lnTo>
                      <a:lnTo>
                        <a:pt x="159" y="104"/>
                      </a:lnTo>
                      <a:lnTo>
                        <a:pt x="159" y="106"/>
                      </a:lnTo>
                      <a:lnTo>
                        <a:pt x="162" y="106"/>
                      </a:lnTo>
                      <a:lnTo>
                        <a:pt x="162" y="109"/>
                      </a:lnTo>
                      <a:lnTo>
                        <a:pt x="164" y="109"/>
                      </a:lnTo>
                      <a:lnTo>
                        <a:pt x="162" y="109"/>
                      </a:lnTo>
                      <a:lnTo>
                        <a:pt x="162" y="106"/>
                      </a:lnTo>
                      <a:lnTo>
                        <a:pt x="159" y="104"/>
                      </a:lnTo>
                      <a:lnTo>
                        <a:pt x="159" y="102"/>
                      </a:lnTo>
                      <a:lnTo>
                        <a:pt x="157" y="99"/>
                      </a:lnTo>
                      <a:lnTo>
                        <a:pt x="157" y="97"/>
                      </a:lnTo>
                      <a:lnTo>
                        <a:pt x="154" y="97"/>
                      </a:lnTo>
                      <a:lnTo>
                        <a:pt x="154" y="95"/>
                      </a:lnTo>
                      <a:lnTo>
                        <a:pt x="152" y="95"/>
                      </a:lnTo>
                      <a:lnTo>
                        <a:pt x="150" y="95"/>
                      </a:lnTo>
                      <a:lnTo>
                        <a:pt x="150" y="92"/>
                      </a:lnTo>
                      <a:lnTo>
                        <a:pt x="150" y="90"/>
                      </a:lnTo>
                      <a:lnTo>
                        <a:pt x="147" y="90"/>
                      </a:lnTo>
                      <a:lnTo>
                        <a:pt x="147" y="92"/>
                      </a:lnTo>
                      <a:lnTo>
                        <a:pt x="145" y="92"/>
                      </a:lnTo>
                      <a:lnTo>
                        <a:pt x="145" y="90"/>
                      </a:lnTo>
                      <a:lnTo>
                        <a:pt x="143" y="90"/>
                      </a:lnTo>
                      <a:lnTo>
                        <a:pt x="140" y="90"/>
                      </a:lnTo>
                      <a:lnTo>
                        <a:pt x="138" y="87"/>
                      </a:lnTo>
                      <a:lnTo>
                        <a:pt x="135" y="87"/>
                      </a:lnTo>
                      <a:lnTo>
                        <a:pt x="133" y="87"/>
                      </a:lnTo>
                      <a:lnTo>
                        <a:pt x="133" y="85"/>
                      </a:lnTo>
                      <a:lnTo>
                        <a:pt x="133" y="83"/>
                      </a:lnTo>
                      <a:lnTo>
                        <a:pt x="133" y="80"/>
                      </a:lnTo>
                      <a:lnTo>
                        <a:pt x="135" y="80"/>
                      </a:lnTo>
                      <a:lnTo>
                        <a:pt x="138" y="78"/>
                      </a:lnTo>
                      <a:lnTo>
                        <a:pt x="138" y="76"/>
                      </a:lnTo>
                      <a:lnTo>
                        <a:pt x="140" y="73"/>
                      </a:lnTo>
                      <a:lnTo>
                        <a:pt x="143" y="73"/>
                      </a:lnTo>
                      <a:lnTo>
                        <a:pt x="143" y="71"/>
                      </a:lnTo>
                      <a:lnTo>
                        <a:pt x="145" y="71"/>
                      </a:lnTo>
                      <a:lnTo>
                        <a:pt x="147" y="71"/>
                      </a:lnTo>
                      <a:lnTo>
                        <a:pt x="150" y="71"/>
                      </a:lnTo>
                      <a:lnTo>
                        <a:pt x="150" y="68"/>
                      </a:lnTo>
                      <a:lnTo>
                        <a:pt x="152" y="68"/>
                      </a:lnTo>
                      <a:lnTo>
                        <a:pt x="152" y="66"/>
                      </a:lnTo>
                      <a:lnTo>
                        <a:pt x="152" y="64"/>
                      </a:lnTo>
                      <a:lnTo>
                        <a:pt x="152" y="61"/>
                      </a:lnTo>
                      <a:lnTo>
                        <a:pt x="152" y="59"/>
                      </a:lnTo>
                      <a:lnTo>
                        <a:pt x="152" y="57"/>
                      </a:lnTo>
                      <a:lnTo>
                        <a:pt x="154" y="57"/>
                      </a:lnTo>
                      <a:lnTo>
                        <a:pt x="154" y="54"/>
                      </a:lnTo>
                      <a:lnTo>
                        <a:pt x="157" y="54"/>
                      </a:lnTo>
                      <a:lnTo>
                        <a:pt x="154" y="54"/>
                      </a:lnTo>
                      <a:lnTo>
                        <a:pt x="154" y="52"/>
                      </a:lnTo>
                      <a:lnTo>
                        <a:pt x="154" y="49"/>
                      </a:lnTo>
                      <a:lnTo>
                        <a:pt x="157" y="49"/>
                      </a:lnTo>
                      <a:lnTo>
                        <a:pt x="157" y="47"/>
                      </a:lnTo>
                      <a:lnTo>
                        <a:pt x="157" y="45"/>
                      </a:lnTo>
                      <a:lnTo>
                        <a:pt x="157" y="42"/>
                      </a:lnTo>
                      <a:lnTo>
                        <a:pt x="154" y="42"/>
                      </a:lnTo>
                      <a:lnTo>
                        <a:pt x="154" y="40"/>
                      </a:lnTo>
                      <a:lnTo>
                        <a:pt x="154" y="38"/>
                      </a:lnTo>
                      <a:lnTo>
                        <a:pt x="154" y="35"/>
                      </a:lnTo>
                      <a:lnTo>
                        <a:pt x="154" y="33"/>
                      </a:lnTo>
                      <a:lnTo>
                        <a:pt x="157" y="33"/>
                      </a:lnTo>
                      <a:lnTo>
                        <a:pt x="157" y="30"/>
                      </a:lnTo>
                      <a:lnTo>
                        <a:pt x="159" y="30"/>
                      </a:lnTo>
                      <a:lnTo>
                        <a:pt x="159" y="28"/>
                      </a:lnTo>
                      <a:lnTo>
                        <a:pt x="159" y="26"/>
                      </a:lnTo>
                      <a:lnTo>
                        <a:pt x="159" y="23"/>
                      </a:lnTo>
                      <a:lnTo>
                        <a:pt x="162" y="23"/>
                      </a:lnTo>
                      <a:lnTo>
                        <a:pt x="166" y="23"/>
                      </a:lnTo>
                      <a:lnTo>
                        <a:pt x="169" y="23"/>
                      </a:lnTo>
                      <a:lnTo>
                        <a:pt x="171" y="23"/>
                      </a:lnTo>
                      <a:lnTo>
                        <a:pt x="173" y="23"/>
                      </a:lnTo>
                      <a:lnTo>
                        <a:pt x="176" y="21"/>
                      </a:lnTo>
                      <a:lnTo>
                        <a:pt x="178" y="21"/>
                      </a:lnTo>
                      <a:lnTo>
                        <a:pt x="181" y="19"/>
                      </a:lnTo>
                      <a:lnTo>
                        <a:pt x="183" y="19"/>
                      </a:lnTo>
                      <a:lnTo>
                        <a:pt x="181" y="19"/>
                      </a:lnTo>
                      <a:lnTo>
                        <a:pt x="181" y="21"/>
                      </a:lnTo>
                      <a:lnTo>
                        <a:pt x="178" y="21"/>
                      </a:lnTo>
                      <a:lnTo>
                        <a:pt x="176" y="21"/>
                      </a:lnTo>
                      <a:lnTo>
                        <a:pt x="176" y="23"/>
                      </a:lnTo>
                      <a:lnTo>
                        <a:pt x="173" y="23"/>
                      </a:lnTo>
                      <a:lnTo>
                        <a:pt x="171" y="23"/>
                      </a:lnTo>
                      <a:lnTo>
                        <a:pt x="169" y="23"/>
                      </a:lnTo>
                      <a:lnTo>
                        <a:pt x="169" y="26"/>
                      </a:lnTo>
                      <a:lnTo>
                        <a:pt x="169" y="28"/>
                      </a:lnTo>
                      <a:lnTo>
                        <a:pt x="171" y="28"/>
                      </a:lnTo>
                      <a:lnTo>
                        <a:pt x="171" y="30"/>
                      </a:lnTo>
                      <a:lnTo>
                        <a:pt x="171" y="33"/>
                      </a:lnTo>
                      <a:lnTo>
                        <a:pt x="169" y="33"/>
                      </a:lnTo>
                      <a:lnTo>
                        <a:pt x="169" y="35"/>
                      </a:lnTo>
                      <a:lnTo>
                        <a:pt x="166" y="38"/>
                      </a:lnTo>
                      <a:lnTo>
                        <a:pt x="164" y="38"/>
                      </a:lnTo>
                      <a:lnTo>
                        <a:pt x="164" y="40"/>
                      </a:lnTo>
                      <a:close/>
                      <a:moveTo>
                        <a:pt x="171" y="123"/>
                      </a:moveTo>
                      <a:lnTo>
                        <a:pt x="169" y="123"/>
                      </a:lnTo>
                      <a:lnTo>
                        <a:pt x="171" y="123"/>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7" name="Freeform 55037"/>
                <p:cNvSpPr>
                  <a:spLocks noEditPoints="1"/>
                </p:cNvSpPr>
                <p:nvPr/>
              </p:nvSpPr>
              <p:spPr bwMode="auto">
                <a:xfrm>
                  <a:off x="5057842" y="2845382"/>
                  <a:ext cx="528984" cy="147581"/>
                </a:xfrm>
                <a:custGeom>
                  <a:avLst/>
                  <a:gdLst>
                    <a:gd name="T0" fmla="*/ 12 w 149"/>
                    <a:gd name="T1" fmla="*/ 47 h 50"/>
                    <a:gd name="T2" fmla="*/ 12 w 149"/>
                    <a:gd name="T3" fmla="*/ 47 h 50"/>
                    <a:gd name="T4" fmla="*/ 9 w 149"/>
                    <a:gd name="T5" fmla="*/ 47 h 50"/>
                    <a:gd name="T6" fmla="*/ 12 w 149"/>
                    <a:gd name="T7" fmla="*/ 50 h 50"/>
                    <a:gd name="T8" fmla="*/ 9 w 149"/>
                    <a:gd name="T9" fmla="*/ 47 h 50"/>
                    <a:gd name="T10" fmla="*/ 12 w 149"/>
                    <a:gd name="T11" fmla="*/ 47 h 50"/>
                    <a:gd name="T12" fmla="*/ 12 w 149"/>
                    <a:gd name="T13" fmla="*/ 45 h 50"/>
                    <a:gd name="T14" fmla="*/ 12 w 149"/>
                    <a:gd name="T15" fmla="*/ 47 h 50"/>
                    <a:gd name="T16" fmla="*/ 12 w 149"/>
                    <a:gd name="T17" fmla="*/ 45 h 50"/>
                    <a:gd name="T18" fmla="*/ 9 w 149"/>
                    <a:gd name="T19" fmla="*/ 40 h 50"/>
                    <a:gd name="T20" fmla="*/ 9 w 149"/>
                    <a:gd name="T21" fmla="*/ 43 h 50"/>
                    <a:gd name="T22" fmla="*/ 7 w 149"/>
                    <a:gd name="T23" fmla="*/ 36 h 50"/>
                    <a:gd name="T24" fmla="*/ 2 w 149"/>
                    <a:gd name="T25" fmla="*/ 28 h 50"/>
                    <a:gd name="T26" fmla="*/ 5 w 149"/>
                    <a:gd name="T27" fmla="*/ 26 h 50"/>
                    <a:gd name="T28" fmla="*/ 5 w 149"/>
                    <a:gd name="T29" fmla="*/ 28 h 50"/>
                    <a:gd name="T30" fmla="*/ 5 w 149"/>
                    <a:gd name="T31" fmla="*/ 26 h 50"/>
                    <a:gd name="T32" fmla="*/ 2 w 149"/>
                    <a:gd name="T33" fmla="*/ 28 h 50"/>
                    <a:gd name="T34" fmla="*/ 2 w 149"/>
                    <a:gd name="T35" fmla="*/ 28 h 50"/>
                    <a:gd name="T36" fmla="*/ 2 w 149"/>
                    <a:gd name="T37" fmla="*/ 28 h 50"/>
                    <a:gd name="T38" fmla="*/ 0 w 149"/>
                    <a:gd name="T39" fmla="*/ 28 h 50"/>
                    <a:gd name="T40" fmla="*/ 2 w 149"/>
                    <a:gd name="T41" fmla="*/ 26 h 50"/>
                    <a:gd name="T42" fmla="*/ 2 w 149"/>
                    <a:gd name="T43" fmla="*/ 28 h 50"/>
                    <a:gd name="T44" fmla="*/ 0 w 149"/>
                    <a:gd name="T45" fmla="*/ 26 h 50"/>
                    <a:gd name="T46" fmla="*/ 17 w 149"/>
                    <a:gd name="T47" fmla="*/ 21 h 50"/>
                    <a:gd name="T48" fmla="*/ 14 w 149"/>
                    <a:gd name="T49" fmla="*/ 24 h 50"/>
                    <a:gd name="T50" fmla="*/ 14 w 149"/>
                    <a:gd name="T51" fmla="*/ 24 h 50"/>
                    <a:gd name="T52" fmla="*/ 14 w 149"/>
                    <a:gd name="T53" fmla="*/ 21 h 50"/>
                    <a:gd name="T54" fmla="*/ 17 w 149"/>
                    <a:gd name="T55" fmla="*/ 21 h 50"/>
                    <a:gd name="T56" fmla="*/ 14 w 149"/>
                    <a:gd name="T57" fmla="*/ 21 h 50"/>
                    <a:gd name="T58" fmla="*/ 14 w 149"/>
                    <a:gd name="T59" fmla="*/ 21 h 50"/>
                    <a:gd name="T60" fmla="*/ 14 w 149"/>
                    <a:gd name="T61" fmla="*/ 24 h 50"/>
                    <a:gd name="T62" fmla="*/ 12 w 149"/>
                    <a:gd name="T63" fmla="*/ 26 h 50"/>
                    <a:gd name="T64" fmla="*/ 12 w 149"/>
                    <a:gd name="T65" fmla="*/ 26 h 50"/>
                    <a:gd name="T66" fmla="*/ 12 w 149"/>
                    <a:gd name="T67" fmla="*/ 28 h 50"/>
                    <a:gd name="T68" fmla="*/ 9 w 149"/>
                    <a:gd name="T69" fmla="*/ 28 h 50"/>
                    <a:gd name="T70" fmla="*/ 9 w 149"/>
                    <a:gd name="T71" fmla="*/ 31 h 50"/>
                    <a:gd name="T72" fmla="*/ 9 w 149"/>
                    <a:gd name="T73" fmla="*/ 28 h 50"/>
                    <a:gd name="T74" fmla="*/ 7 w 149"/>
                    <a:gd name="T75" fmla="*/ 26 h 50"/>
                    <a:gd name="T76" fmla="*/ 5 w 149"/>
                    <a:gd name="T77" fmla="*/ 28 h 50"/>
                    <a:gd name="T78" fmla="*/ 5 w 149"/>
                    <a:gd name="T79" fmla="*/ 26 h 50"/>
                    <a:gd name="T80" fmla="*/ 5 w 149"/>
                    <a:gd name="T81" fmla="*/ 26 h 50"/>
                    <a:gd name="T82" fmla="*/ 5 w 149"/>
                    <a:gd name="T83" fmla="*/ 26 h 50"/>
                    <a:gd name="T84" fmla="*/ 2 w 149"/>
                    <a:gd name="T85" fmla="*/ 26 h 50"/>
                    <a:gd name="T86" fmla="*/ 2 w 149"/>
                    <a:gd name="T87" fmla="*/ 26 h 50"/>
                    <a:gd name="T88" fmla="*/ 2 w 149"/>
                    <a:gd name="T89" fmla="*/ 28 h 50"/>
                    <a:gd name="T90" fmla="*/ 0 w 149"/>
                    <a:gd name="T91" fmla="*/ 26 h 50"/>
                    <a:gd name="T92" fmla="*/ 0 w 149"/>
                    <a:gd name="T93" fmla="*/ 26 h 50"/>
                    <a:gd name="T94" fmla="*/ 2 w 149"/>
                    <a:gd name="T95" fmla="*/ 24 h 50"/>
                    <a:gd name="T96" fmla="*/ 7 w 149"/>
                    <a:gd name="T97" fmla="*/ 21 h 50"/>
                    <a:gd name="T98" fmla="*/ 12 w 149"/>
                    <a:gd name="T99" fmla="*/ 21 h 50"/>
                    <a:gd name="T100" fmla="*/ 14 w 149"/>
                    <a:gd name="T101" fmla="*/ 19 h 50"/>
                    <a:gd name="T102" fmla="*/ 17 w 149"/>
                    <a:gd name="T103" fmla="*/ 19 h 50"/>
                    <a:gd name="T104" fmla="*/ 145 w 149"/>
                    <a:gd name="T105" fmla="*/ 0 h 50"/>
                    <a:gd name="T106" fmla="*/ 147 w 149"/>
                    <a:gd name="T107" fmla="*/ 0 h 50"/>
                    <a:gd name="T108" fmla="*/ 145 w 149"/>
                    <a:gd name="T109" fmla="*/ 0 h 50"/>
                    <a:gd name="T110" fmla="*/ 147 w 149"/>
                    <a:gd name="T111" fmla="*/ 0 h 50"/>
                    <a:gd name="T112" fmla="*/ 147 w 149"/>
                    <a:gd name="T113" fmla="*/ 2 h 50"/>
                    <a:gd name="T114" fmla="*/ 147 w 149"/>
                    <a:gd name="T115" fmla="*/ 2 h 50"/>
                    <a:gd name="T116" fmla="*/ 147 w 149"/>
                    <a:gd name="T117" fmla="*/ 2 h 50"/>
                    <a:gd name="T118" fmla="*/ 145 w 149"/>
                    <a:gd name="T119" fmla="*/ 2 h 50"/>
                    <a:gd name="T120" fmla="*/ 145 w 149"/>
                    <a:gd name="T121" fmla="*/ 2 h 50"/>
                    <a:gd name="T122" fmla="*/ 145 w 149"/>
                    <a:gd name="T12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 h="50">
                      <a:moveTo>
                        <a:pt x="12" y="47"/>
                      </a:moveTo>
                      <a:lnTo>
                        <a:pt x="12" y="47"/>
                      </a:lnTo>
                      <a:lnTo>
                        <a:pt x="12" y="47"/>
                      </a:lnTo>
                      <a:lnTo>
                        <a:pt x="12" y="47"/>
                      </a:lnTo>
                      <a:lnTo>
                        <a:pt x="12" y="47"/>
                      </a:lnTo>
                      <a:lnTo>
                        <a:pt x="12" y="47"/>
                      </a:lnTo>
                      <a:lnTo>
                        <a:pt x="12" y="47"/>
                      </a:lnTo>
                      <a:lnTo>
                        <a:pt x="12" y="47"/>
                      </a:lnTo>
                      <a:lnTo>
                        <a:pt x="12" y="47"/>
                      </a:lnTo>
                      <a:lnTo>
                        <a:pt x="12" y="47"/>
                      </a:lnTo>
                      <a:lnTo>
                        <a:pt x="12" y="47"/>
                      </a:lnTo>
                      <a:lnTo>
                        <a:pt x="12" y="47"/>
                      </a:lnTo>
                      <a:lnTo>
                        <a:pt x="12" y="47"/>
                      </a:lnTo>
                      <a:lnTo>
                        <a:pt x="12" y="47"/>
                      </a:lnTo>
                      <a:lnTo>
                        <a:pt x="12" y="47"/>
                      </a:lnTo>
                      <a:lnTo>
                        <a:pt x="9" y="47"/>
                      </a:lnTo>
                      <a:lnTo>
                        <a:pt x="9" y="47"/>
                      </a:lnTo>
                      <a:lnTo>
                        <a:pt x="9" y="47"/>
                      </a:lnTo>
                      <a:lnTo>
                        <a:pt x="9" y="47"/>
                      </a:lnTo>
                      <a:lnTo>
                        <a:pt x="9" y="47"/>
                      </a:lnTo>
                      <a:lnTo>
                        <a:pt x="9" y="47"/>
                      </a:lnTo>
                      <a:lnTo>
                        <a:pt x="9" y="47"/>
                      </a:lnTo>
                      <a:lnTo>
                        <a:pt x="12" y="50"/>
                      </a:lnTo>
                      <a:lnTo>
                        <a:pt x="12" y="50"/>
                      </a:lnTo>
                      <a:lnTo>
                        <a:pt x="12" y="50"/>
                      </a:lnTo>
                      <a:lnTo>
                        <a:pt x="12" y="50"/>
                      </a:lnTo>
                      <a:lnTo>
                        <a:pt x="12" y="50"/>
                      </a:lnTo>
                      <a:lnTo>
                        <a:pt x="12" y="50"/>
                      </a:lnTo>
                      <a:lnTo>
                        <a:pt x="12" y="50"/>
                      </a:lnTo>
                      <a:lnTo>
                        <a:pt x="12" y="50"/>
                      </a:lnTo>
                      <a:lnTo>
                        <a:pt x="12" y="50"/>
                      </a:lnTo>
                      <a:lnTo>
                        <a:pt x="12" y="50"/>
                      </a:lnTo>
                      <a:lnTo>
                        <a:pt x="12" y="50"/>
                      </a:lnTo>
                      <a:lnTo>
                        <a:pt x="12" y="50"/>
                      </a:lnTo>
                      <a:lnTo>
                        <a:pt x="9" y="47"/>
                      </a:lnTo>
                      <a:lnTo>
                        <a:pt x="9" y="47"/>
                      </a:lnTo>
                      <a:lnTo>
                        <a:pt x="9" y="47"/>
                      </a:lnTo>
                      <a:lnTo>
                        <a:pt x="9" y="47"/>
                      </a:lnTo>
                      <a:lnTo>
                        <a:pt x="9" y="47"/>
                      </a:lnTo>
                      <a:lnTo>
                        <a:pt x="9" y="47"/>
                      </a:lnTo>
                      <a:lnTo>
                        <a:pt x="12" y="47"/>
                      </a:lnTo>
                      <a:lnTo>
                        <a:pt x="12" y="47"/>
                      </a:lnTo>
                      <a:lnTo>
                        <a:pt x="12" y="45"/>
                      </a:lnTo>
                      <a:lnTo>
                        <a:pt x="12" y="45"/>
                      </a:lnTo>
                      <a:lnTo>
                        <a:pt x="12" y="45"/>
                      </a:lnTo>
                      <a:lnTo>
                        <a:pt x="12" y="45"/>
                      </a:lnTo>
                      <a:lnTo>
                        <a:pt x="12" y="45"/>
                      </a:lnTo>
                      <a:lnTo>
                        <a:pt x="12" y="45"/>
                      </a:lnTo>
                      <a:lnTo>
                        <a:pt x="12" y="45"/>
                      </a:lnTo>
                      <a:lnTo>
                        <a:pt x="12" y="45"/>
                      </a:lnTo>
                      <a:lnTo>
                        <a:pt x="12" y="45"/>
                      </a:lnTo>
                      <a:lnTo>
                        <a:pt x="12" y="47"/>
                      </a:lnTo>
                      <a:lnTo>
                        <a:pt x="12" y="47"/>
                      </a:lnTo>
                      <a:lnTo>
                        <a:pt x="12" y="47"/>
                      </a:lnTo>
                      <a:lnTo>
                        <a:pt x="12" y="47"/>
                      </a:lnTo>
                      <a:lnTo>
                        <a:pt x="12" y="47"/>
                      </a:lnTo>
                      <a:lnTo>
                        <a:pt x="12" y="47"/>
                      </a:lnTo>
                      <a:close/>
                      <a:moveTo>
                        <a:pt x="12" y="45"/>
                      </a:moveTo>
                      <a:lnTo>
                        <a:pt x="12" y="45"/>
                      </a:lnTo>
                      <a:lnTo>
                        <a:pt x="12" y="45"/>
                      </a:lnTo>
                      <a:lnTo>
                        <a:pt x="12" y="45"/>
                      </a:lnTo>
                      <a:lnTo>
                        <a:pt x="12" y="45"/>
                      </a:lnTo>
                      <a:lnTo>
                        <a:pt x="12" y="45"/>
                      </a:lnTo>
                      <a:lnTo>
                        <a:pt x="12" y="45"/>
                      </a:lnTo>
                      <a:lnTo>
                        <a:pt x="12" y="45"/>
                      </a:lnTo>
                      <a:lnTo>
                        <a:pt x="12" y="45"/>
                      </a:lnTo>
                      <a:close/>
                      <a:moveTo>
                        <a:pt x="9" y="43"/>
                      </a:moveTo>
                      <a:lnTo>
                        <a:pt x="9" y="43"/>
                      </a:lnTo>
                      <a:lnTo>
                        <a:pt x="9" y="40"/>
                      </a:lnTo>
                      <a:lnTo>
                        <a:pt x="9" y="40"/>
                      </a:lnTo>
                      <a:lnTo>
                        <a:pt x="9" y="40"/>
                      </a:lnTo>
                      <a:lnTo>
                        <a:pt x="9" y="40"/>
                      </a:lnTo>
                      <a:lnTo>
                        <a:pt x="9" y="40"/>
                      </a:lnTo>
                      <a:lnTo>
                        <a:pt x="9" y="40"/>
                      </a:lnTo>
                      <a:lnTo>
                        <a:pt x="9" y="43"/>
                      </a:lnTo>
                      <a:lnTo>
                        <a:pt x="9" y="43"/>
                      </a:lnTo>
                      <a:lnTo>
                        <a:pt x="9" y="43"/>
                      </a:lnTo>
                      <a:close/>
                      <a:moveTo>
                        <a:pt x="7" y="36"/>
                      </a:moveTo>
                      <a:lnTo>
                        <a:pt x="7" y="38"/>
                      </a:lnTo>
                      <a:lnTo>
                        <a:pt x="7" y="36"/>
                      </a:lnTo>
                      <a:lnTo>
                        <a:pt x="7" y="36"/>
                      </a:lnTo>
                      <a:lnTo>
                        <a:pt x="7" y="36"/>
                      </a:lnTo>
                      <a:lnTo>
                        <a:pt x="7" y="36"/>
                      </a:lnTo>
                      <a:lnTo>
                        <a:pt x="7" y="36"/>
                      </a:lnTo>
                      <a:lnTo>
                        <a:pt x="7" y="36"/>
                      </a:lnTo>
                      <a:close/>
                      <a:moveTo>
                        <a:pt x="5" y="28"/>
                      </a:moveTo>
                      <a:lnTo>
                        <a:pt x="5" y="28"/>
                      </a:lnTo>
                      <a:lnTo>
                        <a:pt x="5" y="28"/>
                      </a:lnTo>
                      <a:lnTo>
                        <a:pt x="2" y="28"/>
                      </a:lnTo>
                      <a:lnTo>
                        <a:pt x="2" y="28"/>
                      </a:lnTo>
                      <a:lnTo>
                        <a:pt x="2" y="28"/>
                      </a:lnTo>
                      <a:lnTo>
                        <a:pt x="2" y="28"/>
                      </a:lnTo>
                      <a:lnTo>
                        <a:pt x="2" y="28"/>
                      </a:lnTo>
                      <a:lnTo>
                        <a:pt x="2" y="28"/>
                      </a:lnTo>
                      <a:lnTo>
                        <a:pt x="2" y="28"/>
                      </a:lnTo>
                      <a:lnTo>
                        <a:pt x="5" y="26"/>
                      </a:lnTo>
                      <a:lnTo>
                        <a:pt x="5" y="26"/>
                      </a:lnTo>
                      <a:lnTo>
                        <a:pt x="5" y="26"/>
                      </a:lnTo>
                      <a:lnTo>
                        <a:pt x="5" y="28"/>
                      </a:lnTo>
                      <a:lnTo>
                        <a:pt x="5" y="28"/>
                      </a:lnTo>
                      <a:lnTo>
                        <a:pt x="5" y="28"/>
                      </a:lnTo>
                      <a:lnTo>
                        <a:pt x="5" y="28"/>
                      </a:lnTo>
                      <a:lnTo>
                        <a:pt x="5" y="28"/>
                      </a:lnTo>
                      <a:lnTo>
                        <a:pt x="5" y="28"/>
                      </a:lnTo>
                      <a:lnTo>
                        <a:pt x="5" y="28"/>
                      </a:lnTo>
                      <a:close/>
                      <a:moveTo>
                        <a:pt x="2" y="28"/>
                      </a:moveTo>
                      <a:lnTo>
                        <a:pt x="2" y="28"/>
                      </a:lnTo>
                      <a:lnTo>
                        <a:pt x="2" y="28"/>
                      </a:lnTo>
                      <a:lnTo>
                        <a:pt x="2" y="26"/>
                      </a:lnTo>
                      <a:lnTo>
                        <a:pt x="5" y="26"/>
                      </a:lnTo>
                      <a:lnTo>
                        <a:pt x="5" y="26"/>
                      </a:lnTo>
                      <a:lnTo>
                        <a:pt x="5" y="26"/>
                      </a:lnTo>
                      <a:lnTo>
                        <a:pt x="5" y="26"/>
                      </a:lnTo>
                      <a:lnTo>
                        <a:pt x="5" y="26"/>
                      </a:lnTo>
                      <a:lnTo>
                        <a:pt x="2" y="28"/>
                      </a:lnTo>
                      <a:close/>
                      <a:moveTo>
                        <a:pt x="2" y="28"/>
                      </a:move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28"/>
                      </a:lnTo>
                      <a:lnTo>
                        <a:pt x="2" y="31"/>
                      </a:lnTo>
                      <a:lnTo>
                        <a:pt x="2" y="31"/>
                      </a:lnTo>
                      <a:lnTo>
                        <a:pt x="0" y="28"/>
                      </a:lnTo>
                      <a:lnTo>
                        <a:pt x="0" y="28"/>
                      </a:lnTo>
                      <a:lnTo>
                        <a:pt x="0" y="28"/>
                      </a:lnTo>
                      <a:lnTo>
                        <a:pt x="0" y="28"/>
                      </a:lnTo>
                      <a:lnTo>
                        <a:pt x="0" y="28"/>
                      </a:lnTo>
                      <a:lnTo>
                        <a:pt x="0" y="28"/>
                      </a:lnTo>
                      <a:lnTo>
                        <a:pt x="0" y="28"/>
                      </a:lnTo>
                      <a:lnTo>
                        <a:pt x="0" y="28"/>
                      </a:lnTo>
                      <a:lnTo>
                        <a:pt x="0" y="28"/>
                      </a:lnTo>
                      <a:lnTo>
                        <a:pt x="0" y="26"/>
                      </a:lnTo>
                      <a:lnTo>
                        <a:pt x="0" y="26"/>
                      </a:lnTo>
                      <a:lnTo>
                        <a:pt x="2" y="26"/>
                      </a:lnTo>
                      <a:lnTo>
                        <a:pt x="2" y="26"/>
                      </a:lnTo>
                      <a:lnTo>
                        <a:pt x="2" y="26"/>
                      </a:lnTo>
                      <a:lnTo>
                        <a:pt x="2" y="26"/>
                      </a:lnTo>
                      <a:lnTo>
                        <a:pt x="2" y="26"/>
                      </a:lnTo>
                      <a:lnTo>
                        <a:pt x="2" y="26"/>
                      </a:lnTo>
                      <a:lnTo>
                        <a:pt x="2" y="28"/>
                      </a:lnTo>
                      <a:lnTo>
                        <a:pt x="2" y="28"/>
                      </a:lnTo>
                      <a:close/>
                      <a:moveTo>
                        <a:pt x="0" y="26"/>
                      </a:moveTo>
                      <a:lnTo>
                        <a:pt x="0" y="26"/>
                      </a:lnTo>
                      <a:lnTo>
                        <a:pt x="0" y="26"/>
                      </a:lnTo>
                      <a:lnTo>
                        <a:pt x="0" y="26"/>
                      </a:lnTo>
                      <a:lnTo>
                        <a:pt x="0" y="26"/>
                      </a:lnTo>
                      <a:lnTo>
                        <a:pt x="0" y="26"/>
                      </a:lnTo>
                      <a:lnTo>
                        <a:pt x="0" y="26"/>
                      </a:lnTo>
                      <a:lnTo>
                        <a:pt x="0" y="26"/>
                      </a:lnTo>
                      <a:lnTo>
                        <a:pt x="0" y="26"/>
                      </a:lnTo>
                      <a:lnTo>
                        <a:pt x="0" y="26"/>
                      </a:lnTo>
                      <a:lnTo>
                        <a:pt x="0" y="26"/>
                      </a:lnTo>
                      <a:lnTo>
                        <a:pt x="0" y="26"/>
                      </a:lnTo>
                      <a:close/>
                      <a:moveTo>
                        <a:pt x="17" y="21"/>
                      </a:moveTo>
                      <a:lnTo>
                        <a:pt x="17" y="21"/>
                      </a:lnTo>
                      <a:lnTo>
                        <a:pt x="17" y="21"/>
                      </a:lnTo>
                      <a:lnTo>
                        <a:pt x="17" y="21"/>
                      </a:lnTo>
                      <a:lnTo>
                        <a:pt x="17" y="24"/>
                      </a:lnTo>
                      <a:lnTo>
                        <a:pt x="14" y="24"/>
                      </a:lnTo>
                      <a:lnTo>
                        <a:pt x="14" y="24"/>
                      </a:lnTo>
                      <a:lnTo>
                        <a:pt x="14" y="24"/>
                      </a:lnTo>
                      <a:lnTo>
                        <a:pt x="14" y="24"/>
                      </a:lnTo>
                      <a:lnTo>
                        <a:pt x="14" y="24"/>
                      </a:lnTo>
                      <a:lnTo>
                        <a:pt x="14" y="24"/>
                      </a:lnTo>
                      <a:lnTo>
                        <a:pt x="14" y="24"/>
                      </a:lnTo>
                      <a:lnTo>
                        <a:pt x="14" y="24"/>
                      </a:lnTo>
                      <a:lnTo>
                        <a:pt x="14" y="24"/>
                      </a:lnTo>
                      <a:lnTo>
                        <a:pt x="14" y="24"/>
                      </a:lnTo>
                      <a:lnTo>
                        <a:pt x="14" y="24"/>
                      </a:lnTo>
                      <a:lnTo>
                        <a:pt x="14" y="24"/>
                      </a:lnTo>
                      <a:lnTo>
                        <a:pt x="14" y="24"/>
                      </a:lnTo>
                      <a:lnTo>
                        <a:pt x="14" y="21"/>
                      </a:lnTo>
                      <a:lnTo>
                        <a:pt x="14" y="21"/>
                      </a:lnTo>
                      <a:lnTo>
                        <a:pt x="14" y="21"/>
                      </a:lnTo>
                      <a:lnTo>
                        <a:pt x="14" y="21"/>
                      </a:lnTo>
                      <a:lnTo>
                        <a:pt x="14" y="21"/>
                      </a:lnTo>
                      <a:lnTo>
                        <a:pt x="14" y="21"/>
                      </a:lnTo>
                      <a:lnTo>
                        <a:pt x="14" y="21"/>
                      </a:lnTo>
                      <a:lnTo>
                        <a:pt x="14" y="21"/>
                      </a:lnTo>
                      <a:lnTo>
                        <a:pt x="14" y="21"/>
                      </a:lnTo>
                      <a:lnTo>
                        <a:pt x="14" y="21"/>
                      </a:lnTo>
                      <a:lnTo>
                        <a:pt x="14" y="21"/>
                      </a:lnTo>
                      <a:lnTo>
                        <a:pt x="17" y="21"/>
                      </a:lnTo>
                      <a:lnTo>
                        <a:pt x="17" y="21"/>
                      </a:lnTo>
                      <a:close/>
                      <a:moveTo>
                        <a:pt x="17" y="19"/>
                      </a:moveTo>
                      <a:lnTo>
                        <a:pt x="17" y="19"/>
                      </a:lnTo>
                      <a:lnTo>
                        <a:pt x="17" y="19"/>
                      </a:lnTo>
                      <a:lnTo>
                        <a:pt x="14" y="19"/>
                      </a:lnTo>
                      <a:lnTo>
                        <a:pt x="14" y="19"/>
                      </a:lnTo>
                      <a:lnTo>
                        <a:pt x="14" y="21"/>
                      </a:lnTo>
                      <a:lnTo>
                        <a:pt x="14" y="21"/>
                      </a:lnTo>
                      <a:lnTo>
                        <a:pt x="14" y="21"/>
                      </a:lnTo>
                      <a:lnTo>
                        <a:pt x="14" y="21"/>
                      </a:lnTo>
                      <a:lnTo>
                        <a:pt x="14" y="21"/>
                      </a:lnTo>
                      <a:lnTo>
                        <a:pt x="14" y="21"/>
                      </a:lnTo>
                      <a:lnTo>
                        <a:pt x="14" y="21"/>
                      </a:lnTo>
                      <a:lnTo>
                        <a:pt x="14" y="21"/>
                      </a:lnTo>
                      <a:lnTo>
                        <a:pt x="14" y="21"/>
                      </a:lnTo>
                      <a:lnTo>
                        <a:pt x="14" y="21"/>
                      </a:lnTo>
                      <a:lnTo>
                        <a:pt x="14" y="21"/>
                      </a:lnTo>
                      <a:lnTo>
                        <a:pt x="14" y="24"/>
                      </a:lnTo>
                      <a:lnTo>
                        <a:pt x="14" y="24"/>
                      </a:lnTo>
                      <a:lnTo>
                        <a:pt x="14" y="24"/>
                      </a:lnTo>
                      <a:lnTo>
                        <a:pt x="14" y="24"/>
                      </a:lnTo>
                      <a:lnTo>
                        <a:pt x="14" y="24"/>
                      </a:lnTo>
                      <a:lnTo>
                        <a:pt x="12" y="24"/>
                      </a:lnTo>
                      <a:lnTo>
                        <a:pt x="12" y="24"/>
                      </a:lnTo>
                      <a:lnTo>
                        <a:pt x="12" y="24"/>
                      </a:lnTo>
                      <a:lnTo>
                        <a:pt x="12" y="24"/>
                      </a:lnTo>
                      <a:lnTo>
                        <a:pt x="12" y="26"/>
                      </a:lnTo>
                      <a:lnTo>
                        <a:pt x="12" y="26"/>
                      </a:lnTo>
                      <a:lnTo>
                        <a:pt x="12" y="26"/>
                      </a:lnTo>
                      <a:lnTo>
                        <a:pt x="12" y="26"/>
                      </a:lnTo>
                      <a:lnTo>
                        <a:pt x="12" y="26"/>
                      </a:lnTo>
                      <a:lnTo>
                        <a:pt x="12" y="26"/>
                      </a:lnTo>
                      <a:lnTo>
                        <a:pt x="12" y="26"/>
                      </a:lnTo>
                      <a:lnTo>
                        <a:pt x="12" y="26"/>
                      </a:lnTo>
                      <a:lnTo>
                        <a:pt x="12" y="26"/>
                      </a:lnTo>
                      <a:lnTo>
                        <a:pt x="12" y="26"/>
                      </a:lnTo>
                      <a:lnTo>
                        <a:pt x="12" y="28"/>
                      </a:lnTo>
                      <a:lnTo>
                        <a:pt x="12" y="28"/>
                      </a:lnTo>
                      <a:lnTo>
                        <a:pt x="12" y="28"/>
                      </a:lnTo>
                      <a:lnTo>
                        <a:pt x="12" y="28"/>
                      </a:lnTo>
                      <a:lnTo>
                        <a:pt x="12" y="28"/>
                      </a:lnTo>
                      <a:lnTo>
                        <a:pt x="12" y="28"/>
                      </a:lnTo>
                      <a:lnTo>
                        <a:pt x="12" y="28"/>
                      </a:lnTo>
                      <a:lnTo>
                        <a:pt x="9" y="28"/>
                      </a:lnTo>
                      <a:lnTo>
                        <a:pt x="9" y="28"/>
                      </a:lnTo>
                      <a:lnTo>
                        <a:pt x="9" y="28"/>
                      </a:lnTo>
                      <a:lnTo>
                        <a:pt x="9" y="28"/>
                      </a:lnTo>
                      <a:lnTo>
                        <a:pt x="9" y="28"/>
                      </a:lnTo>
                      <a:lnTo>
                        <a:pt x="9" y="28"/>
                      </a:lnTo>
                      <a:lnTo>
                        <a:pt x="9" y="31"/>
                      </a:lnTo>
                      <a:lnTo>
                        <a:pt x="9" y="31"/>
                      </a:lnTo>
                      <a:lnTo>
                        <a:pt x="9" y="31"/>
                      </a:lnTo>
                      <a:lnTo>
                        <a:pt x="9" y="31"/>
                      </a:lnTo>
                      <a:lnTo>
                        <a:pt x="9" y="31"/>
                      </a:lnTo>
                      <a:lnTo>
                        <a:pt x="9" y="31"/>
                      </a:lnTo>
                      <a:lnTo>
                        <a:pt x="9" y="31"/>
                      </a:lnTo>
                      <a:lnTo>
                        <a:pt x="9" y="31"/>
                      </a:lnTo>
                      <a:lnTo>
                        <a:pt x="9" y="28"/>
                      </a:lnTo>
                      <a:lnTo>
                        <a:pt x="9" y="28"/>
                      </a:lnTo>
                      <a:lnTo>
                        <a:pt x="9" y="28"/>
                      </a:lnTo>
                      <a:lnTo>
                        <a:pt x="9" y="28"/>
                      </a:lnTo>
                      <a:lnTo>
                        <a:pt x="9" y="28"/>
                      </a:lnTo>
                      <a:lnTo>
                        <a:pt x="9" y="28"/>
                      </a:lnTo>
                      <a:lnTo>
                        <a:pt x="9" y="28"/>
                      </a:lnTo>
                      <a:lnTo>
                        <a:pt x="9" y="28"/>
                      </a:lnTo>
                      <a:lnTo>
                        <a:pt x="9" y="28"/>
                      </a:lnTo>
                      <a:lnTo>
                        <a:pt x="7" y="28"/>
                      </a:lnTo>
                      <a:lnTo>
                        <a:pt x="7" y="28"/>
                      </a:lnTo>
                      <a:lnTo>
                        <a:pt x="7" y="28"/>
                      </a:lnTo>
                      <a:lnTo>
                        <a:pt x="7" y="26"/>
                      </a:lnTo>
                      <a:lnTo>
                        <a:pt x="7" y="28"/>
                      </a:lnTo>
                      <a:lnTo>
                        <a:pt x="7" y="26"/>
                      </a:lnTo>
                      <a:lnTo>
                        <a:pt x="5" y="26"/>
                      </a:lnTo>
                      <a:lnTo>
                        <a:pt x="5" y="26"/>
                      </a:lnTo>
                      <a:lnTo>
                        <a:pt x="5" y="26"/>
                      </a:lnTo>
                      <a:lnTo>
                        <a:pt x="5" y="28"/>
                      </a:lnTo>
                      <a:lnTo>
                        <a:pt x="5" y="28"/>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5"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6"/>
                      </a:lnTo>
                      <a:lnTo>
                        <a:pt x="2" y="28"/>
                      </a:lnTo>
                      <a:lnTo>
                        <a:pt x="2" y="28"/>
                      </a:lnTo>
                      <a:lnTo>
                        <a:pt x="2" y="28"/>
                      </a:lnTo>
                      <a:lnTo>
                        <a:pt x="2" y="28"/>
                      </a:lnTo>
                      <a:lnTo>
                        <a:pt x="2" y="26"/>
                      </a:lnTo>
                      <a:lnTo>
                        <a:pt x="2" y="26"/>
                      </a:lnTo>
                      <a:lnTo>
                        <a:pt x="2" y="26"/>
                      </a:lnTo>
                      <a:lnTo>
                        <a:pt x="0" y="26"/>
                      </a:lnTo>
                      <a:lnTo>
                        <a:pt x="0" y="26"/>
                      </a:lnTo>
                      <a:lnTo>
                        <a:pt x="0" y="28"/>
                      </a:lnTo>
                      <a:lnTo>
                        <a:pt x="0" y="28"/>
                      </a:lnTo>
                      <a:lnTo>
                        <a:pt x="0" y="28"/>
                      </a:lnTo>
                      <a:lnTo>
                        <a:pt x="0" y="26"/>
                      </a:lnTo>
                      <a:lnTo>
                        <a:pt x="0" y="26"/>
                      </a:lnTo>
                      <a:lnTo>
                        <a:pt x="0" y="26"/>
                      </a:lnTo>
                      <a:lnTo>
                        <a:pt x="0" y="26"/>
                      </a:lnTo>
                      <a:lnTo>
                        <a:pt x="0" y="26"/>
                      </a:lnTo>
                      <a:lnTo>
                        <a:pt x="0" y="26"/>
                      </a:lnTo>
                      <a:lnTo>
                        <a:pt x="0" y="26"/>
                      </a:lnTo>
                      <a:lnTo>
                        <a:pt x="0" y="24"/>
                      </a:lnTo>
                      <a:lnTo>
                        <a:pt x="0" y="24"/>
                      </a:lnTo>
                      <a:lnTo>
                        <a:pt x="2" y="24"/>
                      </a:lnTo>
                      <a:lnTo>
                        <a:pt x="2" y="24"/>
                      </a:lnTo>
                      <a:lnTo>
                        <a:pt x="2" y="24"/>
                      </a:lnTo>
                      <a:lnTo>
                        <a:pt x="2" y="24"/>
                      </a:lnTo>
                      <a:lnTo>
                        <a:pt x="5" y="24"/>
                      </a:lnTo>
                      <a:lnTo>
                        <a:pt x="5" y="24"/>
                      </a:lnTo>
                      <a:lnTo>
                        <a:pt x="5" y="24"/>
                      </a:lnTo>
                      <a:lnTo>
                        <a:pt x="7" y="21"/>
                      </a:lnTo>
                      <a:lnTo>
                        <a:pt x="7" y="21"/>
                      </a:lnTo>
                      <a:lnTo>
                        <a:pt x="7" y="21"/>
                      </a:lnTo>
                      <a:lnTo>
                        <a:pt x="7" y="21"/>
                      </a:lnTo>
                      <a:lnTo>
                        <a:pt x="7" y="21"/>
                      </a:lnTo>
                      <a:lnTo>
                        <a:pt x="9" y="21"/>
                      </a:lnTo>
                      <a:lnTo>
                        <a:pt x="9" y="21"/>
                      </a:lnTo>
                      <a:lnTo>
                        <a:pt x="12" y="21"/>
                      </a:lnTo>
                      <a:lnTo>
                        <a:pt x="12" y="21"/>
                      </a:lnTo>
                      <a:lnTo>
                        <a:pt x="12" y="21"/>
                      </a:lnTo>
                      <a:lnTo>
                        <a:pt x="12" y="21"/>
                      </a:lnTo>
                      <a:lnTo>
                        <a:pt x="12" y="21"/>
                      </a:lnTo>
                      <a:lnTo>
                        <a:pt x="14" y="19"/>
                      </a:lnTo>
                      <a:lnTo>
                        <a:pt x="14" y="19"/>
                      </a:lnTo>
                      <a:lnTo>
                        <a:pt x="14" y="19"/>
                      </a:lnTo>
                      <a:lnTo>
                        <a:pt x="14" y="19"/>
                      </a:lnTo>
                      <a:lnTo>
                        <a:pt x="14" y="19"/>
                      </a:lnTo>
                      <a:lnTo>
                        <a:pt x="14" y="19"/>
                      </a:lnTo>
                      <a:lnTo>
                        <a:pt x="17" y="19"/>
                      </a:lnTo>
                      <a:lnTo>
                        <a:pt x="17" y="19"/>
                      </a:lnTo>
                      <a:lnTo>
                        <a:pt x="17" y="19"/>
                      </a:lnTo>
                      <a:lnTo>
                        <a:pt x="17" y="19"/>
                      </a:lnTo>
                      <a:close/>
                      <a:moveTo>
                        <a:pt x="145" y="0"/>
                      </a:moveTo>
                      <a:lnTo>
                        <a:pt x="145" y="0"/>
                      </a:lnTo>
                      <a:lnTo>
                        <a:pt x="145" y="0"/>
                      </a:lnTo>
                      <a:lnTo>
                        <a:pt x="145" y="0"/>
                      </a:lnTo>
                      <a:lnTo>
                        <a:pt x="145" y="0"/>
                      </a:lnTo>
                      <a:lnTo>
                        <a:pt x="147" y="0"/>
                      </a:lnTo>
                      <a:lnTo>
                        <a:pt x="145" y="0"/>
                      </a:lnTo>
                      <a:lnTo>
                        <a:pt x="147" y="0"/>
                      </a:lnTo>
                      <a:lnTo>
                        <a:pt x="147" y="0"/>
                      </a:lnTo>
                      <a:lnTo>
                        <a:pt x="147" y="0"/>
                      </a:lnTo>
                      <a:lnTo>
                        <a:pt x="147" y="0"/>
                      </a:lnTo>
                      <a:lnTo>
                        <a:pt x="147" y="0"/>
                      </a:lnTo>
                      <a:lnTo>
                        <a:pt x="147" y="0"/>
                      </a:lnTo>
                      <a:lnTo>
                        <a:pt x="147" y="0"/>
                      </a:lnTo>
                      <a:lnTo>
                        <a:pt x="145" y="0"/>
                      </a:lnTo>
                      <a:lnTo>
                        <a:pt x="145" y="0"/>
                      </a:lnTo>
                      <a:lnTo>
                        <a:pt x="145" y="0"/>
                      </a:lnTo>
                      <a:lnTo>
                        <a:pt x="145" y="0"/>
                      </a:lnTo>
                      <a:lnTo>
                        <a:pt x="145" y="0"/>
                      </a:lnTo>
                      <a:lnTo>
                        <a:pt x="145" y="0"/>
                      </a:lnTo>
                      <a:lnTo>
                        <a:pt x="145" y="0"/>
                      </a:lnTo>
                      <a:lnTo>
                        <a:pt x="145" y="0"/>
                      </a:lnTo>
                      <a:lnTo>
                        <a:pt x="145" y="0"/>
                      </a:lnTo>
                      <a:lnTo>
                        <a:pt x="145" y="0"/>
                      </a:lnTo>
                      <a:lnTo>
                        <a:pt x="145" y="0"/>
                      </a:lnTo>
                      <a:lnTo>
                        <a:pt x="145" y="0"/>
                      </a:lnTo>
                      <a:lnTo>
                        <a:pt x="145" y="0"/>
                      </a:lnTo>
                      <a:lnTo>
                        <a:pt x="147" y="0"/>
                      </a:lnTo>
                      <a:lnTo>
                        <a:pt x="147" y="0"/>
                      </a:lnTo>
                      <a:lnTo>
                        <a:pt x="145" y="0"/>
                      </a:lnTo>
                      <a:lnTo>
                        <a:pt x="147" y="0"/>
                      </a:lnTo>
                      <a:lnTo>
                        <a:pt x="145" y="0"/>
                      </a:lnTo>
                      <a:lnTo>
                        <a:pt x="147" y="0"/>
                      </a:lnTo>
                      <a:lnTo>
                        <a:pt x="147" y="2"/>
                      </a:lnTo>
                      <a:lnTo>
                        <a:pt x="147" y="2"/>
                      </a:lnTo>
                      <a:lnTo>
                        <a:pt x="147" y="2"/>
                      </a:lnTo>
                      <a:lnTo>
                        <a:pt x="147" y="2"/>
                      </a:lnTo>
                      <a:lnTo>
                        <a:pt x="147" y="2"/>
                      </a:lnTo>
                      <a:lnTo>
                        <a:pt x="147" y="2"/>
                      </a:lnTo>
                      <a:lnTo>
                        <a:pt x="147" y="2"/>
                      </a:lnTo>
                      <a:lnTo>
                        <a:pt x="147" y="2"/>
                      </a:lnTo>
                      <a:lnTo>
                        <a:pt x="147" y="2"/>
                      </a:lnTo>
                      <a:lnTo>
                        <a:pt x="147" y="2"/>
                      </a:lnTo>
                      <a:lnTo>
                        <a:pt x="147" y="2"/>
                      </a:lnTo>
                      <a:lnTo>
                        <a:pt x="149" y="2"/>
                      </a:lnTo>
                      <a:lnTo>
                        <a:pt x="149" y="2"/>
                      </a:lnTo>
                      <a:lnTo>
                        <a:pt x="149" y="2"/>
                      </a:lnTo>
                      <a:lnTo>
                        <a:pt x="147" y="2"/>
                      </a:lnTo>
                      <a:lnTo>
                        <a:pt x="147" y="2"/>
                      </a:lnTo>
                      <a:lnTo>
                        <a:pt x="147" y="2"/>
                      </a:lnTo>
                      <a:lnTo>
                        <a:pt x="147" y="2"/>
                      </a:lnTo>
                      <a:lnTo>
                        <a:pt x="147" y="2"/>
                      </a:lnTo>
                      <a:lnTo>
                        <a:pt x="147" y="2"/>
                      </a:lnTo>
                      <a:lnTo>
                        <a:pt x="145" y="2"/>
                      </a:lnTo>
                      <a:lnTo>
                        <a:pt x="145" y="2"/>
                      </a:lnTo>
                      <a:lnTo>
                        <a:pt x="145" y="2"/>
                      </a:lnTo>
                      <a:lnTo>
                        <a:pt x="145" y="2"/>
                      </a:lnTo>
                      <a:lnTo>
                        <a:pt x="145" y="2"/>
                      </a:lnTo>
                      <a:lnTo>
                        <a:pt x="145" y="2"/>
                      </a:lnTo>
                      <a:lnTo>
                        <a:pt x="145" y="2"/>
                      </a:lnTo>
                      <a:lnTo>
                        <a:pt x="145" y="2"/>
                      </a:lnTo>
                      <a:lnTo>
                        <a:pt x="145" y="2"/>
                      </a:lnTo>
                      <a:lnTo>
                        <a:pt x="145" y="2"/>
                      </a:lnTo>
                      <a:lnTo>
                        <a:pt x="145" y="2"/>
                      </a:lnTo>
                      <a:lnTo>
                        <a:pt x="145" y="2"/>
                      </a:lnTo>
                      <a:lnTo>
                        <a:pt x="145" y="0"/>
                      </a:lnTo>
                      <a:lnTo>
                        <a:pt x="145" y="0"/>
                      </a:lnTo>
                      <a:lnTo>
                        <a:pt x="145" y="0"/>
                      </a:lnTo>
                      <a:lnTo>
                        <a:pt x="145" y="0"/>
                      </a:lnTo>
                      <a:lnTo>
                        <a:pt x="145" y="0"/>
                      </a:lnTo>
                      <a:lnTo>
                        <a:pt x="145" y="0"/>
                      </a:lnTo>
                      <a:lnTo>
                        <a:pt x="145"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8" name="Freeform 55038"/>
                <p:cNvSpPr>
                  <a:spLocks noEditPoints="1"/>
                </p:cNvSpPr>
                <p:nvPr/>
              </p:nvSpPr>
              <p:spPr bwMode="auto">
                <a:xfrm>
                  <a:off x="5057842" y="2851285"/>
                  <a:ext cx="528984" cy="147581"/>
                </a:xfrm>
                <a:custGeom>
                  <a:avLst/>
                  <a:gdLst>
                    <a:gd name="T0" fmla="*/ 12 w 149"/>
                    <a:gd name="T1" fmla="*/ 50 h 50"/>
                    <a:gd name="T2" fmla="*/ 12 w 149"/>
                    <a:gd name="T3" fmla="*/ 50 h 50"/>
                    <a:gd name="T4" fmla="*/ 12 w 149"/>
                    <a:gd name="T5" fmla="*/ 50 h 50"/>
                    <a:gd name="T6" fmla="*/ 12 w 149"/>
                    <a:gd name="T7" fmla="*/ 43 h 50"/>
                    <a:gd name="T8" fmla="*/ 12 w 149"/>
                    <a:gd name="T9" fmla="*/ 43 h 50"/>
                    <a:gd name="T10" fmla="*/ 12 w 149"/>
                    <a:gd name="T11" fmla="*/ 43 h 50"/>
                    <a:gd name="T12" fmla="*/ 12 w 149"/>
                    <a:gd name="T13" fmla="*/ 43 h 50"/>
                    <a:gd name="T14" fmla="*/ 12 w 149"/>
                    <a:gd name="T15" fmla="*/ 43 h 50"/>
                    <a:gd name="T16" fmla="*/ 12 w 149"/>
                    <a:gd name="T17" fmla="*/ 41 h 50"/>
                    <a:gd name="T18" fmla="*/ 12 w 149"/>
                    <a:gd name="T19" fmla="*/ 41 h 50"/>
                    <a:gd name="T20" fmla="*/ 12 w 149"/>
                    <a:gd name="T21" fmla="*/ 41 h 50"/>
                    <a:gd name="T22" fmla="*/ 12 w 149"/>
                    <a:gd name="T23" fmla="*/ 41 h 50"/>
                    <a:gd name="T24" fmla="*/ 9 w 149"/>
                    <a:gd name="T25" fmla="*/ 36 h 50"/>
                    <a:gd name="T26" fmla="*/ 9 w 149"/>
                    <a:gd name="T27" fmla="*/ 36 h 50"/>
                    <a:gd name="T28" fmla="*/ 9 w 149"/>
                    <a:gd name="T29" fmla="*/ 36 h 50"/>
                    <a:gd name="T30" fmla="*/ 9 w 149"/>
                    <a:gd name="T31" fmla="*/ 36 h 50"/>
                    <a:gd name="T32" fmla="*/ 9 w 149"/>
                    <a:gd name="T33" fmla="*/ 36 h 50"/>
                    <a:gd name="T34" fmla="*/ 0 w 149"/>
                    <a:gd name="T35" fmla="*/ 31 h 50"/>
                    <a:gd name="T36" fmla="*/ 0 w 149"/>
                    <a:gd name="T37" fmla="*/ 31 h 50"/>
                    <a:gd name="T38" fmla="*/ 0 w 149"/>
                    <a:gd name="T39" fmla="*/ 31 h 50"/>
                    <a:gd name="T40" fmla="*/ 0 w 149"/>
                    <a:gd name="T41" fmla="*/ 31 h 50"/>
                    <a:gd name="T42" fmla="*/ 0 w 149"/>
                    <a:gd name="T43" fmla="*/ 26 h 50"/>
                    <a:gd name="T44" fmla="*/ 0 w 149"/>
                    <a:gd name="T45" fmla="*/ 24 h 50"/>
                    <a:gd name="T46" fmla="*/ 0 w 149"/>
                    <a:gd name="T47" fmla="*/ 26 h 50"/>
                    <a:gd name="T48" fmla="*/ 0 w 149"/>
                    <a:gd name="T49" fmla="*/ 24 h 50"/>
                    <a:gd name="T50" fmla="*/ 0 w 149"/>
                    <a:gd name="T51" fmla="*/ 26 h 50"/>
                    <a:gd name="T52" fmla="*/ 0 w 149"/>
                    <a:gd name="T53" fmla="*/ 24 h 50"/>
                    <a:gd name="T54" fmla="*/ 0 w 149"/>
                    <a:gd name="T55" fmla="*/ 26 h 50"/>
                    <a:gd name="T56" fmla="*/ 0 w 149"/>
                    <a:gd name="T57" fmla="*/ 24 h 50"/>
                    <a:gd name="T58" fmla="*/ 5 w 149"/>
                    <a:gd name="T59" fmla="*/ 24 h 50"/>
                    <a:gd name="T60" fmla="*/ 5 w 149"/>
                    <a:gd name="T61" fmla="*/ 24 h 50"/>
                    <a:gd name="T62" fmla="*/ 5 w 149"/>
                    <a:gd name="T63" fmla="*/ 24 h 50"/>
                    <a:gd name="T64" fmla="*/ 2 w 149"/>
                    <a:gd name="T65" fmla="*/ 24 h 50"/>
                    <a:gd name="T66" fmla="*/ 2 w 149"/>
                    <a:gd name="T67" fmla="*/ 24 h 50"/>
                    <a:gd name="T68" fmla="*/ 5 w 149"/>
                    <a:gd name="T69" fmla="*/ 24 h 50"/>
                    <a:gd name="T70" fmla="*/ 2 w 149"/>
                    <a:gd name="T71" fmla="*/ 24 h 50"/>
                    <a:gd name="T72" fmla="*/ 5 w 149"/>
                    <a:gd name="T73" fmla="*/ 24 h 50"/>
                    <a:gd name="T74" fmla="*/ 149 w 149"/>
                    <a:gd name="T75" fmla="*/ 0 h 50"/>
                    <a:gd name="T76" fmla="*/ 149 w 149"/>
                    <a:gd name="T77" fmla="*/ 0 h 50"/>
                    <a:gd name="T78" fmla="*/ 149 w 149"/>
                    <a:gd name="T7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9" h="50">
                      <a:moveTo>
                        <a:pt x="12" y="50"/>
                      </a:moveTo>
                      <a:lnTo>
                        <a:pt x="12" y="50"/>
                      </a:lnTo>
                      <a:lnTo>
                        <a:pt x="12" y="48"/>
                      </a:lnTo>
                      <a:lnTo>
                        <a:pt x="12" y="50"/>
                      </a:lnTo>
                      <a:lnTo>
                        <a:pt x="12" y="50"/>
                      </a:lnTo>
                      <a:lnTo>
                        <a:pt x="12" y="50"/>
                      </a:lnTo>
                      <a:close/>
                      <a:moveTo>
                        <a:pt x="12" y="43"/>
                      </a:moveTo>
                      <a:lnTo>
                        <a:pt x="12" y="43"/>
                      </a:lnTo>
                      <a:lnTo>
                        <a:pt x="12" y="43"/>
                      </a:lnTo>
                      <a:lnTo>
                        <a:pt x="12" y="43"/>
                      </a:lnTo>
                      <a:lnTo>
                        <a:pt x="12" y="43"/>
                      </a:lnTo>
                      <a:lnTo>
                        <a:pt x="12" y="43"/>
                      </a:lnTo>
                      <a:close/>
                      <a:moveTo>
                        <a:pt x="12" y="43"/>
                      </a:moveTo>
                      <a:lnTo>
                        <a:pt x="12" y="43"/>
                      </a:lnTo>
                      <a:lnTo>
                        <a:pt x="12" y="43"/>
                      </a:lnTo>
                      <a:lnTo>
                        <a:pt x="12" y="43"/>
                      </a:lnTo>
                      <a:lnTo>
                        <a:pt x="12" y="43"/>
                      </a:lnTo>
                      <a:close/>
                      <a:moveTo>
                        <a:pt x="12" y="41"/>
                      </a:moveTo>
                      <a:lnTo>
                        <a:pt x="12" y="41"/>
                      </a:lnTo>
                      <a:lnTo>
                        <a:pt x="12" y="41"/>
                      </a:lnTo>
                      <a:lnTo>
                        <a:pt x="12" y="41"/>
                      </a:lnTo>
                      <a:lnTo>
                        <a:pt x="12" y="41"/>
                      </a:lnTo>
                      <a:lnTo>
                        <a:pt x="12" y="41"/>
                      </a:lnTo>
                      <a:lnTo>
                        <a:pt x="12" y="41"/>
                      </a:lnTo>
                      <a:lnTo>
                        <a:pt x="12" y="41"/>
                      </a:lnTo>
                      <a:close/>
                      <a:moveTo>
                        <a:pt x="9" y="36"/>
                      </a:moveTo>
                      <a:lnTo>
                        <a:pt x="9" y="36"/>
                      </a:lnTo>
                      <a:lnTo>
                        <a:pt x="9" y="36"/>
                      </a:lnTo>
                      <a:lnTo>
                        <a:pt x="9" y="36"/>
                      </a:lnTo>
                      <a:lnTo>
                        <a:pt x="9" y="36"/>
                      </a:lnTo>
                      <a:lnTo>
                        <a:pt x="9" y="36"/>
                      </a:lnTo>
                      <a:lnTo>
                        <a:pt x="9" y="36"/>
                      </a:lnTo>
                      <a:lnTo>
                        <a:pt x="9" y="36"/>
                      </a:lnTo>
                      <a:lnTo>
                        <a:pt x="9" y="36"/>
                      </a:lnTo>
                      <a:close/>
                      <a:moveTo>
                        <a:pt x="0" y="31"/>
                      </a:moveTo>
                      <a:lnTo>
                        <a:pt x="0" y="31"/>
                      </a:lnTo>
                      <a:lnTo>
                        <a:pt x="0" y="31"/>
                      </a:lnTo>
                      <a:lnTo>
                        <a:pt x="0" y="31"/>
                      </a:lnTo>
                      <a:lnTo>
                        <a:pt x="0" y="31"/>
                      </a:lnTo>
                      <a:lnTo>
                        <a:pt x="0" y="31"/>
                      </a:lnTo>
                      <a:lnTo>
                        <a:pt x="0" y="31"/>
                      </a:lnTo>
                      <a:lnTo>
                        <a:pt x="0" y="31"/>
                      </a:lnTo>
                      <a:lnTo>
                        <a:pt x="0" y="31"/>
                      </a:lnTo>
                      <a:close/>
                      <a:moveTo>
                        <a:pt x="0" y="26"/>
                      </a:moveTo>
                      <a:lnTo>
                        <a:pt x="0" y="26"/>
                      </a:lnTo>
                      <a:lnTo>
                        <a:pt x="0" y="24"/>
                      </a:lnTo>
                      <a:lnTo>
                        <a:pt x="0" y="24"/>
                      </a:lnTo>
                      <a:lnTo>
                        <a:pt x="0" y="26"/>
                      </a:lnTo>
                      <a:lnTo>
                        <a:pt x="0" y="26"/>
                      </a:lnTo>
                      <a:close/>
                      <a:moveTo>
                        <a:pt x="0" y="24"/>
                      </a:moveTo>
                      <a:lnTo>
                        <a:pt x="0" y="26"/>
                      </a:lnTo>
                      <a:lnTo>
                        <a:pt x="0" y="26"/>
                      </a:lnTo>
                      <a:lnTo>
                        <a:pt x="0" y="24"/>
                      </a:lnTo>
                      <a:lnTo>
                        <a:pt x="0" y="24"/>
                      </a:lnTo>
                      <a:close/>
                      <a:moveTo>
                        <a:pt x="0" y="24"/>
                      </a:moveTo>
                      <a:lnTo>
                        <a:pt x="0" y="26"/>
                      </a:lnTo>
                      <a:lnTo>
                        <a:pt x="0" y="24"/>
                      </a:lnTo>
                      <a:lnTo>
                        <a:pt x="0" y="24"/>
                      </a:lnTo>
                      <a:lnTo>
                        <a:pt x="0" y="24"/>
                      </a:lnTo>
                      <a:close/>
                      <a:moveTo>
                        <a:pt x="5" y="24"/>
                      </a:moveTo>
                      <a:lnTo>
                        <a:pt x="5" y="24"/>
                      </a:lnTo>
                      <a:lnTo>
                        <a:pt x="5" y="24"/>
                      </a:lnTo>
                      <a:lnTo>
                        <a:pt x="5" y="24"/>
                      </a:lnTo>
                      <a:lnTo>
                        <a:pt x="5" y="24"/>
                      </a:lnTo>
                      <a:close/>
                      <a:moveTo>
                        <a:pt x="2" y="24"/>
                      </a:moveTo>
                      <a:lnTo>
                        <a:pt x="2" y="24"/>
                      </a:lnTo>
                      <a:lnTo>
                        <a:pt x="2" y="24"/>
                      </a:lnTo>
                      <a:lnTo>
                        <a:pt x="2" y="24"/>
                      </a:lnTo>
                      <a:lnTo>
                        <a:pt x="2" y="24"/>
                      </a:lnTo>
                      <a:close/>
                      <a:moveTo>
                        <a:pt x="5" y="24"/>
                      </a:moveTo>
                      <a:lnTo>
                        <a:pt x="2" y="24"/>
                      </a:lnTo>
                      <a:lnTo>
                        <a:pt x="2" y="24"/>
                      </a:lnTo>
                      <a:lnTo>
                        <a:pt x="2" y="24"/>
                      </a:lnTo>
                      <a:lnTo>
                        <a:pt x="5" y="24"/>
                      </a:lnTo>
                      <a:close/>
                      <a:moveTo>
                        <a:pt x="149" y="0"/>
                      </a:moveTo>
                      <a:lnTo>
                        <a:pt x="149" y="0"/>
                      </a:lnTo>
                      <a:lnTo>
                        <a:pt x="149" y="0"/>
                      </a:lnTo>
                      <a:lnTo>
                        <a:pt x="149" y="0"/>
                      </a:lnTo>
                      <a:lnTo>
                        <a:pt x="149" y="0"/>
                      </a:lnTo>
                      <a:lnTo>
                        <a:pt x="149"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199" name="Freeform 55041"/>
                <p:cNvSpPr>
                  <a:spLocks/>
                </p:cNvSpPr>
                <p:nvPr/>
              </p:nvSpPr>
              <p:spPr bwMode="auto">
                <a:xfrm>
                  <a:off x="2270920" y="4577990"/>
                  <a:ext cx="386975" cy="687732"/>
                </a:xfrm>
                <a:custGeom>
                  <a:avLst/>
                  <a:gdLst>
                    <a:gd name="T0" fmla="*/ 30 w 109"/>
                    <a:gd name="T1" fmla="*/ 47 h 233"/>
                    <a:gd name="T2" fmla="*/ 26 w 109"/>
                    <a:gd name="T3" fmla="*/ 38 h 233"/>
                    <a:gd name="T4" fmla="*/ 23 w 109"/>
                    <a:gd name="T5" fmla="*/ 23 h 233"/>
                    <a:gd name="T6" fmla="*/ 23 w 109"/>
                    <a:gd name="T7" fmla="*/ 14 h 233"/>
                    <a:gd name="T8" fmla="*/ 38 w 109"/>
                    <a:gd name="T9" fmla="*/ 2 h 233"/>
                    <a:gd name="T10" fmla="*/ 45 w 109"/>
                    <a:gd name="T11" fmla="*/ 7 h 233"/>
                    <a:gd name="T12" fmla="*/ 52 w 109"/>
                    <a:gd name="T13" fmla="*/ 14 h 233"/>
                    <a:gd name="T14" fmla="*/ 66 w 109"/>
                    <a:gd name="T15" fmla="*/ 14 h 233"/>
                    <a:gd name="T16" fmla="*/ 80 w 109"/>
                    <a:gd name="T17" fmla="*/ 9 h 233"/>
                    <a:gd name="T18" fmla="*/ 97 w 109"/>
                    <a:gd name="T19" fmla="*/ 9 h 233"/>
                    <a:gd name="T20" fmla="*/ 99 w 109"/>
                    <a:gd name="T21" fmla="*/ 23 h 233"/>
                    <a:gd name="T22" fmla="*/ 106 w 109"/>
                    <a:gd name="T23" fmla="*/ 33 h 233"/>
                    <a:gd name="T24" fmla="*/ 97 w 109"/>
                    <a:gd name="T25" fmla="*/ 42 h 233"/>
                    <a:gd name="T26" fmla="*/ 87 w 109"/>
                    <a:gd name="T27" fmla="*/ 52 h 233"/>
                    <a:gd name="T28" fmla="*/ 90 w 109"/>
                    <a:gd name="T29" fmla="*/ 64 h 233"/>
                    <a:gd name="T30" fmla="*/ 87 w 109"/>
                    <a:gd name="T31" fmla="*/ 76 h 233"/>
                    <a:gd name="T32" fmla="*/ 83 w 109"/>
                    <a:gd name="T33" fmla="*/ 92 h 233"/>
                    <a:gd name="T34" fmla="*/ 87 w 109"/>
                    <a:gd name="T35" fmla="*/ 102 h 233"/>
                    <a:gd name="T36" fmla="*/ 76 w 109"/>
                    <a:gd name="T37" fmla="*/ 114 h 233"/>
                    <a:gd name="T38" fmla="*/ 73 w 109"/>
                    <a:gd name="T39" fmla="*/ 121 h 233"/>
                    <a:gd name="T40" fmla="*/ 80 w 109"/>
                    <a:gd name="T41" fmla="*/ 138 h 233"/>
                    <a:gd name="T42" fmla="*/ 80 w 109"/>
                    <a:gd name="T43" fmla="*/ 149 h 233"/>
                    <a:gd name="T44" fmla="*/ 73 w 109"/>
                    <a:gd name="T45" fmla="*/ 161 h 233"/>
                    <a:gd name="T46" fmla="*/ 83 w 109"/>
                    <a:gd name="T47" fmla="*/ 180 h 233"/>
                    <a:gd name="T48" fmla="*/ 76 w 109"/>
                    <a:gd name="T49" fmla="*/ 187 h 233"/>
                    <a:gd name="T50" fmla="*/ 68 w 109"/>
                    <a:gd name="T51" fmla="*/ 202 h 233"/>
                    <a:gd name="T52" fmla="*/ 68 w 109"/>
                    <a:gd name="T53" fmla="*/ 216 h 233"/>
                    <a:gd name="T54" fmla="*/ 61 w 109"/>
                    <a:gd name="T55" fmla="*/ 228 h 233"/>
                    <a:gd name="T56" fmla="*/ 49 w 109"/>
                    <a:gd name="T57" fmla="*/ 233 h 233"/>
                    <a:gd name="T58" fmla="*/ 40 w 109"/>
                    <a:gd name="T59" fmla="*/ 228 h 233"/>
                    <a:gd name="T60" fmla="*/ 28 w 109"/>
                    <a:gd name="T61" fmla="*/ 228 h 233"/>
                    <a:gd name="T62" fmla="*/ 19 w 109"/>
                    <a:gd name="T63" fmla="*/ 233 h 233"/>
                    <a:gd name="T64" fmla="*/ 19 w 109"/>
                    <a:gd name="T65" fmla="*/ 223 h 233"/>
                    <a:gd name="T66" fmla="*/ 23 w 109"/>
                    <a:gd name="T67" fmla="*/ 209 h 233"/>
                    <a:gd name="T68" fmla="*/ 23 w 109"/>
                    <a:gd name="T69" fmla="*/ 199 h 233"/>
                    <a:gd name="T70" fmla="*/ 23 w 109"/>
                    <a:gd name="T71" fmla="*/ 185 h 233"/>
                    <a:gd name="T72" fmla="*/ 21 w 109"/>
                    <a:gd name="T73" fmla="*/ 168 h 233"/>
                    <a:gd name="T74" fmla="*/ 26 w 109"/>
                    <a:gd name="T75" fmla="*/ 168 h 233"/>
                    <a:gd name="T76" fmla="*/ 28 w 109"/>
                    <a:gd name="T77" fmla="*/ 168 h 233"/>
                    <a:gd name="T78" fmla="*/ 26 w 109"/>
                    <a:gd name="T79" fmla="*/ 161 h 233"/>
                    <a:gd name="T80" fmla="*/ 21 w 109"/>
                    <a:gd name="T81" fmla="*/ 166 h 233"/>
                    <a:gd name="T82" fmla="*/ 11 w 109"/>
                    <a:gd name="T83" fmla="*/ 168 h 233"/>
                    <a:gd name="T84" fmla="*/ 14 w 109"/>
                    <a:gd name="T85" fmla="*/ 159 h 233"/>
                    <a:gd name="T86" fmla="*/ 16 w 109"/>
                    <a:gd name="T87" fmla="*/ 157 h 233"/>
                    <a:gd name="T88" fmla="*/ 19 w 109"/>
                    <a:gd name="T89" fmla="*/ 149 h 233"/>
                    <a:gd name="T90" fmla="*/ 19 w 109"/>
                    <a:gd name="T91" fmla="*/ 142 h 233"/>
                    <a:gd name="T92" fmla="*/ 9 w 109"/>
                    <a:gd name="T93" fmla="*/ 157 h 233"/>
                    <a:gd name="T94" fmla="*/ 0 w 109"/>
                    <a:gd name="T95" fmla="*/ 152 h 233"/>
                    <a:gd name="T96" fmla="*/ 2 w 109"/>
                    <a:gd name="T97" fmla="*/ 140 h 233"/>
                    <a:gd name="T98" fmla="*/ 7 w 109"/>
                    <a:gd name="T99" fmla="*/ 130 h 233"/>
                    <a:gd name="T100" fmla="*/ 9 w 109"/>
                    <a:gd name="T101" fmla="*/ 123 h 233"/>
                    <a:gd name="T102" fmla="*/ 16 w 109"/>
                    <a:gd name="T103" fmla="*/ 107 h 233"/>
                    <a:gd name="T104" fmla="*/ 21 w 109"/>
                    <a:gd name="T105" fmla="*/ 92 h 233"/>
                    <a:gd name="T106" fmla="*/ 26 w 109"/>
                    <a:gd name="T107" fmla="*/ 69 h 233"/>
                    <a:gd name="T108" fmla="*/ 30 w 109"/>
                    <a:gd name="T109" fmla="*/ 64 h 233"/>
                    <a:gd name="T110" fmla="*/ 28 w 109"/>
                    <a:gd name="T111" fmla="*/ 64 h 233"/>
                    <a:gd name="T112" fmla="*/ 28 w 109"/>
                    <a:gd name="T113" fmla="*/ 61 h 233"/>
                    <a:gd name="T114" fmla="*/ 35 w 109"/>
                    <a:gd name="T115" fmla="*/ 5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233">
                      <a:moveTo>
                        <a:pt x="42" y="50"/>
                      </a:moveTo>
                      <a:lnTo>
                        <a:pt x="40" y="50"/>
                      </a:lnTo>
                      <a:lnTo>
                        <a:pt x="38" y="52"/>
                      </a:lnTo>
                      <a:lnTo>
                        <a:pt x="38" y="50"/>
                      </a:lnTo>
                      <a:lnTo>
                        <a:pt x="35" y="50"/>
                      </a:lnTo>
                      <a:lnTo>
                        <a:pt x="35" y="52"/>
                      </a:lnTo>
                      <a:lnTo>
                        <a:pt x="35" y="50"/>
                      </a:lnTo>
                      <a:lnTo>
                        <a:pt x="33" y="50"/>
                      </a:lnTo>
                      <a:lnTo>
                        <a:pt x="33" y="47"/>
                      </a:lnTo>
                      <a:lnTo>
                        <a:pt x="30" y="47"/>
                      </a:lnTo>
                      <a:lnTo>
                        <a:pt x="28" y="47"/>
                      </a:lnTo>
                      <a:lnTo>
                        <a:pt x="28" y="45"/>
                      </a:lnTo>
                      <a:lnTo>
                        <a:pt x="26" y="45"/>
                      </a:lnTo>
                      <a:lnTo>
                        <a:pt x="28" y="45"/>
                      </a:lnTo>
                      <a:lnTo>
                        <a:pt x="26" y="45"/>
                      </a:lnTo>
                      <a:lnTo>
                        <a:pt x="28" y="45"/>
                      </a:lnTo>
                      <a:lnTo>
                        <a:pt x="26" y="45"/>
                      </a:lnTo>
                      <a:lnTo>
                        <a:pt x="26" y="42"/>
                      </a:lnTo>
                      <a:lnTo>
                        <a:pt x="26" y="40"/>
                      </a:lnTo>
                      <a:lnTo>
                        <a:pt x="26" y="38"/>
                      </a:lnTo>
                      <a:lnTo>
                        <a:pt x="26" y="35"/>
                      </a:lnTo>
                      <a:lnTo>
                        <a:pt x="23" y="35"/>
                      </a:lnTo>
                      <a:lnTo>
                        <a:pt x="23" y="33"/>
                      </a:lnTo>
                      <a:lnTo>
                        <a:pt x="23" y="31"/>
                      </a:lnTo>
                      <a:lnTo>
                        <a:pt x="23" y="28"/>
                      </a:lnTo>
                      <a:lnTo>
                        <a:pt x="23" y="31"/>
                      </a:lnTo>
                      <a:lnTo>
                        <a:pt x="26" y="31"/>
                      </a:lnTo>
                      <a:lnTo>
                        <a:pt x="23" y="28"/>
                      </a:lnTo>
                      <a:lnTo>
                        <a:pt x="23" y="26"/>
                      </a:lnTo>
                      <a:lnTo>
                        <a:pt x="23" y="23"/>
                      </a:lnTo>
                      <a:lnTo>
                        <a:pt x="23" y="21"/>
                      </a:lnTo>
                      <a:lnTo>
                        <a:pt x="26" y="21"/>
                      </a:lnTo>
                      <a:lnTo>
                        <a:pt x="28" y="21"/>
                      </a:lnTo>
                      <a:lnTo>
                        <a:pt x="26" y="21"/>
                      </a:lnTo>
                      <a:lnTo>
                        <a:pt x="23" y="21"/>
                      </a:lnTo>
                      <a:lnTo>
                        <a:pt x="21" y="21"/>
                      </a:lnTo>
                      <a:lnTo>
                        <a:pt x="21" y="19"/>
                      </a:lnTo>
                      <a:lnTo>
                        <a:pt x="21" y="16"/>
                      </a:lnTo>
                      <a:lnTo>
                        <a:pt x="21" y="14"/>
                      </a:lnTo>
                      <a:lnTo>
                        <a:pt x="23" y="14"/>
                      </a:lnTo>
                      <a:lnTo>
                        <a:pt x="23" y="12"/>
                      </a:lnTo>
                      <a:lnTo>
                        <a:pt x="26" y="12"/>
                      </a:lnTo>
                      <a:lnTo>
                        <a:pt x="26" y="9"/>
                      </a:lnTo>
                      <a:lnTo>
                        <a:pt x="28" y="7"/>
                      </a:lnTo>
                      <a:lnTo>
                        <a:pt x="28" y="4"/>
                      </a:lnTo>
                      <a:lnTo>
                        <a:pt x="30" y="4"/>
                      </a:lnTo>
                      <a:lnTo>
                        <a:pt x="33" y="4"/>
                      </a:lnTo>
                      <a:lnTo>
                        <a:pt x="35" y="4"/>
                      </a:lnTo>
                      <a:lnTo>
                        <a:pt x="38" y="4"/>
                      </a:lnTo>
                      <a:lnTo>
                        <a:pt x="38" y="2"/>
                      </a:lnTo>
                      <a:lnTo>
                        <a:pt x="38" y="4"/>
                      </a:lnTo>
                      <a:lnTo>
                        <a:pt x="40" y="4"/>
                      </a:lnTo>
                      <a:lnTo>
                        <a:pt x="40" y="2"/>
                      </a:lnTo>
                      <a:lnTo>
                        <a:pt x="42" y="2"/>
                      </a:lnTo>
                      <a:lnTo>
                        <a:pt x="42" y="0"/>
                      </a:lnTo>
                      <a:lnTo>
                        <a:pt x="45" y="2"/>
                      </a:lnTo>
                      <a:lnTo>
                        <a:pt x="45" y="4"/>
                      </a:lnTo>
                      <a:lnTo>
                        <a:pt x="47" y="4"/>
                      </a:lnTo>
                      <a:lnTo>
                        <a:pt x="47" y="7"/>
                      </a:lnTo>
                      <a:lnTo>
                        <a:pt x="45" y="7"/>
                      </a:lnTo>
                      <a:lnTo>
                        <a:pt x="45" y="9"/>
                      </a:lnTo>
                      <a:lnTo>
                        <a:pt x="42" y="9"/>
                      </a:lnTo>
                      <a:lnTo>
                        <a:pt x="42" y="12"/>
                      </a:lnTo>
                      <a:lnTo>
                        <a:pt x="42" y="14"/>
                      </a:lnTo>
                      <a:lnTo>
                        <a:pt x="45" y="14"/>
                      </a:lnTo>
                      <a:lnTo>
                        <a:pt x="45" y="16"/>
                      </a:lnTo>
                      <a:lnTo>
                        <a:pt x="47" y="16"/>
                      </a:lnTo>
                      <a:lnTo>
                        <a:pt x="49" y="16"/>
                      </a:lnTo>
                      <a:lnTo>
                        <a:pt x="49" y="14"/>
                      </a:lnTo>
                      <a:lnTo>
                        <a:pt x="52" y="14"/>
                      </a:lnTo>
                      <a:lnTo>
                        <a:pt x="52" y="12"/>
                      </a:lnTo>
                      <a:lnTo>
                        <a:pt x="54" y="12"/>
                      </a:lnTo>
                      <a:lnTo>
                        <a:pt x="54" y="14"/>
                      </a:lnTo>
                      <a:lnTo>
                        <a:pt x="57" y="12"/>
                      </a:lnTo>
                      <a:lnTo>
                        <a:pt x="59" y="12"/>
                      </a:lnTo>
                      <a:lnTo>
                        <a:pt x="61" y="12"/>
                      </a:lnTo>
                      <a:lnTo>
                        <a:pt x="61" y="14"/>
                      </a:lnTo>
                      <a:lnTo>
                        <a:pt x="64" y="12"/>
                      </a:lnTo>
                      <a:lnTo>
                        <a:pt x="64" y="14"/>
                      </a:lnTo>
                      <a:lnTo>
                        <a:pt x="66" y="14"/>
                      </a:lnTo>
                      <a:lnTo>
                        <a:pt x="68" y="14"/>
                      </a:lnTo>
                      <a:lnTo>
                        <a:pt x="68" y="16"/>
                      </a:lnTo>
                      <a:lnTo>
                        <a:pt x="71" y="14"/>
                      </a:lnTo>
                      <a:lnTo>
                        <a:pt x="73" y="14"/>
                      </a:lnTo>
                      <a:lnTo>
                        <a:pt x="76" y="14"/>
                      </a:lnTo>
                      <a:lnTo>
                        <a:pt x="76" y="12"/>
                      </a:lnTo>
                      <a:lnTo>
                        <a:pt x="78" y="12"/>
                      </a:lnTo>
                      <a:lnTo>
                        <a:pt x="78" y="9"/>
                      </a:lnTo>
                      <a:lnTo>
                        <a:pt x="78" y="7"/>
                      </a:lnTo>
                      <a:lnTo>
                        <a:pt x="80" y="9"/>
                      </a:lnTo>
                      <a:lnTo>
                        <a:pt x="83" y="9"/>
                      </a:lnTo>
                      <a:lnTo>
                        <a:pt x="85" y="9"/>
                      </a:lnTo>
                      <a:lnTo>
                        <a:pt x="87" y="9"/>
                      </a:lnTo>
                      <a:lnTo>
                        <a:pt x="90" y="9"/>
                      </a:lnTo>
                      <a:lnTo>
                        <a:pt x="90" y="7"/>
                      </a:lnTo>
                      <a:lnTo>
                        <a:pt x="90" y="9"/>
                      </a:lnTo>
                      <a:lnTo>
                        <a:pt x="92" y="9"/>
                      </a:lnTo>
                      <a:lnTo>
                        <a:pt x="92" y="12"/>
                      </a:lnTo>
                      <a:lnTo>
                        <a:pt x="95" y="9"/>
                      </a:lnTo>
                      <a:lnTo>
                        <a:pt x="97" y="9"/>
                      </a:lnTo>
                      <a:lnTo>
                        <a:pt x="97" y="12"/>
                      </a:lnTo>
                      <a:lnTo>
                        <a:pt x="97" y="14"/>
                      </a:lnTo>
                      <a:lnTo>
                        <a:pt x="99" y="14"/>
                      </a:lnTo>
                      <a:lnTo>
                        <a:pt x="99" y="16"/>
                      </a:lnTo>
                      <a:lnTo>
                        <a:pt x="97" y="16"/>
                      </a:lnTo>
                      <a:lnTo>
                        <a:pt x="99" y="16"/>
                      </a:lnTo>
                      <a:lnTo>
                        <a:pt x="97" y="16"/>
                      </a:lnTo>
                      <a:lnTo>
                        <a:pt x="97" y="19"/>
                      </a:lnTo>
                      <a:lnTo>
                        <a:pt x="97" y="21"/>
                      </a:lnTo>
                      <a:lnTo>
                        <a:pt x="99" y="23"/>
                      </a:lnTo>
                      <a:lnTo>
                        <a:pt x="102" y="21"/>
                      </a:lnTo>
                      <a:lnTo>
                        <a:pt x="104" y="21"/>
                      </a:lnTo>
                      <a:lnTo>
                        <a:pt x="106" y="23"/>
                      </a:lnTo>
                      <a:lnTo>
                        <a:pt x="109" y="26"/>
                      </a:lnTo>
                      <a:lnTo>
                        <a:pt x="109" y="28"/>
                      </a:lnTo>
                      <a:lnTo>
                        <a:pt x="109" y="31"/>
                      </a:lnTo>
                      <a:lnTo>
                        <a:pt x="106" y="31"/>
                      </a:lnTo>
                      <a:lnTo>
                        <a:pt x="109" y="31"/>
                      </a:lnTo>
                      <a:lnTo>
                        <a:pt x="106" y="31"/>
                      </a:lnTo>
                      <a:lnTo>
                        <a:pt x="106" y="33"/>
                      </a:lnTo>
                      <a:lnTo>
                        <a:pt x="104" y="33"/>
                      </a:lnTo>
                      <a:lnTo>
                        <a:pt x="104" y="35"/>
                      </a:lnTo>
                      <a:lnTo>
                        <a:pt x="106" y="35"/>
                      </a:lnTo>
                      <a:lnTo>
                        <a:pt x="104" y="35"/>
                      </a:lnTo>
                      <a:lnTo>
                        <a:pt x="104" y="38"/>
                      </a:lnTo>
                      <a:lnTo>
                        <a:pt x="102" y="38"/>
                      </a:lnTo>
                      <a:lnTo>
                        <a:pt x="102" y="40"/>
                      </a:lnTo>
                      <a:lnTo>
                        <a:pt x="99" y="40"/>
                      </a:lnTo>
                      <a:lnTo>
                        <a:pt x="97" y="40"/>
                      </a:lnTo>
                      <a:lnTo>
                        <a:pt x="97" y="42"/>
                      </a:lnTo>
                      <a:lnTo>
                        <a:pt x="95" y="42"/>
                      </a:lnTo>
                      <a:lnTo>
                        <a:pt x="92" y="42"/>
                      </a:lnTo>
                      <a:lnTo>
                        <a:pt x="92" y="45"/>
                      </a:lnTo>
                      <a:lnTo>
                        <a:pt x="92" y="47"/>
                      </a:lnTo>
                      <a:lnTo>
                        <a:pt x="90" y="47"/>
                      </a:lnTo>
                      <a:lnTo>
                        <a:pt x="92" y="47"/>
                      </a:lnTo>
                      <a:lnTo>
                        <a:pt x="90" y="47"/>
                      </a:lnTo>
                      <a:lnTo>
                        <a:pt x="90" y="50"/>
                      </a:lnTo>
                      <a:lnTo>
                        <a:pt x="90" y="52"/>
                      </a:lnTo>
                      <a:lnTo>
                        <a:pt x="87" y="52"/>
                      </a:lnTo>
                      <a:lnTo>
                        <a:pt x="85" y="52"/>
                      </a:lnTo>
                      <a:lnTo>
                        <a:pt x="85" y="54"/>
                      </a:lnTo>
                      <a:lnTo>
                        <a:pt x="87" y="54"/>
                      </a:lnTo>
                      <a:lnTo>
                        <a:pt x="87" y="57"/>
                      </a:lnTo>
                      <a:lnTo>
                        <a:pt x="87" y="59"/>
                      </a:lnTo>
                      <a:lnTo>
                        <a:pt x="90" y="59"/>
                      </a:lnTo>
                      <a:lnTo>
                        <a:pt x="90" y="61"/>
                      </a:lnTo>
                      <a:lnTo>
                        <a:pt x="87" y="61"/>
                      </a:lnTo>
                      <a:lnTo>
                        <a:pt x="87" y="64"/>
                      </a:lnTo>
                      <a:lnTo>
                        <a:pt x="90" y="64"/>
                      </a:lnTo>
                      <a:lnTo>
                        <a:pt x="87" y="64"/>
                      </a:lnTo>
                      <a:lnTo>
                        <a:pt x="87" y="66"/>
                      </a:lnTo>
                      <a:lnTo>
                        <a:pt x="90" y="66"/>
                      </a:lnTo>
                      <a:lnTo>
                        <a:pt x="90" y="69"/>
                      </a:lnTo>
                      <a:lnTo>
                        <a:pt x="90" y="71"/>
                      </a:lnTo>
                      <a:lnTo>
                        <a:pt x="87" y="71"/>
                      </a:lnTo>
                      <a:lnTo>
                        <a:pt x="87" y="73"/>
                      </a:lnTo>
                      <a:lnTo>
                        <a:pt x="90" y="73"/>
                      </a:lnTo>
                      <a:lnTo>
                        <a:pt x="90" y="76"/>
                      </a:lnTo>
                      <a:lnTo>
                        <a:pt x="87" y="76"/>
                      </a:lnTo>
                      <a:lnTo>
                        <a:pt x="87" y="78"/>
                      </a:lnTo>
                      <a:lnTo>
                        <a:pt x="87" y="80"/>
                      </a:lnTo>
                      <a:lnTo>
                        <a:pt x="90" y="80"/>
                      </a:lnTo>
                      <a:lnTo>
                        <a:pt x="90" y="83"/>
                      </a:lnTo>
                      <a:lnTo>
                        <a:pt x="87" y="85"/>
                      </a:lnTo>
                      <a:lnTo>
                        <a:pt x="87" y="88"/>
                      </a:lnTo>
                      <a:lnTo>
                        <a:pt x="85" y="88"/>
                      </a:lnTo>
                      <a:lnTo>
                        <a:pt x="83" y="88"/>
                      </a:lnTo>
                      <a:lnTo>
                        <a:pt x="83" y="90"/>
                      </a:lnTo>
                      <a:lnTo>
                        <a:pt x="83" y="92"/>
                      </a:lnTo>
                      <a:lnTo>
                        <a:pt x="85" y="92"/>
                      </a:lnTo>
                      <a:lnTo>
                        <a:pt x="85" y="95"/>
                      </a:lnTo>
                      <a:lnTo>
                        <a:pt x="87" y="95"/>
                      </a:lnTo>
                      <a:lnTo>
                        <a:pt x="87" y="97"/>
                      </a:lnTo>
                      <a:lnTo>
                        <a:pt x="87" y="100"/>
                      </a:lnTo>
                      <a:lnTo>
                        <a:pt x="87" y="102"/>
                      </a:lnTo>
                      <a:lnTo>
                        <a:pt x="85" y="102"/>
                      </a:lnTo>
                      <a:lnTo>
                        <a:pt x="87" y="102"/>
                      </a:lnTo>
                      <a:lnTo>
                        <a:pt x="85" y="102"/>
                      </a:lnTo>
                      <a:lnTo>
                        <a:pt x="87" y="102"/>
                      </a:lnTo>
                      <a:lnTo>
                        <a:pt x="85" y="102"/>
                      </a:lnTo>
                      <a:lnTo>
                        <a:pt x="85" y="104"/>
                      </a:lnTo>
                      <a:lnTo>
                        <a:pt x="85" y="107"/>
                      </a:lnTo>
                      <a:lnTo>
                        <a:pt x="83" y="107"/>
                      </a:lnTo>
                      <a:lnTo>
                        <a:pt x="83" y="109"/>
                      </a:lnTo>
                      <a:lnTo>
                        <a:pt x="83" y="111"/>
                      </a:lnTo>
                      <a:lnTo>
                        <a:pt x="83" y="114"/>
                      </a:lnTo>
                      <a:lnTo>
                        <a:pt x="80" y="114"/>
                      </a:lnTo>
                      <a:lnTo>
                        <a:pt x="78" y="114"/>
                      </a:lnTo>
                      <a:lnTo>
                        <a:pt x="76" y="114"/>
                      </a:lnTo>
                      <a:lnTo>
                        <a:pt x="73" y="114"/>
                      </a:lnTo>
                      <a:lnTo>
                        <a:pt x="71" y="114"/>
                      </a:lnTo>
                      <a:lnTo>
                        <a:pt x="68" y="114"/>
                      </a:lnTo>
                      <a:lnTo>
                        <a:pt x="66" y="114"/>
                      </a:lnTo>
                      <a:lnTo>
                        <a:pt x="66" y="116"/>
                      </a:lnTo>
                      <a:lnTo>
                        <a:pt x="68" y="116"/>
                      </a:lnTo>
                      <a:lnTo>
                        <a:pt x="68" y="119"/>
                      </a:lnTo>
                      <a:lnTo>
                        <a:pt x="71" y="119"/>
                      </a:lnTo>
                      <a:lnTo>
                        <a:pt x="71" y="121"/>
                      </a:lnTo>
                      <a:lnTo>
                        <a:pt x="73" y="121"/>
                      </a:lnTo>
                      <a:lnTo>
                        <a:pt x="73" y="123"/>
                      </a:lnTo>
                      <a:lnTo>
                        <a:pt x="73" y="126"/>
                      </a:lnTo>
                      <a:lnTo>
                        <a:pt x="73" y="128"/>
                      </a:lnTo>
                      <a:lnTo>
                        <a:pt x="73" y="130"/>
                      </a:lnTo>
                      <a:lnTo>
                        <a:pt x="76" y="130"/>
                      </a:lnTo>
                      <a:lnTo>
                        <a:pt x="76" y="133"/>
                      </a:lnTo>
                      <a:lnTo>
                        <a:pt x="76" y="135"/>
                      </a:lnTo>
                      <a:lnTo>
                        <a:pt x="78" y="135"/>
                      </a:lnTo>
                      <a:lnTo>
                        <a:pt x="78" y="138"/>
                      </a:lnTo>
                      <a:lnTo>
                        <a:pt x="80" y="138"/>
                      </a:lnTo>
                      <a:lnTo>
                        <a:pt x="83" y="138"/>
                      </a:lnTo>
                      <a:lnTo>
                        <a:pt x="83" y="140"/>
                      </a:lnTo>
                      <a:lnTo>
                        <a:pt x="85" y="140"/>
                      </a:lnTo>
                      <a:lnTo>
                        <a:pt x="85" y="142"/>
                      </a:lnTo>
                      <a:lnTo>
                        <a:pt x="83" y="145"/>
                      </a:lnTo>
                      <a:lnTo>
                        <a:pt x="83" y="147"/>
                      </a:lnTo>
                      <a:lnTo>
                        <a:pt x="80" y="147"/>
                      </a:lnTo>
                      <a:lnTo>
                        <a:pt x="83" y="147"/>
                      </a:lnTo>
                      <a:lnTo>
                        <a:pt x="83" y="149"/>
                      </a:lnTo>
                      <a:lnTo>
                        <a:pt x="80" y="149"/>
                      </a:lnTo>
                      <a:lnTo>
                        <a:pt x="80" y="152"/>
                      </a:lnTo>
                      <a:lnTo>
                        <a:pt x="78" y="152"/>
                      </a:lnTo>
                      <a:lnTo>
                        <a:pt x="78" y="154"/>
                      </a:lnTo>
                      <a:lnTo>
                        <a:pt x="76" y="154"/>
                      </a:lnTo>
                      <a:lnTo>
                        <a:pt x="76" y="157"/>
                      </a:lnTo>
                      <a:lnTo>
                        <a:pt x="73" y="157"/>
                      </a:lnTo>
                      <a:lnTo>
                        <a:pt x="73" y="159"/>
                      </a:lnTo>
                      <a:lnTo>
                        <a:pt x="76" y="159"/>
                      </a:lnTo>
                      <a:lnTo>
                        <a:pt x="76" y="161"/>
                      </a:lnTo>
                      <a:lnTo>
                        <a:pt x="73" y="161"/>
                      </a:lnTo>
                      <a:lnTo>
                        <a:pt x="73" y="164"/>
                      </a:lnTo>
                      <a:lnTo>
                        <a:pt x="73" y="166"/>
                      </a:lnTo>
                      <a:lnTo>
                        <a:pt x="73" y="168"/>
                      </a:lnTo>
                      <a:lnTo>
                        <a:pt x="73" y="171"/>
                      </a:lnTo>
                      <a:lnTo>
                        <a:pt x="76" y="171"/>
                      </a:lnTo>
                      <a:lnTo>
                        <a:pt x="76" y="173"/>
                      </a:lnTo>
                      <a:lnTo>
                        <a:pt x="78" y="176"/>
                      </a:lnTo>
                      <a:lnTo>
                        <a:pt x="78" y="178"/>
                      </a:lnTo>
                      <a:lnTo>
                        <a:pt x="80" y="180"/>
                      </a:lnTo>
                      <a:lnTo>
                        <a:pt x="83" y="180"/>
                      </a:lnTo>
                      <a:lnTo>
                        <a:pt x="83" y="178"/>
                      </a:lnTo>
                      <a:lnTo>
                        <a:pt x="85" y="178"/>
                      </a:lnTo>
                      <a:lnTo>
                        <a:pt x="85" y="180"/>
                      </a:lnTo>
                      <a:lnTo>
                        <a:pt x="83" y="183"/>
                      </a:lnTo>
                      <a:lnTo>
                        <a:pt x="83" y="185"/>
                      </a:lnTo>
                      <a:lnTo>
                        <a:pt x="83" y="187"/>
                      </a:lnTo>
                      <a:lnTo>
                        <a:pt x="80" y="187"/>
                      </a:lnTo>
                      <a:lnTo>
                        <a:pt x="80" y="185"/>
                      </a:lnTo>
                      <a:lnTo>
                        <a:pt x="78" y="187"/>
                      </a:lnTo>
                      <a:lnTo>
                        <a:pt x="76" y="187"/>
                      </a:lnTo>
                      <a:lnTo>
                        <a:pt x="73" y="190"/>
                      </a:lnTo>
                      <a:lnTo>
                        <a:pt x="76" y="190"/>
                      </a:lnTo>
                      <a:lnTo>
                        <a:pt x="76" y="192"/>
                      </a:lnTo>
                      <a:lnTo>
                        <a:pt x="73" y="192"/>
                      </a:lnTo>
                      <a:lnTo>
                        <a:pt x="73" y="195"/>
                      </a:lnTo>
                      <a:lnTo>
                        <a:pt x="73" y="197"/>
                      </a:lnTo>
                      <a:lnTo>
                        <a:pt x="71" y="197"/>
                      </a:lnTo>
                      <a:lnTo>
                        <a:pt x="71" y="199"/>
                      </a:lnTo>
                      <a:lnTo>
                        <a:pt x="68" y="199"/>
                      </a:lnTo>
                      <a:lnTo>
                        <a:pt x="68" y="202"/>
                      </a:lnTo>
                      <a:lnTo>
                        <a:pt x="68" y="204"/>
                      </a:lnTo>
                      <a:lnTo>
                        <a:pt x="66" y="204"/>
                      </a:lnTo>
                      <a:lnTo>
                        <a:pt x="66" y="206"/>
                      </a:lnTo>
                      <a:lnTo>
                        <a:pt x="66" y="209"/>
                      </a:lnTo>
                      <a:lnTo>
                        <a:pt x="66" y="206"/>
                      </a:lnTo>
                      <a:lnTo>
                        <a:pt x="66" y="209"/>
                      </a:lnTo>
                      <a:lnTo>
                        <a:pt x="66" y="211"/>
                      </a:lnTo>
                      <a:lnTo>
                        <a:pt x="68" y="211"/>
                      </a:lnTo>
                      <a:lnTo>
                        <a:pt x="68" y="214"/>
                      </a:lnTo>
                      <a:lnTo>
                        <a:pt x="68" y="216"/>
                      </a:lnTo>
                      <a:lnTo>
                        <a:pt x="68" y="218"/>
                      </a:lnTo>
                      <a:lnTo>
                        <a:pt x="68" y="221"/>
                      </a:lnTo>
                      <a:lnTo>
                        <a:pt x="68" y="223"/>
                      </a:lnTo>
                      <a:lnTo>
                        <a:pt x="68" y="225"/>
                      </a:lnTo>
                      <a:lnTo>
                        <a:pt x="71" y="225"/>
                      </a:lnTo>
                      <a:lnTo>
                        <a:pt x="68" y="225"/>
                      </a:lnTo>
                      <a:lnTo>
                        <a:pt x="66" y="225"/>
                      </a:lnTo>
                      <a:lnTo>
                        <a:pt x="64" y="225"/>
                      </a:lnTo>
                      <a:lnTo>
                        <a:pt x="64" y="228"/>
                      </a:lnTo>
                      <a:lnTo>
                        <a:pt x="61" y="228"/>
                      </a:lnTo>
                      <a:lnTo>
                        <a:pt x="64" y="228"/>
                      </a:lnTo>
                      <a:lnTo>
                        <a:pt x="61" y="228"/>
                      </a:lnTo>
                      <a:lnTo>
                        <a:pt x="61" y="230"/>
                      </a:lnTo>
                      <a:lnTo>
                        <a:pt x="59" y="230"/>
                      </a:lnTo>
                      <a:lnTo>
                        <a:pt x="57" y="230"/>
                      </a:lnTo>
                      <a:lnTo>
                        <a:pt x="57" y="233"/>
                      </a:lnTo>
                      <a:lnTo>
                        <a:pt x="57" y="230"/>
                      </a:lnTo>
                      <a:lnTo>
                        <a:pt x="54" y="233"/>
                      </a:lnTo>
                      <a:lnTo>
                        <a:pt x="52" y="233"/>
                      </a:lnTo>
                      <a:lnTo>
                        <a:pt x="49" y="233"/>
                      </a:lnTo>
                      <a:lnTo>
                        <a:pt x="49" y="230"/>
                      </a:lnTo>
                      <a:lnTo>
                        <a:pt x="49" y="233"/>
                      </a:lnTo>
                      <a:lnTo>
                        <a:pt x="52" y="233"/>
                      </a:lnTo>
                      <a:lnTo>
                        <a:pt x="49" y="233"/>
                      </a:lnTo>
                      <a:lnTo>
                        <a:pt x="47" y="230"/>
                      </a:lnTo>
                      <a:lnTo>
                        <a:pt x="45" y="230"/>
                      </a:lnTo>
                      <a:lnTo>
                        <a:pt x="45" y="228"/>
                      </a:lnTo>
                      <a:lnTo>
                        <a:pt x="42" y="228"/>
                      </a:lnTo>
                      <a:lnTo>
                        <a:pt x="40" y="230"/>
                      </a:lnTo>
                      <a:lnTo>
                        <a:pt x="40" y="228"/>
                      </a:lnTo>
                      <a:lnTo>
                        <a:pt x="38" y="228"/>
                      </a:lnTo>
                      <a:lnTo>
                        <a:pt x="35" y="228"/>
                      </a:lnTo>
                      <a:lnTo>
                        <a:pt x="33" y="228"/>
                      </a:lnTo>
                      <a:lnTo>
                        <a:pt x="33" y="225"/>
                      </a:lnTo>
                      <a:lnTo>
                        <a:pt x="33" y="228"/>
                      </a:lnTo>
                      <a:lnTo>
                        <a:pt x="30" y="228"/>
                      </a:lnTo>
                      <a:lnTo>
                        <a:pt x="30" y="225"/>
                      </a:lnTo>
                      <a:lnTo>
                        <a:pt x="30" y="228"/>
                      </a:lnTo>
                      <a:lnTo>
                        <a:pt x="30" y="225"/>
                      </a:lnTo>
                      <a:lnTo>
                        <a:pt x="28" y="228"/>
                      </a:lnTo>
                      <a:lnTo>
                        <a:pt x="30" y="228"/>
                      </a:lnTo>
                      <a:lnTo>
                        <a:pt x="28" y="228"/>
                      </a:lnTo>
                      <a:lnTo>
                        <a:pt x="26" y="228"/>
                      </a:lnTo>
                      <a:lnTo>
                        <a:pt x="26" y="230"/>
                      </a:lnTo>
                      <a:lnTo>
                        <a:pt x="23" y="230"/>
                      </a:lnTo>
                      <a:lnTo>
                        <a:pt x="21" y="230"/>
                      </a:lnTo>
                      <a:lnTo>
                        <a:pt x="21" y="233"/>
                      </a:lnTo>
                      <a:lnTo>
                        <a:pt x="21" y="230"/>
                      </a:lnTo>
                      <a:lnTo>
                        <a:pt x="21" y="233"/>
                      </a:lnTo>
                      <a:lnTo>
                        <a:pt x="19" y="233"/>
                      </a:lnTo>
                      <a:lnTo>
                        <a:pt x="19" y="230"/>
                      </a:lnTo>
                      <a:lnTo>
                        <a:pt x="19" y="233"/>
                      </a:lnTo>
                      <a:lnTo>
                        <a:pt x="16" y="233"/>
                      </a:lnTo>
                      <a:lnTo>
                        <a:pt x="16" y="230"/>
                      </a:lnTo>
                      <a:lnTo>
                        <a:pt x="19" y="230"/>
                      </a:lnTo>
                      <a:lnTo>
                        <a:pt x="19" y="228"/>
                      </a:lnTo>
                      <a:lnTo>
                        <a:pt x="19" y="225"/>
                      </a:lnTo>
                      <a:lnTo>
                        <a:pt x="21" y="225"/>
                      </a:lnTo>
                      <a:lnTo>
                        <a:pt x="21" y="223"/>
                      </a:lnTo>
                      <a:lnTo>
                        <a:pt x="19" y="223"/>
                      </a:lnTo>
                      <a:lnTo>
                        <a:pt x="21" y="223"/>
                      </a:lnTo>
                      <a:lnTo>
                        <a:pt x="21" y="221"/>
                      </a:lnTo>
                      <a:lnTo>
                        <a:pt x="21" y="218"/>
                      </a:lnTo>
                      <a:lnTo>
                        <a:pt x="21" y="216"/>
                      </a:lnTo>
                      <a:lnTo>
                        <a:pt x="23" y="218"/>
                      </a:lnTo>
                      <a:lnTo>
                        <a:pt x="21" y="216"/>
                      </a:lnTo>
                      <a:lnTo>
                        <a:pt x="23" y="216"/>
                      </a:lnTo>
                      <a:lnTo>
                        <a:pt x="23" y="214"/>
                      </a:lnTo>
                      <a:lnTo>
                        <a:pt x="23" y="211"/>
                      </a:lnTo>
                      <a:lnTo>
                        <a:pt x="23" y="209"/>
                      </a:lnTo>
                      <a:lnTo>
                        <a:pt x="23" y="206"/>
                      </a:lnTo>
                      <a:lnTo>
                        <a:pt x="23" y="204"/>
                      </a:lnTo>
                      <a:lnTo>
                        <a:pt x="23" y="202"/>
                      </a:lnTo>
                      <a:lnTo>
                        <a:pt x="23" y="199"/>
                      </a:lnTo>
                      <a:lnTo>
                        <a:pt x="26" y="199"/>
                      </a:lnTo>
                      <a:lnTo>
                        <a:pt x="26" y="202"/>
                      </a:lnTo>
                      <a:lnTo>
                        <a:pt x="26" y="199"/>
                      </a:lnTo>
                      <a:lnTo>
                        <a:pt x="23" y="199"/>
                      </a:lnTo>
                      <a:lnTo>
                        <a:pt x="23" y="202"/>
                      </a:lnTo>
                      <a:lnTo>
                        <a:pt x="23" y="199"/>
                      </a:lnTo>
                      <a:lnTo>
                        <a:pt x="23" y="197"/>
                      </a:lnTo>
                      <a:lnTo>
                        <a:pt x="23" y="195"/>
                      </a:lnTo>
                      <a:lnTo>
                        <a:pt x="23" y="192"/>
                      </a:lnTo>
                      <a:lnTo>
                        <a:pt x="23" y="190"/>
                      </a:lnTo>
                      <a:lnTo>
                        <a:pt x="21" y="190"/>
                      </a:lnTo>
                      <a:lnTo>
                        <a:pt x="21" y="192"/>
                      </a:lnTo>
                      <a:lnTo>
                        <a:pt x="21" y="190"/>
                      </a:lnTo>
                      <a:lnTo>
                        <a:pt x="21" y="187"/>
                      </a:lnTo>
                      <a:lnTo>
                        <a:pt x="23" y="187"/>
                      </a:lnTo>
                      <a:lnTo>
                        <a:pt x="23" y="185"/>
                      </a:lnTo>
                      <a:lnTo>
                        <a:pt x="23" y="183"/>
                      </a:lnTo>
                      <a:lnTo>
                        <a:pt x="23" y="180"/>
                      </a:lnTo>
                      <a:lnTo>
                        <a:pt x="23" y="178"/>
                      </a:lnTo>
                      <a:lnTo>
                        <a:pt x="23" y="176"/>
                      </a:lnTo>
                      <a:lnTo>
                        <a:pt x="23" y="173"/>
                      </a:lnTo>
                      <a:lnTo>
                        <a:pt x="23" y="171"/>
                      </a:lnTo>
                      <a:lnTo>
                        <a:pt x="23" y="168"/>
                      </a:lnTo>
                      <a:lnTo>
                        <a:pt x="21" y="168"/>
                      </a:lnTo>
                      <a:lnTo>
                        <a:pt x="21" y="166"/>
                      </a:lnTo>
                      <a:lnTo>
                        <a:pt x="21" y="168"/>
                      </a:lnTo>
                      <a:lnTo>
                        <a:pt x="23" y="168"/>
                      </a:lnTo>
                      <a:lnTo>
                        <a:pt x="23" y="171"/>
                      </a:lnTo>
                      <a:lnTo>
                        <a:pt x="23" y="168"/>
                      </a:lnTo>
                      <a:lnTo>
                        <a:pt x="26" y="168"/>
                      </a:lnTo>
                      <a:lnTo>
                        <a:pt x="23" y="168"/>
                      </a:lnTo>
                      <a:lnTo>
                        <a:pt x="23" y="171"/>
                      </a:lnTo>
                      <a:lnTo>
                        <a:pt x="23" y="168"/>
                      </a:lnTo>
                      <a:lnTo>
                        <a:pt x="26" y="168"/>
                      </a:lnTo>
                      <a:lnTo>
                        <a:pt x="26" y="171"/>
                      </a:lnTo>
                      <a:lnTo>
                        <a:pt x="26" y="168"/>
                      </a:lnTo>
                      <a:lnTo>
                        <a:pt x="28" y="168"/>
                      </a:lnTo>
                      <a:lnTo>
                        <a:pt x="28" y="171"/>
                      </a:lnTo>
                      <a:lnTo>
                        <a:pt x="30" y="171"/>
                      </a:lnTo>
                      <a:lnTo>
                        <a:pt x="30" y="168"/>
                      </a:lnTo>
                      <a:lnTo>
                        <a:pt x="33" y="171"/>
                      </a:lnTo>
                      <a:lnTo>
                        <a:pt x="33" y="168"/>
                      </a:lnTo>
                      <a:lnTo>
                        <a:pt x="30" y="168"/>
                      </a:lnTo>
                      <a:lnTo>
                        <a:pt x="30" y="171"/>
                      </a:lnTo>
                      <a:lnTo>
                        <a:pt x="28" y="171"/>
                      </a:lnTo>
                      <a:lnTo>
                        <a:pt x="28" y="168"/>
                      </a:lnTo>
                      <a:lnTo>
                        <a:pt x="28" y="171"/>
                      </a:lnTo>
                      <a:lnTo>
                        <a:pt x="28" y="168"/>
                      </a:lnTo>
                      <a:lnTo>
                        <a:pt x="26" y="168"/>
                      </a:lnTo>
                      <a:lnTo>
                        <a:pt x="26" y="166"/>
                      </a:lnTo>
                      <a:lnTo>
                        <a:pt x="26" y="164"/>
                      </a:lnTo>
                      <a:lnTo>
                        <a:pt x="26" y="166"/>
                      </a:lnTo>
                      <a:lnTo>
                        <a:pt x="26" y="164"/>
                      </a:lnTo>
                      <a:lnTo>
                        <a:pt x="26" y="161"/>
                      </a:lnTo>
                      <a:lnTo>
                        <a:pt x="26" y="164"/>
                      </a:lnTo>
                      <a:lnTo>
                        <a:pt x="26" y="161"/>
                      </a:lnTo>
                      <a:lnTo>
                        <a:pt x="26" y="164"/>
                      </a:lnTo>
                      <a:lnTo>
                        <a:pt x="26" y="161"/>
                      </a:lnTo>
                      <a:lnTo>
                        <a:pt x="26" y="164"/>
                      </a:lnTo>
                      <a:lnTo>
                        <a:pt x="23" y="164"/>
                      </a:lnTo>
                      <a:lnTo>
                        <a:pt x="23" y="166"/>
                      </a:lnTo>
                      <a:lnTo>
                        <a:pt x="26" y="166"/>
                      </a:lnTo>
                      <a:lnTo>
                        <a:pt x="23" y="166"/>
                      </a:lnTo>
                      <a:lnTo>
                        <a:pt x="21" y="166"/>
                      </a:lnTo>
                      <a:lnTo>
                        <a:pt x="23" y="166"/>
                      </a:lnTo>
                      <a:lnTo>
                        <a:pt x="21" y="166"/>
                      </a:lnTo>
                      <a:lnTo>
                        <a:pt x="21" y="164"/>
                      </a:lnTo>
                      <a:lnTo>
                        <a:pt x="21" y="166"/>
                      </a:lnTo>
                      <a:lnTo>
                        <a:pt x="19" y="166"/>
                      </a:lnTo>
                      <a:lnTo>
                        <a:pt x="16" y="168"/>
                      </a:lnTo>
                      <a:lnTo>
                        <a:pt x="14" y="168"/>
                      </a:lnTo>
                      <a:lnTo>
                        <a:pt x="11" y="168"/>
                      </a:lnTo>
                      <a:lnTo>
                        <a:pt x="11" y="171"/>
                      </a:lnTo>
                      <a:lnTo>
                        <a:pt x="9" y="171"/>
                      </a:lnTo>
                      <a:lnTo>
                        <a:pt x="9" y="168"/>
                      </a:lnTo>
                      <a:lnTo>
                        <a:pt x="11" y="168"/>
                      </a:lnTo>
                      <a:lnTo>
                        <a:pt x="11" y="166"/>
                      </a:lnTo>
                      <a:lnTo>
                        <a:pt x="11" y="164"/>
                      </a:lnTo>
                      <a:lnTo>
                        <a:pt x="11" y="166"/>
                      </a:lnTo>
                      <a:lnTo>
                        <a:pt x="11" y="164"/>
                      </a:lnTo>
                      <a:lnTo>
                        <a:pt x="9" y="161"/>
                      </a:lnTo>
                      <a:lnTo>
                        <a:pt x="9" y="159"/>
                      </a:lnTo>
                      <a:lnTo>
                        <a:pt x="9" y="157"/>
                      </a:lnTo>
                      <a:lnTo>
                        <a:pt x="11" y="157"/>
                      </a:lnTo>
                      <a:lnTo>
                        <a:pt x="11" y="159"/>
                      </a:lnTo>
                      <a:lnTo>
                        <a:pt x="14" y="159"/>
                      </a:lnTo>
                      <a:lnTo>
                        <a:pt x="11" y="159"/>
                      </a:lnTo>
                      <a:lnTo>
                        <a:pt x="14" y="159"/>
                      </a:lnTo>
                      <a:lnTo>
                        <a:pt x="14" y="161"/>
                      </a:lnTo>
                      <a:lnTo>
                        <a:pt x="14" y="159"/>
                      </a:lnTo>
                      <a:lnTo>
                        <a:pt x="14" y="161"/>
                      </a:lnTo>
                      <a:lnTo>
                        <a:pt x="16" y="161"/>
                      </a:lnTo>
                      <a:lnTo>
                        <a:pt x="16" y="159"/>
                      </a:lnTo>
                      <a:lnTo>
                        <a:pt x="14" y="159"/>
                      </a:lnTo>
                      <a:lnTo>
                        <a:pt x="14" y="157"/>
                      </a:lnTo>
                      <a:lnTo>
                        <a:pt x="16" y="157"/>
                      </a:lnTo>
                      <a:lnTo>
                        <a:pt x="16" y="159"/>
                      </a:lnTo>
                      <a:lnTo>
                        <a:pt x="16" y="157"/>
                      </a:lnTo>
                      <a:lnTo>
                        <a:pt x="19" y="157"/>
                      </a:lnTo>
                      <a:lnTo>
                        <a:pt x="16" y="157"/>
                      </a:lnTo>
                      <a:lnTo>
                        <a:pt x="19" y="157"/>
                      </a:lnTo>
                      <a:lnTo>
                        <a:pt x="16" y="157"/>
                      </a:lnTo>
                      <a:lnTo>
                        <a:pt x="16" y="154"/>
                      </a:lnTo>
                      <a:lnTo>
                        <a:pt x="19" y="154"/>
                      </a:lnTo>
                      <a:lnTo>
                        <a:pt x="19" y="152"/>
                      </a:lnTo>
                      <a:lnTo>
                        <a:pt x="19" y="149"/>
                      </a:lnTo>
                      <a:lnTo>
                        <a:pt x="19" y="152"/>
                      </a:lnTo>
                      <a:lnTo>
                        <a:pt x="19" y="149"/>
                      </a:lnTo>
                      <a:lnTo>
                        <a:pt x="16" y="149"/>
                      </a:lnTo>
                      <a:lnTo>
                        <a:pt x="19" y="149"/>
                      </a:lnTo>
                      <a:lnTo>
                        <a:pt x="16" y="149"/>
                      </a:lnTo>
                      <a:lnTo>
                        <a:pt x="16" y="147"/>
                      </a:lnTo>
                      <a:lnTo>
                        <a:pt x="19" y="145"/>
                      </a:lnTo>
                      <a:lnTo>
                        <a:pt x="19" y="142"/>
                      </a:lnTo>
                      <a:lnTo>
                        <a:pt x="21" y="142"/>
                      </a:lnTo>
                      <a:lnTo>
                        <a:pt x="19" y="142"/>
                      </a:lnTo>
                      <a:lnTo>
                        <a:pt x="19" y="145"/>
                      </a:lnTo>
                      <a:lnTo>
                        <a:pt x="16" y="145"/>
                      </a:lnTo>
                      <a:lnTo>
                        <a:pt x="16" y="147"/>
                      </a:lnTo>
                      <a:lnTo>
                        <a:pt x="16" y="149"/>
                      </a:lnTo>
                      <a:lnTo>
                        <a:pt x="14" y="149"/>
                      </a:lnTo>
                      <a:lnTo>
                        <a:pt x="14" y="152"/>
                      </a:lnTo>
                      <a:lnTo>
                        <a:pt x="14" y="154"/>
                      </a:lnTo>
                      <a:lnTo>
                        <a:pt x="14" y="157"/>
                      </a:lnTo>
                      <a:lnTo>
                        <a:pt x="11" y="157"/>
                      </a:lnTo>
                      <a:lnTo>
                        <a:pt x="9" y="157"/>
                      </a:lnTo>
                      <a:lnTo>
                        <a:pt x="7" y="157"/>
                      </a:lnTo>
                      <a:lnTo>
                        <a:pt x="7" y="159"/>
                      </a:lnTo>
                      <a:lnTo>
                        <a:pt x="7" y="157"/>
                      </a:lnTo>
                      <a:lnTo>
                        <a:pt x="4" y="157"/>
                      </a:lnTo>
                      <a:lnTo>
                        <a:pt x="2" y="157"/>
                      </a:lnTo>
                      <a:lnTo>
                        <a:pt x="4" y="157"/>
                      </a:lnTo>
                      <a:lnTo>
                        <a:pt x="2" y="157"/>
                      </a:lnTo>
                      <a:lnTo>
                        <a:pt x="2" y="154"/>
                      </a:lnTo>
                      <a:lnTo>
                        <a:pt x="0" y="154"/>
                      </a:lnTo>
                      <a:lnTo>
                        <a:pt x="0" y="152"/>
                      </a:lnTo>
                      <a:lnTo>
                        <a:pt x="2" y="152"/>
                      </a:lnTo>
                      <a:lnTo>
                        <a:pt x="2" y="149"/>
                      </a:lnTo>
                      <a:lnTo>
                        <a:pt x="2" y="147"/>
                      </a:lnTo>
                      <a:lnTo>
                        <a:pt x="4" y="145"/>
                      </a:lnTo>
                      <a:lnTo>
                        <a:pt x="4" y="147"/>
                      </a:lnTo>
                      <a:lnTo>
                        <a:pt x="4" y="145"/>
                      </a:lnTo>
                      <a:lnTo>
                        <a:pt x="2" y="145"/>
                      </a:lnTo>
                      <a:lnTo>
                        <a:pt x="2" y="142"/>
                      </a:lnTo>
                      <a:lnTo>
                        <a:pt x="4" y="142"/>
                      </a:lnTo>
                      <a:lnTo>
                        <a:pt x="2" y="140"/>
                      </a:lnTo>
                      <a:lnTo>
                        <a:pt x="4" y="140"/>
                      </a:lnTo>
                      <a:lnTo>
                        <a:pt x="2" y="140"/>
                      </a:lnTo>
                      <a:lnTo>
                        <a:pt x="4" y="140"/>
                      </a:lnTo>
                      <a:lnTo>
                        <a:pt x="4" y="138"/>
                      </a:lnTo>
                      <a:lnTo>
                        <a:pt x="4" y="135"/>
                      </a:lnTo>
                      <a:lnTo>
                        <a:pt x="7" y="135"/>
                      </a:lnTo>
                      <a:lnTo>
                        <a:pt x="7" y="133"/>
                      </a:lnTo>
                      <a:lnTo>
                        <a:pt x="4" y="133"/>
                      </a:lnTo>
                      <a:lnTo>
                        <a:pt x="7" y="133"/>
                      </a:lnTo>
                      <a:lnTo>
                        <a:pt x="7" y="130"/>
                      </a:lnTo>
                      <a:lnTo>
                        <a:pt x="4" y="130"/>
                      </a:lnTo>
                      <a:lnTo>
                        <a:pt x="7" y="130"/>
                      </a:lnTo>
                      <a:lnTo>
                        <a:pt x="4" y="130"/>
                      </a:lnTo>
                      <a:lnTo>
                        <a:pt x="4" y="128"/>
                      </a:lnTo>
                      <a:lnTo>
                        <a:pt x="4" y="126"/>
                      </a:lnTo>
                      <a:lnTo>
                        <a:pt x="7" y="126"/>
                      </a:lnTo>
                      <a:lnTo>
                        <a:pt x="9" y="123"/>
                      </a:lnTo>
                      <a:lnTo>
                        <a:pt x="9" y="126"/>
                      </a:lnTo>
                      <a:lnTo>
                        <a:pt x="11" y="126"/>
                      </a:lnTo>
                      <a:lnTo>
                        <a:pt x="9" y="123"/>
                      </a:lnTo>
                      <a:lnTo>
                        <a:pt x="9" y="121"/>
                      </a:lnTo>
                      <a:lnTo>
                        <a:pt x="11" y="121"/>
                      </a:lnTo>
                      <a:lnTo>
                        <a:pt x="11" y="119"/>
                      </a:lnTo>
                      <a:lnTo>
                        <a:pt x="14" y="119"/>
                      </a:lnTo>
                      <a:lnTo>
                        <a:pt x="14" y="116"/>
                      </a:lnTo>
                      <a:lnTo>
                        <a:pt x="14" y="114"/>
                      </a:lnTo>
                      <a:lnTo>
                        <a:pt x="14" y="111"/>
                      </a:lnTo>
                      <a:lnTo>
                        <a:pt x="16" y="111"/>
                      </a:lnTo>
                      <a:lnTo>
                        <a:pt x="16" y="109"/>
                      </a:lnTo>
                      <a:lnTo>
                        <a:pt x="16" y="107"/>
                      </a:lnTo>
                      <a:lnTo>
                        <a:pt x="19" y="104"/>
                      </a:lnTo>
                      <a:lnTo>
                        <a:pt x="19" y="102"/>
                      </a:lnTo>
                      <a:lnTo>
                        <a:pt x="19" y="100"/>
                      </a:lnTo>
                      <a:lnTo>
                        <a:pt x="21" y="97"/>
                      </a:lnTo>
                      <a:lnTo>
                        <a:pt x="21" y="95"/>
                      </a:lnTo>
                      <a:lnTo>
                        <a:pt x="21" y="92"/>
                      </a:lnTo>
                      <a:lnTo>
                        <a:pt x="23" y="92"/>
                      </a:lnTo>
                      <a:lnTo>
                        <a:pt x="21" y="92"/>
                      </a:lnTo>
                      <a:lnTo>
                        <a:pt x="23" y="92"/>
                      </a:lnTo>
                      <a:lnTo>
                        <a:pt x="21" y="92"/>
                      </a:lnTo>
                      <a:lnTo>
                        <a:pt x="21" y="90"/>
                      </a:lnTo>
                      <a:lnTo>
                        <a:pt x="21" y="88"/>
                      </a:lnTo>
                      <a:lnTo>
                        <a:pt x="23" y="83"/>
                      </a:lnTo>
                      <a:lnTo>
                        <a:pt x="23" y="80"/>
                      </a:lnTo>
                      <a:lnTo>
                        <a:pt x="23" y="78"/>
                      </a:lnTo>
                      <a:lnTo>
                        <a:pt x="23" y="76"/>
                      </a:lnTo>
                      <a:lnTo>
                        <a:pt x="23" y="73"/>
                      </a:lnTo>
                      <a:lnTo>
                        <a:pt x="26" y="73"/>
                      </a:lnTo>
                      <a:lnTo>
                        <a:pt x="26" y="71"/>
                      </a:lnTo>
                      <a:lnTo>
                        <a:pt x="26" y="69"/>
                      </a:lnTo>
                      <a:lnTo>
                        <a:pt x="28" y="69"/>
                      </a:lnTo>
                      <a:lnTo>
                        <a:pt x="26" y="69"/>
                      </a:lnTo>
                      <a:lnTo>
                        <a:pt x="28" y="69"/>
                      </a:lnTo>
                      <a:lnTo>
                        <a:pt x="28" y="66"/>
                      </a:lnTo>
                      <a:lnTo>
                        <a:pt x="28" y="69"/>
                      </a:lnTo>
                      <a:lnTo>
                        <a:pt x="28" y="66"/>
                      </a:lnTo>
                      <a:lnTo>
                        <a:pt x="28" y="69"/>
                      </a:lnTo>
                      <a:lnTo>
                        <a:pt x="28" y="66"/>
                      </a:lnTo>
                      <a:lnTo>
                        <a:pt x="30" y="66"/>
                      </a:lnTo>
                      <a:lnTo>
                        <a:pt x="30" y="64"/>
                      </a:lnTo>
                      <a:lnTo>
                        <a:pt x="28" y="66"/>
                      </a:lnTo>
                      <a:lnTo>
                        <a:pt x="28" y="64"/>
                      </a:lnTo>
                      <a:lnTo>
                        <a:pt x="28" y="61"/>
                      </a:lnTo>
                      <a:lnTo>
                        <a:pt x="30" y="61"/>
                      </a:lnTo>
                      <a:lnTo>
                        <a:pt x="28" y="61"/>
                      </a:lnTo>
                      <a:lnTo>
                        <a:pt x="28" y="59"/>
                      </a:lnTo>
                      <a:lnTo>
                        <a:pt x="28" y="61"/>
                      </a:lnTo>
                      <a:lnTo>
                        <a:pt x="28" y="59"/>
                      </a:lnTo>
                      <a:lnTo>
                        <a:pt x="28" y="61"/>
                      </a:lnTo>
                      <a:lnTo>
                        <a:pt x="28" y="64"/>
                      </a:lnTo>
                      <a:lnTo>
                        <a:pt x="26" y="64"/>
                      </a:lnTo>
                      <a:lnTo>
                        <a:pt x="28" y="64"/>
                      </a:lnTo>
                      <a:lnTo>
                        <a:pt x="28" y="66"/>
                      </a:lnTo>
                      <a:lnTo>
                        <a:pt x="26" y="66"/>
                      </a:lnTo>
                      <a:lnTo>
                        <a:pt x="28" y="66"/>
                      </a:lnTo>
                      <a:lnTo>
                        <a:pt x="26" y="66"/>
                      </a:lnTo>
                      <a:lnTo>
                        <a:pt x="26" y="69"/>
                      </a:lnTo>
                      <a:lnTo>
                        <a:pt x="26" y="66"/>
                      </a:lnTo>
                      <a:lnTo>
                        <a:pt x="26" y="64"/>
                      </a:lnTo>
                      <a:lnTo>
                        <a:pt x="28" y="61"/>
                      </a:lnTo>
                      <a:lnTo>
                        <a:pt x="28" y="59"/>
                      </a:lnTo>
                      <a:lnTo>
                        <a:pt x="28" y="57"/>
                      </a:lnTo>
                      <a:lnTo>
                        <a:pt x="28" y="54"/>
                      </a:lnTo>
                      <a:lnTo>
                        <a:pt x="28" y="52"/>
                      </a:lnTo>
                      <a:lnTo>
                        <a:pt x="28" y="50"/>
                      </a:lnTo>
                      <a:lnTo>
                        <a:pt x="28" y="47"/>
                      </a:lnTo>
                      <a:lnTo>
                        <a:pt x="30" y="47"/>
                      </a:lnTo>
                      <a:lnTo>
                        <a:pt x="33" y="47"/>
                      </a:lnTo>
                      <a:lnTo>
                        <a:pt x="33" y="50"/>
                      </a:lnTo>
                      <a:lnTo>
                        <a:pt x="35" y="50"/>
                      </a:lnTo>
                      <a:lnTo>
                        <a:pt x="35" y="52"/>
                      </a:lnTo>
                      <a:lnTo>
                        <a:pt x="35" y="50"/>
                      </a:lnTo>
                      <a:lnTo>
                        <a:pt x="38" y="50"/>
                      </a:lnTo>
                      <a:lnTo>
                        <a:pt x="38" y="52"/>
                      </a:lnTo>
                      <a:lnTo>
                        <a:pt x="40" y="50"/>
                      </a:lnTo>
                      <a:lnTo>
                        <a:pt x="42" y="50"/>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0" name="Freeform 55042"/>
                <p:cNvSpPr>
                  <a:spLocks noEditPoints="1"/>
                </p:cNvSpPr>
                <p:nvPr/>
              </p:nvSpPr>
              <p:spPr bwMode="auto">
                <a:xfrm>
                  <a:off x="5757235" y="3736775"/>
                  <a:ext cx="1111220" cy="643457"/>
                </a:xfrm>
                <a:custGeom>
                  <a:avLst/>
                  <a:gdLst>
                    <a:gd name="T0" fmla="*/ 254 w 313"/>
                    <a:gd name="T1" fmla="*/ 202 h 218"/>
                    <a:gd name="T2" fmla="*/ 230 w 313"/>
                    <a:gd name="T3" fmla="*/ 194 h 218"/>
                    <a:gd name="T4" fmla="*/ 204 w 313"/>
                    <a:gd name="T5" fmla="*/ 199 h 218"/>
                    <a:gd name="T6" fmla="*/ 185 w 313"/>
                    <a:gd name="T7" fmla="*/ 209 h 218"/>
                    <a:gd name="T8" fmla="*/ 164 w 313"/>
                    <a:gd name="T9" fmla="*/ 213 h 218"/>
                    <a:gd name="T10" fmla="*/ 145 w 313"/>
                    <a:gd name="T11" fmla="*/ 211 h 218"/>
                    <a:gd name="T12" fmla="*/ 123 w 313"/>
                    <a:gd name="T13" fmla="*/ 211 h 218"/>
                    <a:gd name="T14" fmla="*/ 102 w 313"/>
                    <a:gd name="T15" fmla="*/ 206 h 218"/>
                    <a:gd name="T16" fmla="*/ 88 w 313"/>
                    <a:gd name="T17" fmla="*/ 202 h 218"/>
                    <a:gd name="T18" fmla="*/ 78 w 313"/>
                    <a:gd name="T19" fmla="*/ 187 h 218"/>
                    <a:gd name="T20" fmla="*/ 81 w 313"/>
                    <a:gd name="T21" fmla="*/ 173 h 218"/>
                    <a:gd name="T22" fmla="*/ 64 w 313"/>
                    <a:gd name="T23" fmla="*/ 178 h 218"/>
                    <a:gd name="T24" fmla="*/ 45 w 313"/>
                    <a:gd name="T25" fmla="*/ 168 h 218"/>
                    <a:gd name="T26" fmla="*/ 43 w 313"/>
                    <a:gd name="T27" fmla="*/ 159 h 218"/>
                    <a:gd name="T28" fmla="*/ 40 w 313"/>
                    <a:gd name="T29" fmla="*/ 147 h 218"/>
                    <a:gd name="T30" fmla="*/ 26 w 313"/>
                    <a:gd name="T31" fmla="*/ 140 h 218"/>
                    <a:gd name="T32" fmla="*/ 17 w 313"/>
                    <a:gd name="T33" fmla="*/ 126 h 218"/>
                    <a:gd name="T34" fmla="*/ 14 w 313"/>
                    <a:gd name="T35" fmla="*/ 116 h 218"/>
                    <a:gd name="T36" fmla="*/ 7 w 313"/>
                    <a:gd name="T37" fmla="*/ 99 h 218"/>
                    <a:gd name="T38" fmla="*/ 24 w 313"/>
                    <a:gd name="T39" fmla="*/ 95 h 218"/>
                    <a:gd name="T40" fmla="*/ 36 w 313"/>
                    <a:gd name="T41" fmla="*/ 80 h 218"/>
                    <a:gd name="T42" fmla="*/ 43 w 313"/>
                    <a:gd name="T43" fmla="*/ 71 h 218"/>
                    <a:gd name="T44" fmla="*/ 47 w 313"/>
                    <a:gd name="T45" fmla="*/ 57 h 218"/>
                    <a:gd name="T46" fmla="*/ 57 w 313"/>
                    <a:gd name="T47" fmla="*/ 38 h 218"/>
                    <a:gd name="T48" fmla="*/ 69 w 313"/>
                    <a:gd name="T49" fmla="*/ 23 h 218"/>
                    <a:gd name="T50" fmla="*/ 85 w 313"/>
                    <a:gd name="T51" fmla="*/ 16 h 218"/>
                    <a:gd name="T52" fmla="*/ 100 w 313"/>
                    <a:gd name="T53" fmla="*/ 7 h 218"/>
                    <a:gd name="T54" fmla="*/ 116 w 313"/>
                    <a:gd name="T55" fmla="*/ 12 h 218"/>
                    <a:gd name="T56" fmla="*/ 130 w 313"/>
                    <a:gd name="T57" fmla="*/ 16 h 218"/>
                    <a:gd name="T58" fmla="*/ 149 w 313"/>
                    <a:gd name="T59" fmla="*/ 19 h 218"/>
                    <a:gd name="T60" fmla="*/ 161 w 313"/>
                    <a:gd name="T61" fmla="*/ 21 h 218"/>
                    <a:gd name="T62" fmla="*/ 187 w 313"/>
                    <a:gd name="T63" fmla="*/ 14 h 218"/>
                    <a:gd name="T64" fmla="*/ 199 w 313"/>
                    <a:gd name="T65" fmla="*/ 4 h 218"/>
                    <a:gd name="T66" fmla="*/ 216 w 313"/>
                    <a:gd name="T67" fmla="*/ 0 h 218"/>
                    <a:gd name="T68" fmla="*/ 223 w 313"/>
                    <a:gd name="T69" fmla="*/ 7 h 218"/>
                    <a:gd name="T70" fmla="*/ 230 w 313"/>
                    <a:gd name="T71" fmla="*/ 23 h 218"/>
                    <a:gd name="T72" fmla="*/ 240 w 313"/>
                    <a:gd name="T73" fmla="*/ 35 h 218"/>
                    <a:gd name="T74" fmla="*/ 242 w 313"/>
                    <a:gd name="T75" fmla="*/ 42 h 218"/>
                    <a:gd name="T76" fmla="*/ 249 w 313"/>
                    <a:gd name="T77" fmla="*/ 50 h 218"/>
                    <a:gd name="T78" fmla="*/ 256 w 313"/>
                    <a:gd name="T79" fmla="*/ 59 h 218"/>
                    <a:gd name="T80" fmla="*/ 261 w 313"/>
                    <a:gd name="T81" fmla="*/ 73 h 218"/>
                    <a:gd name="T82" fmla="*/ 263 w 313"/>
                    <a:gd name="T83" fmla="*/ 85 h 218"/>
                    <a:gd name="T84" fmla="*/ 261 w 313"/>
                    <a:gd name="T85" fmla="*/ 92 h 218"/>
                    <a:gd name="T86" fmla="*/ 261 w 313"/>
                    <a:gd name="T87" fmla="*/ 97 h 218"/>
                    <a:gd name="T88" fmla="*/ 259 w 313"/>
                    <a:gd name="T89" fmla="*/ 107 h 218"/>
                    <a:gd name="T90" fmla="*/ 259 w 313"/>
                    <a:gd name="T91" fmla="*/ 123 h 218"/>
                    <a:gd name="T92" fmla="*/ 266 w 313"/>
                    <a:gd name="T93" fmla="*/ 135 h 218"/>
                    <a:gd name="T94" fmla="*/ 282 w 313"/>
                    <a:gd name="T95" fmla="*/ 145 h 218"/>
                    <a:gd name="T96" fmla="*/ 282 w 313"/>
                    <a:gd name="T97" fmla="*/ 145 h 218"/>
                    <a:gd name="T98" fmla="*/ 289 w 313"/>
                    <a:gd name="T99" fmla="*/ 137 h 218"/>
                    <a:gd name="T100" fmla="*/ 304 w 313"/>
                    <a:gd name="T101" fmla="*/ 135 h 218"/>
                    <a:gd name="T102" fmla="*/ 308 w 313"/>
                    <a:gd name="T103" fmla="*/ 147 h 218"/>
                    <a:gd name="T104" fmla="*/ 301 w 313"/>
                    <a:gd name="T105" fmla="*/ 154 h 218"/>
                    <a:gd name="T106" fmla="*/ 301 w 313"/>
                    <a:gd name="T107" fmla="*/ 161 h 218"/>
                    <a:gd name="T108" fmla="*/ 285 w 313"/>
                    <a:gd name="T109" fmla="*/ 175 h 218"/>
                    <a:gd name="T110" fmla="*/ 278 w 313"/>
                    <a:gd name="T111" fmla="*/ 192 h 218"/>
                    <a:gd name="T112" fmla="*/ 278 w 313"/>
                    <a:gd name="T113" fmla="*/ 194 h 218"/>
                    <a:gd name="T114" fmla="*/ 301 w 313"/>
                    <a:gd name="T115" fmla="*/ 154 h 218"/>
                    <a:gd name="T116" fmla="*/ 292 w 313"/>
                    <a:gd name="T117" fmla="*/ 149 h 218"/>
                    <a:gd name="T118" fmla="*/ 292 w 313"/>
                    <a:gd name="T119" fmla="*/ 14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 h="218">
                      <a:moveTo>
                        <a:pt x="275" y="209"/>
                      </a:moveTo>
                      <a:lnTo>
                        <a:pt x="273" y="209"/>
                      </a:lnTo>
                      <a:lnTo>
                        <a:pt x="275" y="209"/>
                      </a:lnTo>
                      <a:lnTo>
                        <a:pt x="275" y="211"/>
                      </a:lnTo>
                      <a:lnTo>
                        <a:pt x="275" y="213"/>
                      </a:lnTo>
                      <a:lnTo>
                        <a:pt x="270" y="213"/>
                      </a:lnTo>
                      <a:lnTo>
                        <a:pt x="266" y="211"/>
                      </a:lnTo>
                      <a:lnTo>
                        <a:pt x="263" y="211"/>
                      </a:lnTo>
                      <a:lnTo>
                        <a:pt x="259" y="209"/>
                      </a:lnTo>
                      <a:lnTo>
                        <a:pt x="256" y="209"/>
                      </a:lnTo>
                      <a:lnTo>
                        <a:pt x="254" y="204"/>
                      </a:lnTo>
                      <a:lnTo>
                        <a:pt x="254" y="202"/>
                      </a:lnTo>
                      <a:lnTo>
                        <a:pt x="251" y="199"/>
                      </a:lnTo>
                      <a:lnTo>
                        <a:pt x="249" y="202"/>
                      </a:lnTo>
                      <a:lnTo>
                        <a:pt x="247" y="202"/>
                      </a:lnTo>
                      <a:lnTo>
                        <a:pt x="244" y="202"/>
                      </a:lnTo>
                      <a:lnTo>
                        <a:pt x="244" y="199"/>
                      </a:lnTo>
                      <a:lnTo>
                        <a:pt x="242" y="199"/>
                      </a:lnTo>
                      <a:lnTo>
                        <a:pt x="237" y="199"/>
                      </a:lnTo>
                      <a:lnTo>
                        <a:pt x="235" y="199"/>
                      </a:lnTo>
                      <a:lnTo>
                        <a:pt x="235" y="197"/>
                      </a:lnTo>
                      <a:lnTo>
                        <a:pt x="232" y="197"/>
                      </a:lnTo>
                      <a:lnTo>
                        <a:pt x="232" y="194"/>
                      </a:lnTo>
                      <a:lnTo>
                        <a:pt x="230" y="194"/>
                      </a:lnTo>
                      <a:lnTo>
                        <a:pt x="228" y="194"/>
                      </a:lnTo>
                      <a:lnTo>
                        <a:pt x="225" y="194"/>
                      </a:lnTo>
                      <a:lnTo>
                        <a:pt x="223" y="194"/>
                      </a:lnTo>
                      <a:lnTo>
                        <a:pt x="221" y="194"/>
                      </a:lnTo>
                      <a:lnTo>
                        <a:pt x="218" y="194"/>
                      </a:lnTo>
                      <a:lnTo>
                        <a:pt x="216" y="194"/>
                      </a:lnTo>
                      <a:lnTo>
                        <a:pt x="216" y="197"/>
                      </a:lnTo>
                      <a:lnTo>
                        <a:pt x="213" y="197"/>
                      </a:lnTo>
                      <a:lnTo>
                        <a:pt x="211" y="197"/>
                      </a:lnTo>
                      <a:lnTo>
                        <a:pt x="209" y="197"/>
                      </a:lnTo>
                      <a:lnTo>
                        <a:pt x="206" y="197"/>
                      </a:lnTo>
                      <a:lnTo>
                        <a:pt x="204" y="199"/>
                      </a:lnTo>
                      <a:lnTo>
                        <a:pt x="202" y="199"/>
                      </a:lnTo>
                      <a:lnTo>
                        <a:pt x="199" y="199"/>
                      </a:lnTo>
                      <a:lnTo>
                        <a:pt x="197" y="199"/>
                      </a:lnTo>
                      <a:lnTo>
                        <a:pt x="197" y="202"/>
                      </a:lnTo>
                      <a:lnTo>
                        <a:pt x="194" y="202"/>
                      </a:lnTo>
                      <a:lnTo>
                        <a:pt x="192" y="202"/>
                      </a:lnTo>
                      <a:lnTo>
                        <a:pt x="192" y="204"/>
                      </a:lnTo>
                      <a:lnTo>
                        <a:pt x="190" y="204"/>
                      </a:lnTo>
                      <a:lnTo>
                        <a:pt x="190" y="206"/>
                      </a:lnTo>
                      <a:lnTo>
                        <a:pt x="187" y="206"/>
                      </a:lnTo>
                      <a:lnTo>
                        <a:pt x="187" y="209"/>
                      </a:lnTo>
                      <a:lnTo>
                        <a:pt x="185" y="209"/>
                      </a:lnTo>
                      <a:lnTo>
                        <a:pt x="185" y="211"/>
                      </a:lnTo>
                      <a:lnTo>
                        <a:pt x="183" y="211"/>
                      </a:lnTo>
                      <a:lnTo>
                        <a:pt x="183" y="213"/>
                      </a:lnTo>
                      <a:lnTo>
                        <a:pt x="180" y="213"/>
                      </a:lnTo>
                      <a:lnTo>
                        <a:pt x="178" y="216"/>
                      </a:lnTo>
                      <a:lnTo>
                        <a:pt x="176" y="216"/>
                      </a:lnTo>
                      <a:lnTo>
                        <a:pt x="173" y="216"/>
                      </a:lnTo>
                      <a:lnTo>
                        <a:pt x="171" y="218"/>
                      </a:lnTo>
                      <a:lnTo>
                        <a:pt x="168" y="218"/>
                      </a:lnTo>
                      <a:lnTo>
                        <a:pt x="166" y="216"/>
                      </a:lnTo>
                      <a:lnTo>
                        <a:pt x="164" y="216"/>
                      </a:lnTo>
                      <a:lnTo>
                        <a:pt x="164" y="213"/>
                      </a:lnTo>
                      <a:lnTo>
                        <a:pt x="161" y="213"/>
                      </a:lnTo>
                      <a:lnTo>
                        <a:pt x="161" y="216"/>
                      </a:lnTo>
                      <a:lnTo>
                        <a:pt x="159" y="216"/>
                      </a:lnTo>
                      <a:lnTo>
                        <a:pt x="159" y="213"/>
                      </a:lnTo>
                      <a:lnTo>
                        <a:pt x="157" y="213"/>
                      </a:lnTo>
                      <a:lnTo>
                        <a:pt x="154" y="213"/>
                      </a:lnTo>
                      <a:lnTo>
                        <a:pt x="152" y="213"/>
                      </a:lnTo>
                      <a:lnTo>
                        <a:pt x="149" y="213"/>
                      </a:lnTo>
                      <a:lnTo>
                        <a:pt x="149" y="216"/>
                      </a:lnTo>
                      <a:lnTo>
                        <a:pt x="147" y="216"/>
                      </a:lnTo>
                      <a:lnTo>
                        <a:pt x="145" y="213"/>
                      </a:lnTo>
                      <a:lnTo>
                        <a:pt x="145" y="211"/>
                      </a:lnTo>
                      <a:lnTo>
                        <a:pt x="142" y="211"/>
                      </a:lnTo>
                      <a:lnTo>
                        <a:pt x="140" y="211"/>
                      </a:lnTo>
                      <a:lnTo>
                        <a:pt x="138" y="211"/>
                      </a:lnTo>
                      <a:lnTo>
                        <a:pt x="138" y="213"/>
                      </a:lnTo>
                      <a:lnTo>
                        <a:pt x="135" y="213"/>
                      </a:lnTo>
                      <a:lnTo>
                        <a:pt x="133" y="213"/>
                      </a:lnTo>
                      <a:lnTo>
                        <a:pt x="130" y="213"/>
                      </a:lnTo>
                      <a:lnTo>
                        <a:pt x="130" y="216"/>
                      </a:lnTo>
                      <a:lnTo>
                        <a:pt x="128" y="216"/>
                      </a:lnTo>
                      <a:lnTo>
                        <a:pt x="128" y="213"/>
                      </a:lnTo>
                      <a:lnTo>
                        <a:pt x="126" y="213"/>
                      </a:lnTo>
                      <a:lnTo>
                        <a:pt x="123" y="211"/>
                      </a:lnTo>
                      <a:lnTo>
                        <a:pt x="121" y="211"/>
                      </a:lnTo>
                      <a:lnTo>
                        <a:pt x="119" y="211"/>
                      </a:lnTo>
                      <a:lnTo>
                        <a:pt x="116" y="211"/>
                      </a:lnTo>
                      <a:lnTo>
                        <a:pt x="116" y="209"/>
                      </a:lnTo>
                      <a:lnTo>
                        <a:pt x="114" y="209"/>
                      </a:lnTo>
                      <a:lnTo>
                        <a:pt x="111" y="209"/>
                      </a:lnTo>
                      <a:lnTo>
                        <a:pt x="111" y="211"/>
                      </a:lnTo>
                      <a:lnTo>
                        <a:pt x="111" y="209"/>
                      </a:lnTo>
                      <a:lnTo>
                        <a:pt x="109" y="209"/>
                      </a:lnTo>
                      <a:lnTo>
                        <a:pt x="107" y="209"/>
                      </a:lnTo>
                      <a:lnTo>
                        <a:pt x="104" y="206"/>
                      </a:lnTo>
                      <a:lnTo>
                        <a:pt x="102" y="206"/>
                      </a:lnTo>
                      <a:lnTo>
                        <a:pt x="100" y="206"/>
                      </a:lnTo>
                      <a:lnTo>
                        <a:pt x="100" y="209"/>
                      </a:lnTo>
                      <a:lnTo>
                        <a:pt x="97" y="209"/>
                      </a:lnTo>
                      <a:lnTo>
                        <a:pt x="95" y="209"/>
                      </a:lnTo>
                      <a:lnTo>
                        <a:pt x="92" y="209"/>
                      </a:lnTo>
                      <a:lnTo>
                        <a:pt x="90" y="209"/>
                      </a:lnTo>
                      <a:lnTo>
                        <a:pt x="88" y="209"/>
                      </a:lnTo>
                      <a:lnTo>
                        <a:pt x="85" y="209"/>
                      </a:lnTo>
                      <a:lnTo>
                        <a:pt x="85" y="206"/>
                      </a:lnTo>
                      <a:lnTo>
                        <a:pt x="85" y="204"/>
                      </a:lnTo>
                      <a:lnTo>
                        <a:pt x="85" y="202"/>
                      </a:lnTo>
                      <a:lnTo>
                        <a:pt x="88" y="202"/>
                      </a:lnTo>
                      <a:lnTo>
                        <a:pt x="88" y="199"/>
                      </a:lnTo>
                      <a:lnTo>
                        <a:pt x="90" y="199"/>
                      </a:lnTo>
                      <a:lnTo>
                        <a:pt x="92" y="197"/>
                      </a:lnTo>
                      <a:lnTo>
                        <a:pt x="90" y="197"/>
                      </a:lnTo>
                      <a:lnTo>
                        <a:pt x="88" y="197"/>
                      </a:lnTo>
                      <a:lnTo>
                        <a:pt x="88" y="194"/>
                      </a:lnTo>
                      <a:lnTo>
                        <a:pt x="85" y="194"/>
                      </a:lnTo>
                      <a:lnTo>
                        <a:pt x="85" y="192"/>
                      </a:lnTo>
                      <a:lnTo>
                        <a:pt x="83" y="192"/>
                      </a:lnTo>
                      <a:lnTo>
                        <a:pt x="81" y="190"/>
                      </a:lnTo>
                      <a:lnTo>
                        <a:pt x="81" y="187"/>
                      </a:lnTo>
                      <a:lnTo>
                        <a:pt x="78" y="187"/>
                      </a:lnTo>
                      <a:lnTo>
                        <a:pt x="76" y="187"/>
                      </a:lnTo>
                      <a:lnTo>
                        <a:pt x="76" y="185"/>
                      </a:lnTo>
                      <a:lnTo>
                        <a:pt x="73" y="183"/>
                      </a:lnTo>
                      <a:lnTo>
                        <a:pt x="73" y="180"/>
                      </a:lnTo>
                      <a:lnTo>
                        <a:pt x="73" y="178"/>
                      </a:lnTo>
                      <a:lnTo>
                        <a:pt x="76" y="178"/>
                      </a:lnTo>
                      <a:lnTo>
                        <a:pt x="76" y="175"/>
                      </a:lnTo>
                      <a:lnTo>
                        <a:pt x="78" y="175"/>
                      </a:lnTo>
                      <a:lnTo>
                        <a:pt x="81" y="175"/>
                      </a:lnTo>
                      <a:lnTo>
                        <a:pt x="83" y="175"/>
                      </a:lnTo>
                      <a:lnTo>
                        <a:pt x="83" y="173"/>
                      </a:lnTo>
                      <a:lnTo>
                        <a:pt x="81" y="173"/>
                      </a:lnTo>
                      <a:lnTo>
                        <a:pt x="81" y="171"/>
                      </a:lnTo>
                      <a:lnTo>
                        <a:pt x="78" y="171"/>
                      </a:lnTo>
                      <a:lnTo>
                        <a:pt x="76" y="171"/>
                      </a:lnTo>
                      <a:lnTo>
                        <a:pt x="73" y="166"/>
                      </a:lnTo>
                      <a:lnTo>
                        <a:pt x="71" y="166"/>
                      </a:lnTo>
                      <a:lnTo>
                        <a:pt x="71" y="168"/>
                      </a:lnTo>
                      <a:lnTo>
                        <a:pt x="69" y="168"/>
                      </a:lnTo>
                      <a:lnTo>
                        <a:pt x="66" y="171"/>
                      </a:lnTo>
                      <a:lnTo>
                        <a:pt x="66" y="173"/>
                      </a:lnTo>
                      <a:lnTo>
                        <a:pt x="64" y="173"/>
                      </a:lnTo>
                      <a:lnTo>
                        <a:pt x="64" y="175"/>
                      </a:lnTo>
                      <a:lnTo>
                        <a:pt x="64" y="178"/>
                      </a:lnTo>
                      <a:lnTo>
                        <a:pt x="62" y="178"/>
                      </a:lnTo>
                      <a:lnTo>
                        <a:pt x="59" y="178"/>
                      </a:lnTo>
                      <a:lnTo>
                        <a:pt x="59" y="175"/>
                      </a:lnTo>
                      <a:lnTo>
                        <a:pt x="59" y="173"/>
                      </a:lnTo>
                      <a:lnTo>
                        <a:pt x="57" y="173"/>
                      </a:lnTo>
                      <a:lnTo>
                        <a:pt x="57" y="171"/>
                      </a:lnTo>
                      <a:lnTo>
                        <a:pt x="55" y="171"/>
                      </a:lnTo>
                      <a:lnTo>
                        <a:pt x="52" y="171"/>
                      </a:lnTo>
                      <a:lnTo>
                        <a:pt x="50" y="171"/>
                      </a:lnTo>
                      <a:lnTo>
                        <a:pt x="47" y="171"/>
                      </a:lnTo>
                      <a:lnTo>
                        <a:pt x="47" y="168"/>
                      </a:lnTo>
                      <a:lnTo>
                        <a:pt x="45" y="168"/>
                      </a:lnTo>
                      <a:lnTo>
                        <a:pt x="45" y="166"/>
                      </a:lnTo>
                      <a:lnTo>
                        <a:pt x="43" y="164"/>
                      </a:lnTo>
                      <a:lnTo>
                        <a:pt x="40" y="164"/>
                      </a:lnTo>
                      <a:lnTo>
                        <a:pt x="38" y="164"/>
                      </a:lnTo>
                      <a:lnTo>
                        <a:pt x="38" y="161"/>
                      </a:lnTo>
                      <a:lnTo>
                        <a:pt x="36" y="161"/>
                      </a:lnTo>
                      <a:lnTo>
                        <a:pt x="38" y="161"/>
                      </a:lnTo>
                      <a:lnTo>
                        <a:pt x="38" y="159"/>
                      </a:lnTo>
                      <a:lnTo>
                        <a:pt x="40" y="159"/>
                      </a:lnTo>
                      <a:lnTo>
                        <a:pt x="38" y="159"/>
                      </a:lnTo>
                      <a:lnTo>
                        <a:pt x="40" y="159"/>
                      </a:lnTo>
                      <a:lnTo>
                        <a:pt x="43" y="159"/>
                      </a:lnTo>
                      <a:lnTo>
                        <a:pt x="43" y="156"/>
                      </a:lnTo>
                      <a:lnTo>
                        <a:pt x="40" y="156"/>
                      </a:lnTo>
                      <a:lnTo>
                        <a:pt x="38" y="156"/>
                      </a:lnTo>
                      <a:lnTo>
                        <a:pt x="38" y="154"/>
                      </a:lnTo>
                      <a:lnTo>
                        <a:pt x="36" y="154"/>
                      </a:lnTo>
                      <a:lnTo>
                        <a:pt x="36" y="152"/>
                      </a:lnTo>
                      <a:lnTo>
                        <a:pt x="38" y="152"/>
                      </a:lnTo>
                      <a:lnTo>
                        <a:pt x="40" y="152"/>
                      </a:lnTo>
                      <a:lnTo>
                        <a:pt x="38" y="152"/>
                      </a:lnTo>
                      <a:lnTo>
                        <a:pt x="40" y="152"/>
                      </a:lnTo>
                      <a:lnTo>
                        <a:pt x="40" y="149"/>
                      </a:lnTo>
                      <a:lnTo>
                        <a:pt x="40" y="147"/>
                      </a:lnTo>
                      <a:lnTo>
                        <a:pt x="43" y="147"/>
                      </a:lnTo>
                      <a:lnTo>
                        <a:pt x="40" y="145"/>
                      </a:lnTo>
                      <a:lnTo>
                        <a:pt x="38" y="145"/>
                      </a:lnTo>
                      <a:lnTo>
                        <a:pt x="38" y="142"/>
                      </a:lnTo>
                      <a:lnTo>
                        <a:pt x="38" y="145"/>
                      </a:lnTo>
                      <a:lnTo>
                        <a:pt x="36" y="142"/>
                      </a:lnTo>
                      <a:lnTo>
                        <a:pt x="33" y="142"/>
                      </a:lnTo>
                      <a:lnTo>
                        <a:pt x="31" y="142"/>
                      </a:lnTo>
                      <a:lnTo>
                        <a:pt x="31" y="140"/>
                      </a:lnTo>
                      <a:lnTo>
                        <a:pt x="31" y="137"/>
                      </a:lnTo>
                      <a:lnTo>
                        <a:pt x="28" y="140"/>
                      </a:lnTo>
                      <a:lnTo>
                        <a:pt x="26" y="140"/>
                      </a:lnTo>
                      <a:lnTo>
                        <a:pt x="26" y="137"/>
                      </a:lnTo>
                      <a:lnTo>
                        <a:pt x="24" y="137"/>
                      </a:lnTo>
                      <a:lnTo>
                        <a:pt x="24" y="135"/>
                      </a:lnTo>
                      <a:lnTo>
                        <a:pt x="21" y="135"/>
                      </a:lnTo>
                      <a:lnTo>
                        <a:pt x="21" y="133"/>
                      </a:lnTo>
                      <a:lnTo>
                        <a:pt x="19" y="133"/>
                      </a:lnTo>
                      <a:lnTo>
                        <a:pt x="19" y="130"/>
                      </a:lnTo>
                      <a:lnTo>
                        <a:pt x="17" y="130"/>
                      </a:lnTo>
                      <a:lnTo>
                        <a:pt x="19" y="130"/>
                      </a:lnTo>
                      <a:lnTo>
                        <a:pt x="19" y="128"/>
                      </a:lnTo>
                      <a:lnTo>
                        <a:pt x="19" y="126"/>
                      </a:lnTo>
                      <a:lnTo>
                        <a:pt x="17" y="126"/>
                      </a:lnTo>
                      <a:lnTo>
                        <a:pt x="17" y="123"/>
                      </a:lnTo>
                      <a:lnTo>
                        <a:pt x="19" y="123"/>
                      </a:lnTo>
                      <a:lnTo>
                        <a:pt x="19" y="121"/>
                      </a:lnTo>
                      <a:lnTo>
                        <a:pt x="17" y="121"/>
                      </a:lnTo>
                      <a:lnTo>
                        <a:pt x="19" y="121"/>
                      </a:lnTo>
                      <a:lnTo>
                        <a:pt x="19" y="118"/>
                      </a:lnTo>
                      <a:lnTo>
                        <a:pt x="17" y="116"/>
                      </a:lnTo>
                      <a:lnTo>
                        <a:pt x="17" y="118"/>
                      </a:lnTo>
                      <a:lnTo>
                        <a:pt x="14" y="118"/>
                      </a:lnTo>
                      <a:lnTo>
                        <a:pt x="14" y="116"/>
                      </a:lnTo>
                      <a:lnTo>
                        <a:pt x="12" y="116"/>
                      </a:lnTo>
                      <a:lnTo>
                        <a:pt x="14" y="116"/>
                      </a:lnTo>
                      <a:lnTo>
                        <a:pt x="12" y="114"/>
                      </a:lnTo>
                      <a:lnTo>
                        <a:pt x="9" y="114"/>
                      </a:lnTo>
                      <a:lnTo>
                        <a:pt x="9" y="111"/>
                      </a:lnTo>
                      <a:lnTo>
                        <a:pt x="7" y="109"/>
                      </a:lnTo>
                      <a:lnTo>
                        <a:pt x="5" y="109"/>
                      </a:lnTo>
                      <a:lnTo>
                        <a:pt x="2" y="107"/>
                      </a:lnTo>
                      <a:lnTo>
                        <a:pt x="2" y="104"/>
                      </a:lnTo>
                      <a:lnTo>
                        <a:pt x="2" y="102"/>
                      </a:lnTo>
                      <a:lnTo>
                        <a:pt x="0" y="102"/>
                      </a:lnTo>
                      <a:lnTo>
                        <a:pt x="2" y="99"/>
                      </a:lnTo>
                      <a:lnTo>
                        <a:pt x="5" y="99"/>
                      </a:lnTo>
                      <a:lnTo>
                        <a:pt x="7" y="99"/>
                      </a:lnTo>
                      <a:lnTo>
                        <a:pt x="7" y="97"/>
                      </a:lnTo>
                      <a:lnTo>
                        <a:pt x="9" y="99"/>
                      </a:lnTo>
                      <a:lnTo>
                        <a:pt x="12" y="99"/>
                      </a:lnTo>
                      <a:lnTo>
                        <a:pt x="12" y="102"/>
                      </a:lnTo>
                      <a:lnTo>
                        <a:pt x="12" y="99"/>
                      </a:lnTo>
                      <a:lnTo>
                        <a:pt x="14" y="99"/>
                      </a:lnTo>
                      <a:lnTo>
                        <a:pt x="14" y="97"/>
                      </a:lnTo>
                      <a:lnTo>
                        <a:pt x="17" y="97"/>
                      </a:lnTo>
                      <a:lnTo>
                        <a:pt x="17" y="95"/>
                      </a:lnTo>
                      <a:lnTo>
                        <a:pt x="21" y="92"/>
                      </a:lnTo>
                      <a:lnTo>
                        <a:pt x="21" y="95"/>
                      </a:lnTo>
                      <a:lnTo>
                        <a:pt x="24" y="95"/>
                      </a:lnTo>
                      <a:lnTo>
                        <a:pt x="26" y="95"/>
                      </a:lnTo>
                      <a:lnTo>
                        <a:pt x="28" y="95"/>
                      </a:lnTo>
                      <a:lnTo>
                        <a:pt x="28" y="92"/>
                      </a:lnTo>
                      <a:lnTo>
                        <a:pt x="31" y="92"/>
                      </a:lnTo>
                      <a:lnTo>
                        <a:pt x="31" y="90"/>
                      </a:lnTo>
                      <a:lnTo>
                        <a:pt x="31" y="88"/>
                      </a:lnTo>
                      <a:lnTo>
                        <a:pt x="33" y="88"/>
                      </a:lnTo>
                      <a:lnTo>
                        <a:pt x="36" y="85"/>
                      </a:lnTo>
                      <a:lnTo>
                        <a:pt x="33" y="85"/>
                      </a:lnTo>
                      <a:lnTo>
                        <a:pt x="33" y="83"/>
                      </a:lnTo>
                      <a:lnTo>
                        <a:pt x="33" y="80"/>
                      </a:lnTo>
                      <a:lnTo>
                        <a:pt x="36" y="80"/>
                      </a:lnTo>
                      <a:lnTo>
                        <a:pt x="36" y="78"/>
                      </a:lnTo>
                      <a:lnTo>
                        <a:pt x="36" y="76"/>
                      </a:lnTo>
                      <a:lnTo>
                        <a:pt x="38" y="78"/>
                      </a:lnTo>
                      <a:lnTo>
                        <a:pt x="38" y="76"/>
                      </a:lnTo>
                      <a:lnTo>
                        <a:pt x="40" y="76"/>
                      </a:lnTo>
                      <a:lnTo>
                        <a:pt x="38" y="76"/>
                      </a:lnTo>
                      <a:lnTo>
                        <a:pt x="38" y="73"/>
                      </a:lnTo>
                      <a:lnTo>
                        <a:pt x="40" y="73"/>
                      </a:lnTo>
                      <a:lnTo>
                        <a:pt x="40" y="76"/>
                      </a:lnTo>
                      <a:lnTo>
                        <a:pt x="40" y="73"/>
                      </a:lnTo>
                      <a:lnTo>
                        <a:pt x="43" y="73"/>
                      </a:lnTo>
                      <a:lnTo>
                        <a:pt x="43" y="71"/>
                      </a:lnTo>
                      <a:lnTo>
                        <a:pt x="40" y="71"/>
                      </a:lnTo>
                      <a:lnTo>
                        <a:pt x="40" y="69"/>
                      </a:lnTo>
                      <a:lnTo>
                        <a:pt x="43" y="69"/>
                      </a:lnTo>
                      <a:lnTo>
                        <a:pt x="43" y="66"/>
                      </a:lnTo>
                      <a:lnTo>
                        <a:pt x="45" y="66"/>
                      </a:lnTo>
                      <a:lnTo>
                        <a:pt x="45" y="64"/>
                      </a:lnTo>
                      <a:lnTo>
                        <a:pt x="45" y="61"/>
                      </a:lnTo>
                      <a:lnTo>
                        <a:pt x="47" y="61"/>
                      </a:lnTo>
                      <a:lnTo>
                        <a:pt x="47" y="59"/>
                      </a:lnTo>
                      <a:lnTo>
                        <a:pt x="45" y="59"/>
                      </a:lnTo>
                      <a:lnTo>
                        <a:pt x="45" y="57"/>
                      </a:lnTo>
                      <a:lnTo>
                        <a:pt x="47" y="57"/>
                      </a:lnTo>
                      <a:lnTo>
                        <a:pt x="47" y="54"/>
                      </a:lnTo>
                      <a:lnTo>
                        <a:pt x="50" y="54"/>
                      </a:lnTo>
                      <a:lnTo>
                        <a:pt x="52" y="52"/>
                      </a:lnTo>
                      <a:lnTo>
                        <a:pt x="52" y="50"/>
                      </a:lnTo>
                      <a:lnTo>
                        <a:pt x="52" y="47"/>
                      </a:lnTo>
                      <a:lnTo>
                        <a:pt x="55" y="47"/>
                      </a:lnTo>
                      <a:lnTo>
                        <a:pt x="55" y="45"/>
                      </a:lnTo>
                      <a:lnTo>
                        <a:pt x="55" y="42"/>
                      </a:lnTo>
                      <a:lnTo>
                        <a:pt x="57" y="42"/>
                      </a:lnTo>
                      <a:lnTo>
                        <a:pt x="59" y="40"/>
                      </a:lnTo>
                      <a:lnTo>
                        <a:pt x="59" y="38"/>
                      </a:lnTo>
                      <a:lnTo>
                        <a:pt x="57" y="38"/>
                      </a:lnTo>
                      <a:lnTo>
                        <a:pt x="57" y="35"/>
                      </a:lnTo>
                      <a:lnTo>
                        <a:pt x="59" y="35"/>
                      </a:lnTo>
                      <a:lnTo>
                        <a:pt x="59" y="33"/>
                      </a:lnTo>
                      <a:lnTo>
                        <a:pt x="59" y="35"/>
                      </a:lnTo>
                      <a:lnTo>
                        <a:pt x="59" y="33"/>
                      </a:lnTo>
                      <a:lnTo>
                        <a:pt x="62" y="33"/>
                      </a:lnTo>
                      <a:lnTo>
                        <a:pt x="62" y="31"/>
                      </a:lnTo>
                      <a:lnTo>
                        <a:pt x="64" y="31"/>
                      </a:lnTo>
                      <a:lnTo>
                        <a:pt x="64" y="28"/>
                      </a:lnTo>
                      <a:lnTo>
                        <a:pt x="64" y="26"/>
                      </a:lnTo>
                      <a:lnTo>
                        <a:pt x="66" y="26"/>
                      </a:lnTo>
                      <a:lnTo>
                        <a:pt x="69" y="23"/>
                      </a:lnTo>
                      <a:lnTo>
                        <a:pt x="71" y="23"/>
                      </a:lnTo>
                      <a:lnTo>
                        <a:pt x="71" y="21"/>
                      </a:lnTo>
                      <a:lnTo>
                        <a:pt x="73" y="21"/>
                      </a:lnTo>
                      <a:lnTo>
                        <a:pt x="76" y="23"/>
                      </a:lnTo>
                      <a:lnTo>
                        <a:pt x="78" y="23"/>
                      </a:lnTo>
                      <a:lnTo>
                        <a:pt x="81" y="23"/>
                      </a:lnTo>
                      <a:lnTo>
                        <a:pt x="81" y="21"/>
                      </a:lnTo>
                      <a:lnTo>
                        <a:pt x="81" y="19"/>
                      </a:lnTo>
                      <a:lnTo>
                        <a:pt x="83" y="21"/>
                      </a:lnTo>
                      <a:lnTo>
                        <a:pt x="83" y="19"/>
                      </a:lnTo>
                      <a:lnTo>
                        <a:pt x="83" y="16"/>
                      </a:lnTo>
                      <a:lnTo>
                        <a:pt x="85" y="16"/>
                      </a:lnTo>
                      <a:lnTo>
                        <a:pt x="85" y="14"/>
                      </a:lnTo>
                      <a:lnTo>
                        <a:pt x="88" y="14"/>
                      </a:lnTo>
                      <a:lnTo>
                        <a:pt x="88" y="12"/>
                      </a:lnTo>
                      <a:lnTo>
                        <a:pt x="90" y="12"/>
                      </a:lnTo>
                      <a:lnTo>
                        <a:pt x="90" y="14"/>
                      </a:lnTo>
                      <a:lnTo>
                        <a:pt x="90" y="12"/>
                      </a:lnTo>
                      <a:lnTo>
                        <a:pt x="92" y="12"/>
                      </a:lnTo>
                      <a:lnTo>
                        <a:pt x="95" y="12"/>
                      </a:lnTo>
                      <a:lnTo>
                        <a:pt x="95" y="9"/>
                      </a:lnTo>
                      <a:lnTo>
                        <a:pt x="95" y="7"/>
                      </a:lnTo>
                      <a:lnTo>
                        <a:pt x="97" y="7"/>
                      </a:lnTo>
                      <a:lnTo>
                        <a:pt x="100" y="7"/>
                      </a:lnTo>
                      <a:lnTo>
                        <a:pt x="100" y="9"/>
                      </a:lnTo>
                      <a:lnTo>
                        <a:pt x="102" y="9"/>
                      </a:lnTo>
                      <a:lnTo>
                        <a:pt x="102" y="12"/>
                      </a:lnTo>
                      <a:lnTo>
                        <a:pt x="104" y="12"/>
                      </a:lnTo>
                      <a:lnTo>
                        <a:pt x="104" y="14"/>
                      </a:lnTo>
                      <a:lnTo>
                        <a:pt x="107" y="14"/>
                      </a:lnTo>
                      <a:lnTo>
                        <a:pt x="109" y="12"/>
                      </a:lnTo>
                      <a:lnTo>
                        <a:pt x="111" y="12"/>
                      </a:lnTo>
                      <a:lnTo>
                        <a:pt x="111" y="14"/>
                      </a:lnTo>
                      <a:lnTo>
                        <a:pt x="111" y="12"/>
                      </a:lnTo>
                      <a:lnTo>
                        <a:pt x="114" y="12"/>
                      </a:lnTo>
                      <a:lnTo>
                        <a:pt x="116" y="12"/>
                      </a:lnTo>
                      <a:lnTo>
                        <a:pt x="116" y="14"/>
                      </a:lnTo>
                      <a:lnTo>
                        <a:pt x="119" y="14"/>
                      </a:lnTo>
                      <a:lnTo>
                        <a:pt x="116" y="14"/>
                      </a:lnTo>
                      <a:lnTo>
                        <a:pt x="119" y="14"/>
                      </a:lnTo>
                      <a:lnTo>
                        <a:pt x="119" y="16"/>
                      </a:lnTo>
                      <a:lnTo>
                        <a:pt x="119" y="14"/>
                      </a:lnTo>
                      <a:lnTo>
                        <a:pt x="121" y="14"/>
                      </a:lnTo>
                      <a:lnTo>
                        <a:pt x="123" y="14"/>
                      </a:lnTo>
                      <a:lnTo>
                        <a:pt x="126" y="14"/>
                      </a:lnTo>
                      <a:lnTo>
                        <a:pt x="126" y="16"/>
                      </a:lnTo>
                      <a:lnTo>
                        <a:pt x="128" y="16"/>
                      </a:lnTo>
                      <a:lnTo>
                        <a:pt x="130" y="16"/>
                      </a:lnTo>
                      <a:lnTo>
                        <a:pt x="133" y="16"/>
                      </a:lnTo>
                      <a:lnTo>
                        <a:pt x="135" y="16"/>
                      </a:lnTo>
                      <a:lnTo>
                        <a:pt x="135" y="14"/>
                      </a:lnTo>
                      <a:lnTo>
                        <a:pt x="138" y="14"/>
                      </a:lnTo>
                      <a:lnTo>
                        <a:pt x="140" y="14"/>
                      </a:lnTo>
                      <a:lnTo>
                        <a:pt x="142" y="14"/>
                      </a:lnTo>
                      <a:lnTo>
                        <a:pt x="145" y="14"/>
                      </a:lnTo>
                      <a:lnTo>
                        <a:pt x="145" y="16"/>
                      </a:lnTo>
                      <a:lnTo>
                        <a:pt x="145" y="19"/>
                      </a:lnTo>
                      <a:lnTo>
                        <a:pt x="147" y="19"/>
                      </a:lnTo>
                      <a:lnTo>
                        <a:pt x="147" y="21"/>
                      </a:lnTo>
                      <a:lnTo>
                        <a:pt x="149" y="19"/>
                      </a:lnTo>
                      <a:lnTo>
                        <a:pt x="149" y="21"/>
                      </a:lnTo>
                      <a:lnTo>
                        <a:pt x="152" y="21"/>
                      </a:lnTo>
                      <a:lnTo>
                        <a:pt x="149" y="21"/>
                      </a:lnTo>
                      <a:lnTo>
                        <a:pt x="152" y="21"/>
                      </a:lnTo>
                      <a:lnTo>
                        <a:pt x="152" y="23"/>
                      </a:lnTo>
                      <a:lnTo>
                        <a:pt x="152" y="26"/>
                      </a:lnTo>
                      <a:lnTo>
                        <a:pt x="154" y="26"/>
                      </a:lnTo>
                      <a:lnTo>
                        <a:pt x="157" y="26"/>
                      </a:lnTo>
                      <a:lnTo>
                        <a:pt x="159" y="26"/>
                      </a:lnTo>
                      <a:lnTo>
                        <a:pt x="159" y="23"/>
                      </a:lnTo>
                      <a:lnTo>
                        <a:pt x="161" y="23"/>
                      </a:lnTo>
                      <a:lnTo>
                        <a:pt x="161" y="21"/>
                      </a:lnTo>
                      <a:lnTo>
                        <a:pt x="164" y="21"/>
                      </a:lnTo>
                      <a:lnTo>
                        <a:pt x="164" y="19"/>
                      </a:lnTo>
                      <a:lnTo>
                        <a:pt x="164" y="16"/>
                      </a:lnTo>
                      <a:lnTo>
                        <a:pt x="166" y="16"/>
                      </a:lnTo>
                      <a:lnTo>
                        <a:pt x="168" y="16"/>
                      </a:lnTo>
                      <a:lnTo>
                        <a:pt x="173" y="16"/>
                      </a:lnTo>
                      <a:lnTo>
                        <a:pt x="176" y="14"/>
                      </a:lnTo>
                      <a:lnTo>
                        <a:pt x="178" y="14"/>
                      </a:lnTo>
                      <a:lnTo>
                        <a:pt x="180" y="14"/>
                      </a:lnTo>
                      <a:lnTo>
                        <a:pt x="183" y="14"/>
                      </a:lnTo>
                      <a:lnTo>
                        <a:pt x="185" y="14"/>
                      </a:lnTo>
                      <a:lnTo>
                        <a:pt x="187" y="14"/>
                      </a:lnTo>
                      <a:lnTo>
                        <a:pt x="190" y="14"/>
                      </a:lnTo>
                      <a:lnTo>
                        <a:pt x="190" y="12"/>
                      </a:lnTo>
                      <a:lnTo>
                        <a:pt x="192" y="12"/>
                      </a:lnTo>
                      <a:lnTo>
                        <a:pt x="192" y="14"/>
                      </a:lnTo>
                      <a:lnTo>
                        <a:pt x="194" y="12"/>
                      </a:lnTo>
                      <a:lnTo>
                        <a:pt x="194" y="14"/>
                      </a:lnTo>
                      <a:lnTo>
                        <a:pt x="194" y="12"/>
                      </a:lnTo>
                      <a:lnTo>
                        <a:pt x="197" y="12"/>
                      </a:lnTo>
                      <a:lnTo>
                        <a:pt x="197" y="9"/>
                      </a:lnTo>
                      <a:lnTo>
                        <a:pt x="199" y="9"/>
                      </a:lnTo>
                      <a:lnTo>
                        <a:pt x="199" y="7"/>
                      </a:lnTo>
                      <a:lnTo>
                        <a:pt x="199" y="4"/>
                      </a:lnTo>
                      <a:lnTo>
                        <a:pt x="199" y="2"/>
                      </a:lnTo>
                      <a:lnTo>
                        <a:pt x="202" y="4"/>
                      </a:lnTo>
                      <a:lnTo>
                        <a:pt x="202" y="2"/>
                      </a:lnTo>
                      <a:lnTo>
                        <a:pt x="202" y="4"/>
                      </a:lnTo>
                      <a:lnTo>
                        <a:pt x="202" y="2"/>
                      </a:lnTo>
                      <a:lnTo>
                        <a:pt x="204" y="2"/>
                      </a:lnTo>
                      <a:lnTo>
                        <a:pt x="206" y="2"/>
                      </a:lnTo>
                      <a:lnTo>
                        <a:pt x="209" y="2"/>
                      </a:lnTo>
                      <a:lnTo>
                        <a:pt x="209" y="0"/>
                      </a:lnTo>
                      <a:lnTo>
                        <a:pt x="211" y="0"/>
                      </a:lnTo>
                      <a:lnTo>
                        <a:pt x="213" y="0"/>
                      </a:lnTo>
                      <a:lnTo>
                        <a:pt x="216" y="0"/>
                      </a:lnTo>
                      <a:lnTo>
                        <a:pt x="216" y="2"/>
                      </a:lnTo>
                      <a:lnTo>
                        <a:pt x="218" y="2"/>
                      </a:lnTo>
                      <a:lnTo>
                        <a:pt x="218" y="4"/>
                      </a:lnTo>
                      <a:lnTo>
                        <a:pt x="221" y="4"/>
                      </a:lnTo>
                      <a:lnTo>
                        <a:pt x="221" y="2"/>
                      </a:lnTo>
                      <a:lnTo>
                        <a:pt x="221" y="4"/>
                      </a:lnTo>
                      <a:lnTo>
                        <a:pt x="223" y="4"/>
                      </a:lnTo>
                      <a:lnTo>
                        <a:pt x="221" y="4"/>
                      </a:lnTo>
                      <a:lnTo>
                        <a:pt x="221" y="7"/>
                      </a:lnTo>
                      <a:lnTo>
                        <a:pt x="223" y="7"/>
                      </a:lnTo>
                      <a:lnTo>
                        <a:pt x="223" y="4"/>
                      </a:lnTo>
                      <a:lnTo>
                        <a:pt x="223" y="7"/>
                      </a:lnTo>
                      <a:lnTo>
                        <a:pt x="223" y="9"/>
                      </a:lnTo>
                      <a:lnTo>
                        <a:pt x="225" y="9"/>
                      </a:lnTo>
                      <a:lnTo>
                        <a:pt x="225" y="12"/>
                      </a:lnTo>
                      <a:lnTo>
                        <a:pt x="228" y="12"/>
                      </a:lnTo>
                      <a:lnTo>
                        <a:pt x="225" y="12"/>
                      </a:lnTo>
                      <a:lnTo>
                        <a:pt x="228" y="12"/>
                      </a:lnTo>
                      <a:lnTo>
                        <a:pt x="228" y="14"/>
                      </a:lnTo>
                      <a:lnTo>
                        <a:pt x="228" y="16"/>
                      </a:lnTo>
                      <a:lnTo>
                        <a:pt x="230" y="16"/>
                      </a:lnTo>
                      <a:lnTo>
                        <a:pt x="230" y="19"/>
                      </a:lnTo>
                      <a:lnTo>
                        <a:pt x="230" y="21"/>
                      </a:lnTo>
                      <a:lnTo>
                        <a:pt x="230" y="23"/>
                      </a:lnTo>
                      <a:lnTo>
                        <a:pt x="232" y="23"/>
                      </a:lnTo>
                      <a:lnTo>
                        <a:pt x="232" y="26"/>
                      </a:lnTo>
                      <a:lnTo>
                        <a:pt x="230" y="26"/>
                      </a:lnTo>
                      <a:lnTo>
                        <a:pt x="232" y="26"/>
                      </a:lnTo>
                      <a:lnTo>
                        <a:pt x="232" y="28"/>
                      </a:lnTo>
                      <a:lnTo>
                        <a:pt x="232" y="31"/>
                      </a:lnTo>
                      <a:lnTo>
                        <a:pt x="235" y="31"/>
                      </a:lnTo>
                      <a:lnTo>
                        <a:pt x="235" y="33"/>
                      </a:lnTo>
                      <a:lnTo>
                        <a:pt x="237" y="33"/>
                      </a:lnTo>
                      <a:lnTo>
                        <a:pt x="237" y="35"/>
                      </a:lnTo>
                      <a:lnTo>
                        <a:pt x="237" y="38"/>
                      </a:lnTo>
                      <a:lnTo>
                        <a:pt x="240" y="35"/>
                      </a:lnTo>
                      <a:lnTo>
                        <a:pt x="240" y="38"/>
                      </a:lnTo>
                      <a:lnTo>
                        <a:pt x="240" y="35"/>
                      </a:lnTo>
                      <a:lnTo>
                        <a:pt x="240" y="38"/>
                      </a:lnTo>
                      <a:lnTo>
                        <a:pt x="240" y="35"/>
                      </a:lnTo>
                      <a:lnTo>
                        <a:pt x="240" y="38"/>
                      </a:lnTo>
                      <a:lnTo>
                        <a:pt x="242" y="38"/>
                      </a:lnTo>
                      <a:lnTo>
                        <a:pt x="240" y="38"/>
                      </a:lnTo>
                      <a:lnTo>
                        <a:pt x="242" y="38"/>
                      </a:lnTo>
                      <a:lnTo>
                        <a:pt x="242" y="40"/>
                      </a:lnTo>
                      <a:lnTo>
                        <a:pt x="240" y="40"/>
                      </a:lnTo>
                      <a:lnTo>
                        <a:pt x="242" y="40"/>
                      </a:lnTo>
                      <a:lnTo>
                        <a:pt x="242" y="42"/>
                      </a:lnTo>
                      <a:lnTo>
                        <a:pt x="242" y="45"/>
                      </a:lnTo>
                      <a:lnTo>
                        <a:pt x="244" y="45"/>
                      </a:lnTo>
                      <a:lnTo>
                        <a:pt x="244" y="47"/>
                      </a:lnTo>
                      <a:lnTo>
                        <a:pt x="244" y="45"/>
                      </a:lnTo>
                      <a:lnTo>
                        <a:pt x="247" y="45"/>
                      </a:lnTo>
                      <a:lnTo>
                        <a:pt x="247" y="47"/>
                      </a:lnTo>
                      <a:lnTo>
                        <a:pt x="247" y="50"/>
                      </a:lnTo>
                      <a:lnTo>
                        <a:pt x="247" y="47"/>
                      </a:lnTo>
                      <a:lnTo>
                        <a:pt x="247" y="50"/>
                      </a:lnTo>
                      <a:lnTo>
                        <a:pt x="249" y="50"/>
                      </a:lnTo>
                      <a:lnTo>
                        <a:pt x="247" y="50"/>
                      </a:lnTo>
                      <a:lnTo>
                        <a:pt x="249" y="50"/>
                      </a:lnTo>
                      <a:lnTo>
                        <a:pt x="249" y="52"/>
                      </a:lnTo>
                      <a:lnTo>
                        <a:pt x="249" y="54"/>
                      </a:lnTo>
                      <a:lnTo>
                        <a:pt x="249" y="52"/>
                      </a:lnTo>
                      <a:lnTo>
                        <a:pt x="249" y="54"/>
                      </a:lnTo>
                      <a:lnTo>
                        <a:pt x="251" y="54"/>
                      </a:lnTo>
                      <a:lnTo>
                        <a:pt x="249" y="54"/>
                      </a:lnTo>
                      <a:lnTo>
                        <a:pt x="251" y="54"/>
                      </a:lnTo>
                      <a:lnTo>
                        <a:pt x="251" y="57"/>
                      </a:lnTo>
                      <a:lnTo>
                        <a:pt x="254" y="57"/>
                      </a:lnTo>
                      <a:lnTo>
                        <a:pt x="254" y="59"/>
                      </a:lnTo>
                      <a:lnTo>
                        <a:pt x="256" y="57"/>
                      </a:lnTo>
                      <a:lnTo>
                        <a:pt x="256" y="59"/>
                      </a:lnTo>
                      <a:lnTo>
                        <a:pt x="259" y="59"/>
                      </a:lnTo>
                      <a:lnTo>
                        <a:pt x="259" y="61"/>
                      </a:lnTo>
                      <a:lnTo>
                        <a:pt x="259" y="64"/>
                      </a:lnTo>
                      <a:lnTo>
                        <a:pt x="259" y="61"/>
                      </a:lnTo>
                      <a:lnTo>
                        <a:pt x="259" y="64"/>
                      </a:lnTo>
                      <a:lnTo>
                        <a:pt x="259" y="66"/>
                      </a:lnTo>
                      <a:lnTo>
                        <a:pt x="259" y="69"/>
                      </a:lnTo>
                      <a:lnTo>
                        <a:pt x="261" y="69"/>
                      </a:lnTo>
                      <a:lnTo>
                        <a:pt x="261" y="71"/>
                      </a:lnTo>
                      <a:lnTo>
                        <a:pt x="261" y="69"/>
                      </a:lnTo>
                      <a:lnTo>
                        <a:pt x="261" y="71"/>
                      </a:lnTo>
                      <a:lnTo>
                        <a:pt x="261" y="73"/>
                      </a:lnTo>
                      <a:lnTo>
                        <a:pt x="263" y="73"/>
                      </a:lnTo>
                      <a:lnTo>
                        <a:pt x="261" y="73"/>
                      </a:lnTo>
                      <a:lnTo>
                        <a:pt x="263" y="73"/>
                      </a:lnTo>
                      <a:lnTo>
                        <a:pt x="263" y="76"/>
                      </a:lnTo>
                      <a:lnTo>
                        <a:pt x="263" y="73"/>
                      </a:lnTo>
                      <a:lnTo>
                        <a:pt x="263" y="76"/>
                      </a:lnTo>
                      <a:lnTo>
                        <a:pt x="263" y="78"/>
                      </a:lnTo>
                      <a:lnTo>
                        <a:pt x="263" y="80"/>
                      </a:lnTo>
                      <a:lnTo>
                        <a:pt x="263" y="83"/>
                      </a:lnTo>
                      <a:lnTo>
                        <a:pt x="263" y="80"/>
                      </a:lnTo>
                      <a:lnTo>
                        <a:pt x="263" y="83"/>
                      </a:lnTo>
                      <a:lnTo>
                        <a:pt x="263" y="85"/>
                      </a:lnTo>
                      <a:lnTo>
                        <a:pt x="263" y="88"/>
                      </a:lnTo>
                      <a:lnTo>
                        <a:pt x="263" y="90"/>
                      </a:lnTo>
                      <a:lnTo>
                        <a:pt x="261" y="90"/>
                      </a:lnTo>
                      <a:lnTo>
                        <a:pt x="263" y="90"/>
                      </a:lnTo>
                      <a:lnTo>
                        <a:pt x="261" y="90"/>
                      </a:lnTo>
                      <a:lnTo>
                        <a:pt x="263" y="90"/>
                      </a:lnTo>
                      <a:lnTo>
                        <a:pt x="261" y="90"/>
                      </a:lnTo>
                      <a:lnTo>
                        <a:pt x="263" y="90"/>
                      </a:lnTo>
                      <a:lnTo>
                        <a:pt x="261" y="90"/>
                      </a:lnTo>
                      <a:lnTo>
                        <a:pt x="261" y="92"/>
                      </a:lnTo>
                      <a:lnTo>
                        <a:pt x="261" y="90"/>
                      </a:lnTo>
                      <a:lnTo>
                        <a:pt x="261" y="92"/>
                      </a:lnTo>
                      <a:lnTo>
                        <a:pt x="263" y="92"/>
                      </a:lnTo>
                      <a:lnTo>
                        <a:pt x="261" y="92"/>
                      </a:lnTo>
                      <a:lnTo>
                        <a:pt x="261" y="95"/>
                      </a:lnTo>
                      <a:lnTo>
                        <a:pt x="261" y="92"/>
                      </a:lnTo>
                      <a:lnTo>
                        <a:pt x="261" y="95"/>
                      </a:lnTo>
                      <a:lnTo>
                        <a:pt x="261" y="92"/>
                      </a:lnTo>
                      <a:lnTo>
                        <a:pt x="261" y="95"/>
                      </a:lnTo>
                      <a:lnTo>
                        <a:pt x="259" y="95"/>
                      </a:lnTo>
                      <a:lnTo>
                        <a:pt x="261" y="95"/>
                      </a:lnTo>
                      <a:lnTo>
                        <a:pt x="259" y="95"/>
                      </a:lnTo>
                      <a:lnTo>
                        <a:pt x="259" y="97"/>
                      </a:lnTo>
                      <a:lnTo>
                        <a:pt x="261" y="97"/>
                      </a:lnTo>
                      <a:lnTo>
                        <a:pt x="261" y="99"/>
                      </a:lnTo>
                      <a:lnTo>
                        <a:pt x="259" y="97"/>
                      </a:lnTo>
                      <a:lnTo>
                        <a:pt x="259" y="99"/>
                      </a:lnTo>
                      <a:lnTo>
                        <a:pt x="261" y="99"/>
                      </a:lnTo>
                      <a:lnTo>
                        <a:pt x="259" y="99"/>
                      </a:lnTo>
                      <a:lnTo>
                        <a:pt x="261" y="99"/>
                      </a:lnTo>
                      <a:lnTo>
                        <a:pt x="259" y="99"/>
                      </a:lnTo>
                      <a:lnTo>
                        <a:pt x="259" y="102"/>
                      </a:lnTo>
                      <a:lnTo>
                        <a:pt x="261" y="102"/>
                      </a:lnTo>
                      <a:lnTo>
                        <a:pt x="259" y="102"/>
                      </a:lnTo>
                      <a:lnTo>
                        <a:pt x="259" y="104"/>
                      </a:lnTo>
                      <a:lnTo>
                        <a:pt x="259" y="107"/>
                      </a:lnTo>
                      <a:lnTo>
                        <a:pt x="259" y="109"/>
                      </a:lnTo>
                      <a:lnTo>
                        <a:pt x="259" y="111"/>
                      </a:lnTo>
                      <a:lnTo>
                        <a:pt x="259" y="114"/>
                      </a:lnTo>
                      <a:lnTo>
                        <a:pt x="259" y="116"/>
                      </a:lnTo>
                      <a:lnTo>
                        <a:pt x="261" y="118"/>
                      </a:lnTo>
                      <a:lnTo>
                        <a:pt x="261" y="116"/>
                      </a:lnTo>
                      <a:lnTo>
                        <a:pt x="261" y="118"/>
                      </a:lnTo>
                      <a:lnTo>
                        <a:pt x="261" y="121"/>
                      </a:lnTo>
                      <a:lnTo>
                        <a:pt x="261" y="123"/>
                      </a:lnTo>
                      <a:lnTo>
                        <a:pt x="261" y="126"/>
                      </a:lnTo>
                      <a:lnTo>
                        <a:pt x="259" y="126"/>
                      </a:lnTo>
                      <a:lnTo>
                        <a:pt x="259" y="123"/>
                      </a:lnTo>
                      <a:lnTo>
                        <a:pt x="259" y="126"/>
                      </a:lnTo>
                      <a:lnTo>
                        <a:pt x="259" y="128"/>
                      </a:lnTo>
                      <a:lnTo>
                        <a:pt x="261" y="128"/>
                      </a:lnTo>
                      <a:lnTo>
                        <a:pt x="261" y="126"/>
                      </a:lnTo>
                      <a:lnTo>
                        <a:pt x="261" y="128"/>
                      </a:lnTo>
                      <a:lnTo>
                        <a:pt x="261" y="130"/>
                      </a:lnTo>
                      <a:lnTo>
                        <a:pt x="261" y="133"/>
                      </a:lnTo>
                      <a:lnTo>
                        <a:pt x="263" y="133"/>
                      </a:lnTo>
                      <a:lnTo>
                        <a:pt x="266" y="133"/>
                      </a:lnTo>
                      <a:lnTo>
                        <a:pt x="266" y="135"/>
                      </a:lnTo>
                      <a:lnTo>
                        <a:pt x="263" y="135"/>
                      </a:lnTo>
                      <a:lnTo>
                        <a:pt x="266" y="135"/>
                      </a:lnTo>
                      <a:lnTo>
                        <a:pt x="266" y="137"/>
                      </a:lnTo>
                      <a:lnTo>
                        <a:pt x="266" y="140"/>
                      </a:lnTo>
                      <a:lnTo>
                        <a:pt x="268" y="140"/>
                      </a:lnTo>
                      <a:lnTo>
                        <a:pt x="270" y="140"/>
                      </a:lnTo>
                      <a:lnTo>
                        <a:pt x="270" y="142"/>
                      </a:lnTo>
                      <a:lnTo>
                        <a:pt x="273" y="142"/>
                      </a:lnTo>
                      <a:lnTo>
                        <a:pt x="275" y="142"/>
                      </a:lnTo>
                      <a:lnTo>
                        <a:pt x="278" y="142"/>
                      </a:lnTo>
                      <a:lnTo>
                        <a:pt x="278" y="145"/>
                      </a:lnTo>
                      <a:lnTo>
                        <a:pt x="280" y="142"/>
                      </a:lnTo>
                      <a:lnTo>
                        <a:pt x="280" y="145"/>
                      </a:lnTo>
                      <a:lnTo>
                        <a:pt x="282" y="145"/>
                      </a:lnTo>
                      <a:lnTo>
                        <a:pt x="285" y="145"/>
                      </a:lnTo>
                      <a:lnTo>
                        <a:pt x="285" y="147"/>
                      </a:lnTo>
                      <a:lnTo>
                        <a:pt x="287" y="147"/>
                      </a:lnTo>
                      <a:lnTo>
                        <a:pt x="289" y="147"/>
                      </a:lnTo>
                      <a:lnTo>
                        <a:pt x="289" y="149"/>
                      </a:lnTo>
                      <a:lnTo>
                        <a:pt x="292" y="149"/>
                      </a:lnTo>
                      <a:lnTo>
                        <a:pt x="289" y="149"/>
                      </a:lnTo>
                      <a:lnTo>
                        <a:pt x="289" y="147"/>
                      </a:lnTo>
                      <a:lnTo>
                        <a:pt x="287" y="147"/>
                      </a:lnTo>
                      <a:lnTo>
                        <a:pt x="285" y="147"/>
                      </a:lnTo>
                      <a:lnTo>
                        <a:pt x="285" y="145"/>
                      </a:lnTo>
                      <a:lnTo>
                        <a:pt x="282" y="145"/>
                      </a:lnTo>
                      <a:lnTo>
                        <a:pt x="280" y="145"/>
                      </a:lnTo>
                      <a:lnTo>
                        <a:pt x="280" y="142"/>
                      </a:lnTo>
                      <a:lnTo>
                        <a:pt x="282" y="142"/>
                      </a:lnTo>
                      <a:lnTo>
                        <a:pt x="280" y="142"/>
                      </a:lnTo>
                      <a:lnTo>
                        <a:pt x="280" y="140"/>
                      </a:lnTo>
                      <a:lnTo>
                        <a:pt x="282" y="140"/>
                      </a:lnTo>
                      <a:lnTo>
                        <a:pt x="282" y="137"/>
                      </a:lnTo>
                      <a:lnTo>
                        <a:pt x="282" y="140"/>
                      </a:lnTo>
                      <a:lnTo>
                        <a:pt x="285" y="140"/>
                      </a:lnTo>
                      <a:lnTo>
                        <a:pt x="287" y="140"/>
                      </a:lnTo>
                      <a:lnTo>
                        <a:pt x="287" y="137"/>
                      </a:lnTo>
                      <a:lnTo>
                        <a:pt x="289" y="137"/>
                      </a:lnTo>
                      <a:lnTo>
                        <a:pt x="292" y="137"/>
                      </a:lnTo>
                      <a:lnTo>
                        <a:pt x="292" y="135"/>
                      </a:lnTo>
                      <a:lnTo>
                        <a:pt x="294" y="135"/>
                      </a:lnTo>
                      <a:lnTo>
                        <a:pt x="297" y="135"/>
                      </a:lnTo>
                      <a:lnTo>
                        <a:pt x="297" y="133"/>
                      </a:lnTo>
                      <a:lnTo>
                        <a:pt x="299" y="133"/>
                      </a:lnTo>
                      <a:lnTo>
                        <a:pt x="301" y="135"/>
                      </a:lnTo>
                      <a:lnTo>
                        <a:pt x="304" y="135"/>
                      </a:lnTo>
                      <a:lnTo>
                        <a:pt x="301" y="135"/>
                      </a:lnTo>
                      <a:lnTo>
                        <a:pt x="301" y="133"/>
                      </a:lnTo>
                      <a:lnTo>
                        <a:pt x="304" y="133"/>
                      </a:lnTo>
                      <a:lnTo>
                        <a:pt x="304" y="135"/>
                      </a:lnTo>
                      <a:lnTo>
                        <a:pt x="306" y="135"/>
                      </a:lnTo>
                      <a:lnTo>
                        <a:pt x="308" y="135"/>
                      </a:lnTo>
                      <a:lnTo>
                        <a:pt x="308" y="137"/>
                      </a:lnTo>
                      <a:lnTo>
                        <a:pt x="311" y="137"/>
                      </a:lnTo>
                      <a:lnTo>
                        <a:pt x="311" y="140"/>
                      </a:lnTo>
                      <a:lnTo>
                        <a:pt x="311" y="142"/>
                      </a:lnTo>
                      <a:lnTo>
                        <a:pt x="311" y="145"/>
                      </a:lnTo>
                      <a:lnTo>
                        <a:pt x="308" y="145"/>
                      </a:lnTo>
                      <a:lnTo>
                        <a:pt x="311" y="147"/>
                      </a:lnTo>
                      <a:lnTo>
                        <a:pt x="308" y="147"/>
                      </a:lnTo>
                      <a:lnTo>
                        <a:pt x="306" y="145"/>
                      </a:lnTo>
                      <a:lnTo>
                        <a:pt x="308" y="147"/>
                      </a:lnTo>
                      <a:lnTo>
                        <a:pt x="311" y="147"/>
                      </a:lnTo>
                      <a:lnTo>
                        <a:pt x="313" y="147"/>
                      </a:lnTo>
                      <a:lnTo>
                        <a:pt x="311" y="147"/>
                      </a:lnTo>
                      <a:lnTo>
                        <a:pt x="311" y="149"/>
                      </a:lnTo>
                      <a:lnTo>
                        <a:pt x="311" y="152"/>
                      </a:lnTo>
                      <a:lnTo>
                        <a:pt x="308" y="154"/>
                      </a:lnTo>
                      <a:lnTo>
                        <a:pt x="308" y="156"/>
                      </a:lnTo>
                      <a:lnTo>
                        <a:pt x="308" y="159"/>
                      </a:lnTo>
                      <a:lnTo>
                        <a:pt x="306" y="156"/>
                      </a:lnTo>
                      <a:lnTo>
                        <a:pt x="304" y="156"/>
                      </a:lnTo>
                      <a:lnTo>
                        <a:pt x="304" y="154"/>
                      </a:lnTo>
                      <a:lnTo>
                        <a:pt x="301" y="154"/>
                      </a:lnTo>
                      <a:lnTo>
                        <a:pt x="301" y="156"/>
                      </a:lnTo>
                      <a:lnTo>
                        <a:pt x="301" y="154"/>
                      </a:lnTo>
                      <a:lnTo>
                        <a:pt x="304" y="154"/>
                      </a:lnTo>
                      <a:lnTo>
                        <a:pt x="304" y="156"/>
                      </a:lnTo>
                      <a:lnTo>
                        <a:pt x="306" y="156"/>
                      </a:lnTo>
                      <a:lnTo>
                        <a:pt x="306" y="159"/>
                      </a:lnTo>
                      <a:lnTo>
                        <a:pt x="308" y="159"/>
                      </a:lnTo>
                      <a:lnTo>
                        <a:pt x="308" y="161"/>
                      </a:lnTo>
                      <a:lnTo>
                        <a:pt x="306" y="161"/>
                      </a:lnTo>
                      <a:lnTo>
                        <a:pt x="304" y="161"/>
                      </a:lnTo>
                      <a:lnTo>
                        <a:pt x="304" y="164"/>
                      </a:lnTo>
                      <a:lnTo>
                        <a:pt x="301" y="161"/>
                      </a:lnTo>
                      <a:lnTo>
                        <a:pt x="301" y="164"/>
                      </a:lnTo>
                      <a:lnTo>
                        <a:pt x="299" y="164"/>
                      </a:lnTo>
                      <a:lnTo>
                        <a:pt x="297" y="164"/>
                      </a:lnTo>
                      <a:lnTo>
                        <a:pt x="294" y="164"/>
                      </a:lnTo>
                      <a:lnTo>
                        <a:pt x="292" y="164"/>
                      </a:lnTo>
                      <a:lnTo>
                        <a:pt x="292" y="166"/>
                      </a:lnTo>
                      <a:lnTo>
                        <a:pt x="289" y="166"/>
                      </a:lnTo>
                      <a:lnTo>
                        <a:pt x="289" y="168"/>
                      </a:lnTo>
                      <a:lnTo>
                        <a:pt x="287" y="168"/>
                      </a:lnTo>
                      <a:lnTo>
                        <a:pt x="287" y="171"/>
                      </a:lnTo>
                      <a:lnTo>
                        <a:pt x="287" y="173"/>
                      </a:lnTo>
                      <a:lnTo>
                        <a:pt x="285" y="175"/>
                      </a:lnTo>
                      <a:lnTo>
                        <a:pt x="282" y="178"/>
                      </a:lnTo>
                      <a:lnTo>
                        <a:pt x="280" y="180"/>
                      </a:lnTo>
                      <a:lnTo>
                        <a:pt x="280" y="183"/>
                      </a:lnTo>
                      <a:lnTo>
                        <a:pt x="278" y="183"/>
                      </a:lnTo>
                      <a:lnTo>
                        <a:pt x="278" y="185"/>
                      </a:lnTo>
                      <a:lnTo>
                        <a:pt x="275" y="185"/>
                      </a:lnTo>
                      <a:lnTo>
                        <a:pt x="278" y="185"/>
                      </a:lnTo>
                      <a:lnTo>
                        <a:pt x="275" y="185"/>
                      </a:lnTo>
                      <a:lnTo>
                        <a:pt x="275" y="187"/>
                      </a:lnTo>
                      <a:lnTo>
                        <a:pt x="275" y="190"/>
                      </a:lnTo>
                      <a:lnTo>
                        <a:pt x="278" y="190"/>
                      </a:lnTo>
                      <a:lnTo>
                        <a:pt x="278" y="192"/>
                      </a:lnTo>
                      <a:lnTo>
                        <a:pt x="278" y="190"/>
                      </a:lnTo>
                      <a:lnTo>
                        <a:pt x="278" y="192"/>
                      </a:lnTo>
                      <a:lnTo>
                        <a:pt x="278" y="194"/>
                      </a:lnTo>
                      <a:lnTo>
                        <a:pt x="278" y="192"/>
                      </a:lnTo>
                      <a:lnTo>
                        <a:pt x="278" y="194"/>
                      </a:lnTo>
                      <a:lnTo>
                        <a:pt x="275" y="194"/>
                      </a:lnTo>
                      <a:lnTo>
                        <a:pt x="278" y="197"/>
                      </a:lnTo>
                      <a:lnTo>
                        <a:pt x="278" y="194"/>
                      </a:lnTo>
                      <a:lnTo>
                        <a:pt x="278" y="197"/>
                      </a:lnTo>
                      <a:lnTo>
                        <a:pt x="278" y="194"/>
                      </a:lnTo>
                      <a:lnTo>
                        <a:pt x="278" y="197"/>
                      </a:lnTo>
                      <a:lnTo>
                        <a:pt x="278" y="194"/>
                      </a:lnTo>
                      <a:lnTo>
                        <a:pt x="278" y="197"/>
                      </a:lnTo>
                      <a:lnTo>
                        <a:pt x="278" y="194"/>
                      </a:lnTo>
                      <a:lnTo>
                        <a:pt x="278" y="197"/>
                      </a:lnTo>
                      <a:lnTo>
                        <a:pt x="278" y="199"/>
                      </a:lnTo>
                      <a:lnTo>
                        <a:pt x="278" y="202"/>
                      </a:lnTo>
                      <a:lnTo>
                        <a:pt x="275" y="202"/>
                      </a:lnTo>
                      <a:lnTo>
                        <a:pt x="278" y="204"/>
                      </a:lnTo>
                      <a:lnTo>
                        <a:pt x="275" y="204"/>
                      </a:lnTo>
                      <a:lnTo>
                        <a:pt x="275" y="206"/>
                      </a:lnTo>
                      <a:lnTo>
                        <a:pt x="275" y="209"/>
                      </a:lnTo>
                      <a:close/>
                      <a:moveTo>
                        <a:pt x="301" y="156"/>
                      </a:moveTo>
                      <a:lnTo>
                        <a:pt x="301" y="154"/>
                      </a:lnTo>
                      <a:lnTo>
                        <a:pt x="301" y="156"/>
                      </a:lnTo>
                      <a:close/>
                      <a:moveTo>
                        <a:pt x="299" y="156"/>
                      </a:moveTo>
                      <a:lnTo>
                        <a:pt x="299" y="154"/>
                      </a:lnTo>
                      <a:lnTo>
                        <a:pt x="299" y="156"/>
                      </a:lnTo>
                      <a:close/>
                      <a:moveTo>
                        <a:pt x="299" y="154"/>
                      </a:moveTo>
                      <a:lnTo>
                        <a:pt x="299" y="152"/>
                      </a:lnTo>
                      <a:lnTo>
                        <a:pt x="297" y="152"/>
                      </a:lnTo>
                      <a:lnTo>
                        <a:pt x="294" y="152"/>
                      </a:lnTo>
                      <a:lnTo>
                        <a:pt x="297" y="152"/>
                      </a:lnTo>
                      <a:lnTo>
                        <a:pt x="297" y="149"/>
                      </a:lnTo>
                      <a:lnTo>
                        <a:pt x="294" y="149"/>
                      </a:lnTo>
                      <a:lnTo>
                        <a:pt x="292" y="149"/>
                      </a:lnTo>
                      <a:lnTo>
                        <a:pt x="294" y="149"/>
                      </a:lnTo>
                      <a:lnTo>
                        <a:pt x="297" y="149"/>
                      </a:lnTo>
                      <a:lnTo>
                        <a:pt x="297" y="152"/>
                      </a:lnTo>
                      <a:lnTo>
                        <a:pt x="294" y="152"/>
                      </a:lnTo>
                      <a:lnTo>
                        <a:pt x="297" y="152"/>
                      </a:lnTo>
                      <a:lnTo>
                        <a:pt x="299" y="152"/>
                      </a:lnTo>
                      <a:lnTo>
                        <a:pt x="299" y="154"/>
                      </a:lnTo>
                      <a:lnTo>
                        <a:pt x="297" y="154"/>
                      </a:lnTo>
                      <a:lnTo>
                        <a:pt x="299" y="154"/>
                      </a:lnTo>
                      <a:close/>
                      <a:moveTo>
                        <a:pt x="292" y="149"/>
                      </a:moveTo>
                      <a:lnTo>
                        <a:pt x="294" y="149"/>
                      </a:lnTo>
                      <a:lnTo>
                        <a:pt x="292" y="149"/>
                      </a:lnTo>
                      <a:close/>
                      <a:moveTo>
                        <a:pt x="301" y="156"/>
                      </a:moveTo>
                      <a:lnTo>
                        <a:pt x="299" y="156"/>
                      </a:lnTo>
                      <a:lnTo>
                        <a:pt x="301" y="156"/>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1" name="Freeform 55043"/>
                <p:cNvSpPr>
                  <a:spLocks/>
                </p:cNvSpPr>
                <p:nvPr/>
              </p:nvSpPr>
              <p:spPr bwMode="auto">
                <a:xfrm>
                  <a:off x="6836504" y="4211989"/>
                  <a:ext cx="14201" cy="8856"/>
                </a:xfrm>
                <a:custGeom>
                  <a:avLst/>
                  <a:gdLst>
                    <a:gd name="T0" fmla="*/ 2 w 4"/>
                    <a:gd name="T1" fmla="*/ 3 h 3"/>
                    <a:gd name="T2" fmla="*/ 2 w 4"/>
                    <a:gd name="T3" fmla="*/ 3 h 3"/>
                    <a:gd name="T4" fmla="*/ 2 w 4"/>
                    <a:gd name="T5" fmla="*/ 3 h 3"/>
                    <a:gd name="T6" fmla="*/ 2 w 4"/>
                    <a:gd name="T7" fmla="*/ 3 h 3"/>
                    <a:gd name="T8" fmla="*/ 2 w 4"/>
                    <a:gd name="T9" fmla="*/ 3 h 3"/>
                    <a:gd name="T10" fmla="*/ 2 w 4"/>
                    <a:gd name="T11" fmla="*/ 3 h 3"/>
                    <a:gd name="T12" fmla="*/ 2 w 4"/>
                    <a:gd name="T13" fmla="*/ 3 h 3"/>
                    <a:gd name="T14" fmla="*/ 2 w 4"/>
                    <a:gd name="T15" fmla="*/ 3 h 3"/>
                    <a:gd name="T16" fmla="*/ 2 w 4"/>
                    <a:gd name="T17" fmla="*/ 3 h 3"/>
                    <a:gd name="T18" fmla="*/ 2 w 4"/>
                    <a:gd name="T19" fmla="*/ 3 h 3"/>
                    <a:gd name="T20" fmla="*/ 2 w 4"/>
                    <a:gd name="T21" fmla="*/ 3 h 3"/>
                    <a:gd name="T22" fmla="*/ 2 w 4"/>
                    <a:gd name="T23" fmla="*/ 3 h 3"/>
                    <a:gd name="T24" fmla="*/ 2 w 4"/>
                    <a:gd name="T25" fmla="*/ 3 h 3"/>
                    <a:gd name="T26" fmla="*/ 0 w 4"/>
                    <a:gd name="T27" fmla="*/ 3 h 3"/>
                    <a:gd name="T28" fmla="*/ 0 w 4"/>
                    <a:gd name="T29" fmla="*/ 3 h 3"/>
                    <a:gd name="T30" fmla="*/ 0 w 4"/>
                    <a:gd name="T31" fmla="*/ 3 h 3"/>
                    <a:gd name="T32" fmla="*/ 0 w 4"/>
                    <a:gd name="T33" fmla="*/ 3 h 3"/>
                    <a:gd name="T34" fmla="*/ 0 w 4"/>
                    <a:gd name="T35" fmla="*/ 3 h 3"/>
                    <a:gd name="T36" fmla="*/ 0 w 4"/>
                    <a:gd name="T37" fmla="*/ 3 h 3"/>
                    <a:gd name="T38" fmla="*/ 0 w 4"/>
                    <a:gd name="T39" fmla="*/ 3 h 3"/>
                    <a:gd name="T40" fmla="*/ 2 w 4"/>
                    <a:gd name="T41" fmla="*/ 3 h 3"/>
                    <a:gd name="T42" fmla="*/ 2 w 4"/>
                    <a:gd name="T43" fmla="*/ 3 h 3"/>
                    <a:gd name="T44" fmla="*/ 2 w 4"/>
                    <a:gd name="T45" fmla="*/ 3 h 3"/>
                    <a:gd name="T46" fmla="*/ 2 w 4"/>
                    <a:gd name="T47" fmla="*/ 3 h 3"/>
                    <a:gd name="T48" fmla="*/ 2 w 4"/>
                    <a:gd name="T49" fmla="*/ 3 h 3"/>
                    <a:gd name="T50" fmla="*/ 2 w 4"/>
                    <a:gd name="T51" fmla="*/ 3 h 3"/>
                    <a:gd name="T52" fmla="*/ 2 w 4"/>
                    <a:gd name="T53" fmla="*/ 3 h 3"/>
                    <a:gd name="T54" fmla="*/ 2 w 4"/>
                    <a:gd name="T55" fmla="*/ 3 h 3"/>
                    <a:gd name="T56" fmla="*/ 2 w 4"/>
                    <a:gd name="T57" fmla="*/ 3 h 3"/>
                    <a:gd name="T58" fmla="*/ 2 w 4"/>
                    <a:gd name="T59" fmla="*/ 3 h 3"/>
                    <a:gd name="T60" fmla="*/ 2 w 4"/>
                    <a:gd name="T61" fmla="*/ 3 h 3"/>
                    <a:gd name="T62" fmla="*/ 2 w 4"/>
                    <a:gd name="T63" fmla="*/ 3 h 3"/>
                    <a:gd name="T64" fmla="*/ 2 w 4"/>
                    <a:gd name="T65" fmla="*/ 3 h 3"/>
                    <a:gd name="T66" fmla="*/ 2 w 4"/>
                    <a:gd name="T67" fmla="*/ 3 h 3"/>
                    <a:gd name="T68" fmla="*/ 2 w 4"/>
                    <a:gd name="T69" fmla="*/ 3 h 3"/>
                    <a:gd name="T70" fmla="*/ 2 w 4"/>
                    <a:gd name="T71" fmla="*/ 3 h 3"/>
                    <a:gd name="T72" fmla="*/ 2 w 4"/>
                    <a:gd name="T73" fmla="*/ 3 h 3"/>
                    <a:gd name="T74" fmla="*/ 2 w 4"/>
                    <a:gd name="T75" fmla="*/ 3 h 3"/>
                    <a:gd name="T76" fmla="*/ 2 w 4"/>
                    <a:gd name="T77" fmla="*/ 3 h 3"/>
                    <a:gd name="T78" fmla="*/ 4 w 4"/>
                    <a:gd name="T79" fmla="*/ 0 h 3"/>
                    <a:gd name="T80" fmla="*/ 4 w 4"/>
                    <a:gd name="T81" fmla="*/ 0 h 3"/>
                    <a:gd name="T82" fmla="*/ 4 w 4"/>
                    <a:gd name="T83" fmla="*/ 3 h 3"/>
                    <a:gd name="T84" fmla="*/ 2 w 4"/>
                    <a:gd name="T85" fmla="*/ 3 h 3"/>
                    <a:gd name="T86" fmla="*/ 2 w 4"/>
                    <a:gd name="T8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 h="3">
                      <a:moveTo>
                        <a:pt x="2" y="3"/>
                      </a:moveTo>
                      <a:lnTo>
                        <a:pt x="2" y="3"/>
                      </a:lnTo>
                      <a:lnTo>
                        <a:pt x="2" y="3"/>
                      </a:lnTo>
                      <a:lnTo>
                        <a:pt x="2" y="3"/>
                      </a:lnTo>
                      <a:lnTo>
                        <a:pt x="2" y="3"/>
                      </a:lnTo>
                      <a:lnTo>
                        <a:pt x="2" y="3"/>
                      </a:lnTo>
                      <a:lnTo>
                        <a:pt x="2" y="3"/>
                      </a:lnTo>
                      <a:lnTo>
                        <a:pt x="2" y="3"/>
                      </a:lnTo>
                      <a:lnTo>
                        <a:pt x="2" y="3"/>
                      </a:lnTo>
                      <a:lnTo>
                        <a:pt x="2" y="3"/>
                      </a:lnTo>
                      <a:lnTo>
                        <a:pt x="2" y="3"/>
                      </a:lnTo>
                      <a:lnTo>
                        <a:pt x="2" y="3"/>
                      </a:lnTo>
                      <a:lnTo>
                        <a:pt x="2" y="3"/>
                      </a:lnTo>
                      <a:lnTo>
                        <a:pt x="0" y="3"/>
                      </a:lnTo>
                      <a:lnTo>
                        <a:pt x="0" y="3"/>
                      </a:lnTo>
                      <a:lnTo>
                        <a:pt x="0" y="3"/>
                      </a:lnTo>
                      <a:lnTo>
                        <a:pt x="0" y="3"/>
                      </a:lnTo>
                      <a:lnTo>
                        <a:pt x="0" y="3"/>
                      </a:lnTo>
                      <a:lnTo>
                        <a:pt x="0" y="3"/>
                      </a:lnTo>
                      <a:lnTo>
                        <a:pt x="0"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2" y="3"/>
                      </a:lnTo>
                      <a:lnTo>
                        <a:pt x="4" y="0"/>
                      </a:lnTo>
                      <a:lnTo>
                        <a:pt x="4" y="0"/>
                      </a:lnTo>
                      <a:lnTo>
                        <a:pt x="4" y="3"/>
                      </a:lnTo>
                      <a:lnTo>
                        <a:pt x="2" y="3"/>
                      </a:lnTo>
                      <a:lnTo>
                        <a:pt x="2" y="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2" name="Freeform 55044"/>
                <p:cNvSpPr>
                  <a:spLocks noEditPoints="1"/>
                </p:cNvSpPr>
                <p:nvPr/>
              </p:nvSpPr>
              <p:spPr bwMode="auto">
                <a:xfrm>
                  <a:off x="6715794" y="4150005"/>
                  <a:ext cx="134908" cy="203663"/>
                </a:xfrm>
                <a:custGeom>
                  <a:avLst/>
                  <a:gdLst>
                    <a:gd name="T0" fmla="*/ 5 w 38"/>
                    <a:gd name="T1" fmla="*/ 69 h 69"/>
                    <a:gd name="T2" fmla="*/ 5 w 38"/>
                    <a:gd name="T3" fmla="*/ 69 h 69"/>
                    <a:gd name="T4" fmla="*/ 5 w 38"/>
                    <a:gd name="T5" fmla="*/ 69 h 69"/>
                    <a:gd name="T6" fmla="*/ 5 w 38"/>
                    <a:gd name="T7" fmla="*/ 69 h 69"/>
                    <a:gd name="T8" fmla="*/ 5 w 38"/>
                    <a:gd name="T9" fmla="*/ 69 h 69"/>
                    <a:gd name="T10" fmla="*/ 8 w 38"/>
                    <a:gd name="T11" fmla="*/ 54 h 69"/>
                    <a:gd name="T12" fmla="*/ 8 w 38"/>
                    <a:gd name="T13" fmla="*/ 54 h 69"/>
                    <a:gd name="T14" fmla="*/ 8 w 38"/>
                    <a:gd name="T15" fmla="*/ 54 h 69"/>
                    <a:gd name="T16" fmla="*/ 8 w 38"/>
                    <a:gd name="T17" fmla="*/ 54 h 69"/>
                    <a:gd name="T18" fmla="*/ 8 w 38"/>
                    <a:gd name="T19" fmla="*/ 54 h 69"/>
                    <a:gd name="T20" fmla="*/ 8 w 38"/>
                    <a:gd name="T21" fmla="*/ 54 h 69"/>
                    <a:gd name="T22" fmla="*/ 8 w 38"/>
                    <a:gd name="T23" fmla="*/ 54 h 69"/>
                    <a:gd name="T24" fmla="*/ 8 w 38"/>
                    <a:gd name="T25" fmla="*/ 45 h 69"/>
                    <a:gd name="T26" fmla="*/ 8 w 38"/>
                    <a:gd name="T27" fmla="*/ 45 h 69"/>
                    <a:gd name="T28" fmla="*/ 8 w 38"/>
                    <a:gd name="T29" fmla="*/ 45 h 69"/>
                    <a:gd name="T30" fmla="*/ 8 w 38"/>
                    <a:gd name="T31" fmla="*/ 45 h 69"/>
                    <a:gd name="T32" fmla="*/ 8 w 38"/>
                    <a:gd name="T33" fmla="*/ 45 h 69"/>
                    <a:gd name="T34" fmla="*/ 8 w 38"/>
                    <a:gd name="T35" fmla="*/ 45 h 69"/>
                    <a:gd name="T36" fmla="*/ 8 w 38"/>
                    <a:gd name="T37" fmla="*/ 45 h 69"/>
                    <a:gd name="T38" fmla="*/ 8 w 38"/>
                    <a:gd name="T39" fmla="*/ 45 h 69"/>
                    <a:gd name="T40" fmla="*/ 36 w 38"/>
                    <a:gd name="T41" fmla="*/ 24 h 69"/>
                    <a:gd name="T42" fmla="*/ 36 w 38"/>
                    <a:gd name="T43" fmla="*/ 24 h 69"/>
                    <a:gd name="T44" fmla="*/ 36 w 38"/>
                    <a:gd name="T45" fmla="*/ 24 h 69"/>
                    <a:gd name="T46" fmla="*/ 36 w 38"/>
                    <a:gd name="T47" fmla="*/ 24 h 69"/>
                    <a:gd name="T48" fmla="*/ 36 w 38"/>
                    <a:gd name="T49" fmla="*/ 24 h 69"/>
                    <a:gd name="T50" fmla="*/ 36 w 38"/>
                    <a:gd name="T51" fmla="*/ 24 h 69"/>
                    <a:gd name="T52" fmla="*/ 38 w 38"/>
                    <a:gd name="T53" fmla="*/ 21 h 69"/>
                    <a:gd name="T54" fmla="*/ 38 w 38"/>
                    <a:gd name="T55" fmla="*/ 21 h 69"/>
                    <a:gd name="T56" fmla="*/ 38 w 38"/>
                    <a:gd name="T57" fmla="*/ 21 h 69"/>
                    <a:gd name="T58" fmla="*/ 38 w 38"/>
                    <a:gd name="T59" fmla="*/ 21 h 69"/>
                    <a:gd name="T60" fmla="*/ 38 w 38"/>
                    <a:gd name="T61" fmla="*/ 21 h 69"/>
                    <a:gd name="T62" fmla="*/ 38 w 38"/>
                    <a:gd name="T63" fmla="*/ 21 h 69"/>
                    <a:gd name="T64" fmla="*/ 38 w 38"/>
                    <a:gd name="T65" fmla="*/ 21 h 69"/>
                    <a:gd name="T66" fmla="*/ 17 w 38"/>
                    <a:gd name="T67" fmla="*/ 7 h 69"/>
                    <a:gd name="T68" fmla="*/ 17 w 38"/>
                    <a:gd name="T69" fmla="*/ 7 h 69"/>
                    <a:gd name="T70" fmla="*/ 17 w 38"/>
                    <a:gd name="T71" fmla="*/ 7 h 69"/>
                    <a:gd name="T72" fmla="*/ 17 w 38"/>
                    <a:gd name="T73" fmla="*/ 7 h 69"/>
                    <a:gd name="T74" fmla="*/ 17 w 38"/>
                    <a:gd name="T75" fmla="*/ 7 h 69"/>
                    <a:gd name="T76" fmla="*/ 0 w 38"/>
                    <a:gd name="T77" fmla="*/ 0 h 69"/>
                    <a:gd name="T78" fmla="*/ 0 w 38"/>
                    <a:gd name="T79" fmla="*/ 0 h 69"/>
                    <a:gd name="T80" fmla="*/ 0 w 38"/>
                    <a:gd name="T81" fmla="*/ 0 h 69"/>
                    <a:gd name="T82" fmla="*/ 0 w 38"/>
                    <a:gd name="T83" fmla="*/ 0 h 69"/>
                    <a:gd name="T84" fmla="*/ 0 w 38"/>
                    <a:gd name="T85" fmla="*/ 0 h 69"/>
                    <a:gd name="T86" fmla="*/ 0 w 38"/>
                    <a:gd name="T8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 h="69">
                      <a:moveTo>
                        <a:pt x="5" y="69"/>
                      </a:moveTo>
                      <a:lnTo>
                        <a:pt x="5" y="69"/>
                      </a:lnTo>
                      <a:lnTo>
                        <a:pt x="5" y="69"/>
                      </a:lnTo>
                      <a:lnTo>
                        <a:pt x="5" y="69"/>
                      </a:lnTo>
                      <a:lnTo>
                        <a:pt x="5" y="69"/>
                      </a:lnTo>
                      <a:close/>
                      <a:moveTo>
                        <a:pt x="8" y="54"/>
                      </a:moveTo>
                      <a:lnTo>
                        <a:pt x="8" y="54"/>
                      </a:lnTo>
                      <a:lnTo>
                        <a:pt x="8" y="54"/>
                      </a:lnTo>
                      <a:lnTo>
                        <a:pt x="8" y="54"/>
                      </a:lnTo>
                      <a:lnTo>
                        <a:pt x="8" y="54"/>
                      </a:lnTo>
                      <a:lnTo>
                        <a:pt x="8" y="54"/>
                      </a:lnTo>
                      <a:lnTo>
                        <a:pt x="8" y="54"/>
                      </a:lnTo>
                      <a:close/>
                      <a:moveTo>
                        <a:pt x="8" y="45"/>
                      </a:moveTo>
                      <a:lnTo>
                        <a:pt x="8" y="45"/>
                      </a:lnTo>
                      <a:lnTo>
                        <a:pt x="8" y="45"/>
                      </a:lnTo>
                      <a:lnTo>
                        <a:pt x="8" y="45"/>
                      </a:lnTo>
                      <a:lnTo>
                        <a:pt x="8" y="45"/>
                      </a:lnTo>
                      <a:lnTo>
                        <a:pt x="8" y="45"/>
                      </a:lnTo>
                      <a:lnTo>
                        <a:pt x="8" y="45"/>
                      </a:lnTo>
                      <a:lnTo>
                        <a:pt x="8" y="45"/>
                      </a:lnTo>
                      <a:close/>
                      <a:moveTo>
                        <a:pt x="36" y="24"/>
                      </a:moveTo>
                      <a:lnTo>
                        <a:pt x="36" y="24"/>
                      </a:lnTo>
                      <a:lnTo>
                        <a:pt x="36" y="24"/>
                      </a:lnTo>
                      <a:lnTo>
                        <a:pt x="36" y="24"/>
                      </a:lnTo>
                      <a:lnTo>
                        <a:pt x="36" y="24"/>
                      </a:lnTo>
                      <a:lnTo>
                        <a:pt x="36" y="24"/>
                      </a:lnTo>
                      <a:close/>
                      <a:moveTo>
                        <a:pt x="38" y="21"/>
                      </a:moveTo>
                      <a:lnTo>
                        <a:pt x="38" y="21"/>
                      </a:lnTo>
                      <a:lnTo>
                        <a:pt x="38" y="21"/>
                      </a:lnTo>
                      <a:lnTo>
                        <a:pt x="38" y="21"/>
                      </a:lnTo>
                      <a:lnTo>
                        <a:pt x="38" y="21"/>
                      </a:lnTo>
                      <a:lnTo>
                        <a:pt x="38" y="21"/>
                      </a:lnTo>
                      <a:lnTo>
                        <a:pt x="38" y="21"/>
                      </a:lnTo>
                      <a:close/>
                      <a:moveTo>
                        <a:pt x="17" y="7"/>
                      </a:moveTo>
                      <a:lnTo>
                        <a:pt x="17" y="7"/>
                      </a:lnTo>
                      <a:lnTo>
                        <a:pt x="17" y="7"/>
                      </a:lnTo>
                      <a:lnTo>
                        <a:pt x="17" y="7"/>
                      </a:lnTo>
                      <a:lnTo>
                        <a:pt x="17" y="7"/>
                      </a:lnTo>
                      <a:close/>
                      <a:moveTo>
                        <a:pt x="0" y="0"/>
                      </a:move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3" name="Freeform 56634"/>
                <p:cNvSpPr>
                  <a:spLocks/>
                </p:cNvSpPr>
                <p:nvPr/>
              </p:nvSpPr>
              <p:spPr bwMode="auto">
                <a:xfrm>
                  <a:off x="4837729" y="4333006"/>
                  <a:ext cx="10652" cy="5903"/>
                </a:xfrm>
                <a:custGeom>
                  <a:avLst/>
                  <a:gdLst>
                    <a:gd name="T0" fmla="*/ 3 w 3"/>
                    <a:gd name="T1" fmla="*/ 2 h 2"/>
                    <a:gd name="T2" fmla="*/ 3 w 3"/>
                    <a:gd name="T3" fmla="*/ 2 h 2"/>
                    <a:gd name="T4" fmla="*/ 3 w 3"/>
                    <a:gd name="T5" fmla="*/ 2 h 2"/>
                    <a:gd name="T6" fmla="*/ 3 w 3"/>
                    <a:gd name="T7" fmla="*/ 2 h 2"/>
                    <a:gd name="T8" fmla="*/ 3 w 3"/>
                    <a:gd name="T9" fmla="*/ 2 h 2"/>
                    <a:gd name="T10" fmla="*/ 0 w 3"/>
                    <a:gd name="T11" fmla="*/ 2 h 2"/>
                    <a:gd name="T12" fmla="*/ 0 w 3"/>
                    <a:gd name="T13" fmla="*/ 2 h 2"/>
                    <a:gd name="T14" fmla="*/ 0 w 3"/>
                    <a:gd name="T15" fmla="*/ 2 h 2"/>
                    <a:gd name="T16" fmla="*/ 0 w 3"/>
                    <a:gd name="T17" fmla="*/ 2 h 2"/>
                    <a:gd name="T18" fmla="*/ 0 w 3"/>
                    <a:gd name="T19" fmla="*/ 2 h 2"/>
                    <a:gd name="T20" fmla="*/ 0 w 3"/>
                    <a:gd name="T21" fmla="*/ 2 h 2"/>
                    <a:gd name="T22" fmla="*/ 0 w 3"/>
                    <a:gd name="T23" fmla="*/ 2 h 2"/>
                    <a:gd name="T24" fmla="*/ 0 w 3"/>
                    <a:gd name="T25" fmla="*/ 2 h 2"/>
                    <a:gd name="T26" fmla="*/ 0 w 3"/>
                    <a:gd name="T27" fmla="*/ 2 h 2"/>
                    <a:gd name="T28" fmla="*/ 0 w 3"/>
                    <a:gd name="T29" fmla="*/ 0 h 2"/>
                    <a:gd name="T30" fmla="*/ 0 w 3"/>
                    <a:gd name="T31" fmla="*/ 0 h 2"/>
                    <a:gd name="T32" fmla="*/ 0 w 3"/>
                    <a:gd name="T33" fmla="*/ 0 h 2"/>
                    <a:gd name="T34" fmla="*/ 0 w 3"/>
                    <a:gd name="T35" fmla="*/ 0 h 2"/>
                    <a:gd name="T36" fmla="*/ 0 w 3"/>
                    <a:gd name="T37" fmla="*/ 0 h 2"/>
                    <a:gd name="T38" fmla="*/ 0 w 3"/>
                    <a:gd name="T39" fmla="*/ 0 h 2"/>
                    <a:gd name="T40" fmla="*/ 0 w 3"/>
                    <a:gd name="T41" fmla="*/ 0 h 2"/>
                    <a:gd name="T42" fmla="*/ 0 w 3"/>
                    <a:gd name="T43" fmla="*/ 0 h 2"/>
                    <a:gd name="T44" fmla="*/ 3 w 3"/>
                    <a:gd name="T45" fmla="*/ 0 h 2"/>
                    <a:gd name="T46" fmla="*/ 3 w 3"/>
                    <a:gd name="T47" fmla="*/ 0 h 2"/>
                    <a:gd name="T48" fmla="*/ 3 w 3"/>
                    <a:gd name="T49" fmla="*/ 0 h 2"/>
                    <a:gd name="T50" fmla="*/ 3 w 3"/>
                    <a:gd name="T51" fmla="*/ 0 h 2"/>
                    <a:gd name="T52" fmla="*/ 3 w 3"/>
                    <a:gd name="T53" fmla="*/ 0 h 2"/>
                    <a:gd name="T54" fmla="*/ 3 w 3"/>
                    <a:gd name="T55" fmla="*/ 0 h 2"/>
                    <a:gd name="T56" fmla="*/ 3 w 3"/>
                    <a:gd name="T57" fmla="*/ 0 h 2"/>
                    <a:gd name="T58" fmla="*/ 3 w 3"/>
                    <a:gd name="T59" fmla="*/ 0 h 2"/>
                    <a:gd name="T60" fmla="*/ 3 w 3"/>
                    <a:gd name="T61" fmla="*/ 0 h 2"/>
                    <a:gd name="T62" fmla="*/ 3 w 3"/>
                    <a:gd name="T63" fmla="*/ 2 h 2"/>
                    <a:gd name="T64" fmla="*/ 3 w 3"/>
                    <a:gd name="T65" fmla="*/ 2 h 2"/>
                    <a:gd name="T66" fmla="*/ 3 w 3"/>
                    <a:gd name="T67" fmla="*/ 2 h 2"/>
                    <a:gd name="T68" fmla="*/ 3 w 3"/>
                    <a:gd name="T6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 h="2">
                      <a:moveTo>
                        <a:pt x="3" y="2"/>
                      </a:moveTo>
                      <a:lnTo>
                        <a:pt x="3" y="2"/>
                      </a:lnTo>
                      <a:lnTo>
                        <a:pt x="3" y="2"/>
                      </a:lnTo>
                      <a:lnTo>
                        <a:pt x="3" y="2"/>
                      </a:lnTo>
                      <a:lnTo>
                        <a:pt x="3" y="2"/>
                      </a:lnTo>
                      <a:lnTo>
                        <a:pt x="0" y="2"/>
                      </a:lnTo>
                      <a:lnTo>
                        <a:pt x="0" y="2"/>
                      </a:lnTo>
                      <a:lnTo>
                        <a:pt x="0" y="2"/>
                      </a:lnTo>
                      <a:lnTo>
                        <a:pt x="0" y="2"/>
                      </a:lnTo>
                      <a:lnTo>
                        <a:pt x="0" y="2"/>
                      </a:lnTo>
                      <a:lnTo>
                        <a:pt x="0" y="2"/>
                      </a:lnTo>
                      <a:lnTo>
                        <a:pt x="0" y="2"/>
                      </a:lnTo>
                      <a:lnTo>
                        <a:pt x="0" y="2"/>
                      </a:lnTo>
                      <a:lnTo>
                        <a:pt x="0" y="2"/>
                      </a:lnTo>
                      <a:lnTo>
                        <a:pt x="0" y="0"/>
                      </a:lnTo>
                      <a:lnTo>
                        <a:pt x="0" y="0"/>
                      </a:lnTo>
                      <a:lnTo>
                        <a:pt x="0" y="0"/>
                      </a:lnTo>
                      <a:lnTo>
                        <a:pt x="0" y="0"/>
                      </a:lnTo>
                      <a:lnTo>
                        <a:pt x="0" y="0"/>
                      </a:lnTo>
                      <a:lnTo>
                        <a:pt x="0" y="0"/>
                      </a:lnTo>
                      <a:lnTo>
                        <a:pt x="0" y="0"/>
                      </a:lnTo>
                      <a:lnTo>
                        <a:pt x="0" y="0"/>
                      </a:lnTo>
                      <a:lnTo>
                        <a:pt x="3" y="0"/>
                      </a:lnTo>
                      <a:lnTo>
                        <a:pt x="3" y="0"/>
                      </a:lnTo>
                      <a:lnTo>
                        <a:pt x="3" y="0"/>
                      </a:lnTo>
                      <a:lnTo>
                        <a:pt x="3" y="0"/>
                      </a:lnTo>
                      <a:lnTo>
                        <a:pt x="3" y="0"/>
                      </a:lnTo>
                      <a:lnTo>
                        <a:pt x="3" y="0"/>
                      </a:lnTo>
                      <a:lnTo>
                        <a:pt x="3" y="0"/>
                      </a:lnTo>
                      <a:lnTo>
                        <a:pt x="3" y="0"/>
                      </a:lnTo>
                      <a:lnTo>
                        <a:pt x="3" y="0"/>
                      </a:lnTo>
                      <a:lnTo>
                        <a:pt x="3" y="2"/>
                      </a:lnTo>
                      <a:lnTo>
                        <a:pt x="3" y="2"/>
                      </a:lnTo>
                      <a:lnTo>
                        <a:pt x="3" y="2"/>
                      </a:lnTo>
                      <a:lnTo>
                        <a:pt x="3"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4" name="Freeform 56635"/>
                <p:cNvSpPr>
                  <a:spLocks noEditPoints="1"/>
                </p:cNvSpPr>
                <p:nvPr/>
              </p:nvSpPr>
              <p:spPr bwMode="auto">
                <a:xfrm>
                  <a:off x="5586824" y="4023086"/>
                  <a:ext cx="489930" cy="596231"/>
                </a:xfrm>
                <a:custGeom>
                  <a:avLst/>
                  <a:gdLst>
                    <a:gd name="T0" fmla="*/ 36 w 138"/>
                    <a:gd name="T1" fmla="*/ 2 h 202"/>
                    <a:gd name="T2" fmla="*/ 50 w 138"/>
                    <a:gd name="T3" fmla="*/ 7 h 202"/>
                    <a:gd name="T4" fmla="*/ 62 w 138"/>
                    <a:gd name="T5" fmla="*/ 19 h 202"/>
                    <a:gd name="T6" fmla="*/ 67 w 138"/>
                    <a:gd name="T7" fmla="*/ 24 h 202"/>
                    <a:gd name="T8" fmla="*/ 67 w 138"/>
                    <a:gd name="T9" fmla="*/ 31 h 202"/>
                    <a:gd name="T10" fmla="*/ 72 w 138"/>
                    <a:gd name="T11" fmla="*/ 38 h 202"/>
                    <a:gd name="T12" fmla="*/ 79 w 138"/>
                    <a:gd name="T13" fmla="*/ 45 h 202"/>
                    <a:gd name="T14" fmla="*/ 91 w 138"/>
                    <a:gd name="T15" fmla="*/ 50 h 202"/>
                    <a:gd name="T16" fmla="*/ 84 w 138"/>
                    <a:gd name="T17" fmla="*/ 55 h 202"/>
                    <a:gd name="T18" fmla="*/ 88 w 138"/>
                    <a:gd name="T19" fmla="*/ 62 h 202"/>
                    <a:gd name="T20" fmla="*/ 86 w 138"/>
                    <a:gd name="T21" fmla="*/ 67 h 202"/>
                    <a:gd name="T22" fmla="*/ 98 w 138"/>
                    <a:gd name="T23" fmla="*/ 74 h 202"/>
                    <a:gd name="T24" fmla="*/ 107 w 138"/>
                    <a:gd name="T25" fmla="*/ 81 h 202"/>
                    <a:gd name="T26" fmla="*/ 117 w 138"/>
                    <a:gd name="T27" fmla="*/ 71 h 202"/>
                    <a:gd name="T28" fmla="*/ 129 w 138"/>
                    <a:gd name="T29" fmla="*/ 76 h 202"/>
                    <a:gd name="T30" fmla="*/ 121 w 138"/>
                    <a:gd name="T31" fmla="*/ 81 h 202"/>
                    <a:gd name="T32" fmla="*/ 129 w 138"/>
                    <a:gd name="T33" fmla="*/ 93 h 202"/>
                    <a:gd name="T34" fmla="*/ 126 w 138"/>
                    <a:gd name="T35" fmla="*/ 97 h 202"/>
                    <a:gd name="T36" fmla="*/ 119 w 138"/>
                    <a:gd name="T37" fmla="*/ 107 h 202"/>
                    <a:gd name="T38" fmla="*/ 121 w 138"/>
                    <a:gd name="T39" fmla="*/ 119 h 202"/>
                    <a:gd name="T40" fmla="*/ 126 w 138"/>
                    <a:gd name="T41" fmla="*/ 131 h 202"/>
                    <a:gd name="T42" fmla="*/ 133 w 138"/>
                    <a:gd name="T43" fmla="*/ 135 h 202"/>
                    <a:gd name="T44" fmla="*/ 136 w 138"/>
                    <a:gd name="T45" fmla="*/ 145 h 202"/>
                    <a:gd name="T46" fmla="*/ 129 w 138"/>
                    <a:gd name="T47" fmla="*/ 154 h 202"/>
                    <a:gd name="T48" fmla="*/ 119 w 138"/>
                    <a:gd name="T49" fmla="*/ 157 h 202"/>
                    <a:gd name="T50" fmla="*/ 121 w 138"/>
                    <a:gd name="T51" fmla="*/ 169 h 202"/>
                    <a:gd name="T52" fmla="*/ 119 w 138"/>
                    <a:gd name="T53" fmla="*/ 181 h 202"/>
                    <a:gd name="T54" fmla="*/ 107 w 138"/>
                    <a:gd name="T55" fmla="*/ 181 h 202"/>
                    <a:gd name="T56" fmla="*/ 98 w 138"/>
                    <a:gd name="T57" fmla="*/ 178 h 202"/>
                    <a:gd name="T58" fmla="*/ 91 w 138"/>
                    <a:gd name="T59" fmla="*/ 183 h 202"/>
                    <a:gd name="T60" fmla="*/ 79 w 138"/>
                    <a:gd name="T61" fmla="*/ 188 h 202"/>
                    <a:gd name="T62" fmla="*/ 67 w 138"/>
                    <a:gd name="T63" fmla="*/ 190 h 202"/>
                    <a:gd name="T64" fmla="*/ 60 w 138"/>
                    <a:gd name="T65" fmla="*/ 200 h 202"/>
                    <a:gd name="T66" fmla="*/ 60 w 138"/>
                    <a:gd name="T67" fmla="*/ 192 h 202"/>
                    <a:gd name="T68" fmla="*/ 53 w 138"/>
                    <a:gd name="T69" fmla="*/ 183 h 202"/>
                    <a:gd name="T70" fmla="*/ 48 w 138"/>
                    <a:gd name="T71" fmla="*/ 176 h 202"/>
                    <a:gd name="T72" fmla="*/ 41 w 138"/>
                    <a:gd name="T73" fmla="*/ 164 h 202"/>
                    <a:gd name="T74" fmla="*/ 48 w 138"/>
                    <a:gd name="T75" fmla="*/ 162 h 202"/>
                    <a:gd name="T76" fmla="*/ 43 w 138"/>
                    <a:gd name="T77" fmla="*/ 152 h 202"/>
                    <a:gd name="T78" fmla="*/ 34 w 138"/>
                    <a:gd name="T79" fmla="*/ 143 h 202"/>
                    <a:gd name="T80" fmla="*/ 24 w 138"/>
                    <a:gd name="T81" fmla="*/ 135 h 202"/>
                    <a:gd name="T82" fmla="*/ 15 w 138"/>
                    <a:gd name="T83" fmla="*/ 126 h 202"/>
                    <a:gd name="T84" fmla="*/ 19 w 138"/>
                    <a:gd name="T85" fmla="*/ 124 h 202"/>
                    <a:gd name="T86" fmla="*/ 24 w 138"/>
                    <a:gd name="T87" fmla="*/ 121 h 202"/>
                    <a:gd name="T88" fmla="*/ 17 w 138"/>
                    <a:gd name="T89" fmla="*/ 109 h 202"/>
                    <a:gd name="T90" fmla="*/ 17 w 138"/>
                    <a:gd name="T91" fmla="*/ 105 h 202"/>
                    <a:gd name="T92" fmla="*/ 27 w 138"/>
                    <a:gd name="T93" fmla="*/ 102 h 202"/>
                    <a:gd name="T94" fmla="*/ 17 w 138"/>
                    <a:gd name="T95" fmla="*/ 93 h 202"/>
                    <a:gd name="T96" fmla="*/ 12 w 138"/>
                    <a:gd name="T97" fmla="*/ 83 h 202"/>
                    <a:gd name="T98" fmla="*/ 15 w 138"/>
                    <a:gd name="T99" fmla="*/ 74 h 202"/>
                    <a:gd name="T100" fmla="*/ 19 w 138"/>
                    <a:gd name="T101" fmla="*/ 62 h 202"/>
                    <a:gd name="T102" fmla="*/ 8 w 138"/>
                    <a:gd name="T103" fmla="*/ 64 h 202"/>
                    <a:gd name="T104" fmla="*/ 12 w 138"/>
                    <a:gd name="T105" fmla="*/ 59 h 202"/>
                    <a:gd name="T106" fmla="*/ 15 w 138"/>
                    <a:gd name="T107" fmla="*/ 50 h 202"/>
                    <a:gd name="T108" fmla="*/ 15 w 138"/>
                    <a:gd name="T109" fmla="*/ 45 h 202"/>
                    <a:gd name="T110" fmla="*/ 5 w 138"/>
                    <a:gd name="T111" fmla="*/ 38 h 202"/>
                    <a:gd name="T112" fmla="*/ 10 w 138"/>
                    <a:gd name="T113" fmla="*/ 31 h 202"/>
                    <a:gd name="T114" fmla="*/ 3 w 138"/>
                    <a:gd name="T115" fmla="*/ 24 h 202"/>
                    <a:gd name="T116" fmla="*/ 3 w 138"/>
                    <a:gd name="T117" fmla="*/ 17 h 202"/>
                    <a:gd name="T118" fmla="*/ 10 w 138"/>
                    <a:gd name="T119" fmla="*/ 12 h 202"/>
                    <a:gd name="T120" fmla="*/ 19 w 138"/>
                    <a:gd name="T121" fmla="*/ 7 h 202"/>
                    <a:gd name="T122" fmla="*/ 29 w 138"/>
                    <a:gd name="T12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202">
                      <a:moveTo>
                        <a:pt x="29" y="0"/>
                      </a:moveTo>
                      <a:lnTo>
                        <a:pt x="29" y="2"/>
                      </a:lnTo>
                      <a:lnTo>
                        <a:pt x="31" y="2"/>
                      </a:lnTo>
                      <a:lnTo>
                        <a:pt x="34" y="2"/>
                      </a:lnTo>
                      <a:lnTo>
                        <a:pt x="34" y="5"/>
                      </a:lnTo>
                      <a:lnTo>
                        <a:pt x="34" y="2"/>
                      </a:lnTo>
                      <a:lnTo>
                        <a:pt x="36" y="2"/>
                      </a:lnTo>
                      <a:lnTo>
                        <a:pt x="38" y="2"/>
                      </a:lnTo>
                      <a:lnTo>
                        <a:pt x="41" y="2"/>
                      </a:lnTo>
                      <a:lnTo>
                        <a:pt x="43" y="2"/>
                      </a:lnTo>
                      <a:lnTo>
                        <a:pt x="46" y="2"/>
                      </a:lnTo>
                      <a:lnTo>
                        <a:pt x="48" y="5"/>
                      </a:lnTo>
                      <a:lnTo>
                        <a:pt x="50" y="5"/>
                      </a:lnTo>
                      <a:lnTo>
                        <a:pt x="50" y="7"/>
                      </a:lnTo>
                      <a:lnTo>
                        <a:pt x="50" y="10"/>
                      </a:lnTo>
                      <a:lnTo>
                        <a:pt x="53" y="12"/>
                      </a:lnTo>
                      <a:lnTo>
                        <a:pt x="55" y="12"/>
                      </a:lnTo>
                      <a:lnTo>
                        <a:pt x="57" y="14"/>
                      </a:lnTo>
                      <a:lnTo>
                        <a:pt x="57" y="17"/>
                      </a:lnTo>
                      <a:lnTo>
                        <a:pt x="60" y="17"/>
                      </a:lnTo>
                      <a:lnTo>
                        <a:pt x="62" y="19"/>
                      </a:lnTo>
                      <a:lnTo>
                        <a:pt x="60" y="19"/>
                      </a:lnTo>
                      <a:lnTo>
                        <a:pt x="62" y="19"/>
                      </a:lnTo>
                      <a:lnTo>
                        <a:pt x="62" y="21"/>
                      </a:lnTo>
                      <a:lnTo>
                        <a:pt x="65" y="21"/>
                      </a:lnTo>
                      <a:lnTo>
                        <a:pt x="65" y="19"/>
                      </a:lnTo>
                      <a:lnTo>
                        <a:pt x="67" y="21"/>
                      </a:lnTo>
                      <a:lnTo>
                        <a:pt x="67" y="24"/>
                      </a:lnTo>
                      <a:lnTo>
                        <a:pt x="65" y="24"/>
                      </a:lnTo>
                      <a:lnTo>
                        <a:pt x="67" y="24"/>
                      </a:lnTo>
                      <a:lnTo>
                        <a:pt x="67" y="26"/>
                      </a:lnTo>
                      <a:lnTo>
                        <a:pt x="65" y="26"/>
                      </a:lnTo>
                      <a:lnTo>
                        <a:pt x="65" y="29"/>
                      </a:lnTo>
                      <a:lnTo>
                        <a:pt x="67" y="29"/>
                      </a:lnTo>
                      <a:lnTo>
                        <a:pt x="67" y="31"/>
                      </a:lnTo>
                      <a:lnTo>
                        <a:pt x="67" y="33"/>
                      </a:lnTo>
                      <a:lnTo>
                        <a:pt x="65" y="33"/>
                      </a:lnTo>
                      <a:lnTo>
                        <a:pt x="67" y="33"/>
                      </a:lnTo>
                      <a:lnTo>
                        <a:pt x="67" y="36"/>
                      </a:lnTo>
                      <a:lnTo>
                        <a:pt x="69" y="36"/>
                      </a:lnTo>
                      <a:lnTo>
                        <a:pt x="69" y="38"/>
                      </a:lnTo>
                      <a:lnTo>
                        <a:pt x="72" y="38"/>
                      </a:lnTo>
                      <a:lnTo>
                        <a:pt x="72" y="40"/>
                      </a:lnTo>
                      <a:lnTo>
                        <a:pt x="74" y="40"/>
                      </a:lnTo>
                      <a:lnTo>
                        <a:pt x="74" y="43"/>
                      </a:lnTo>
                      <a:lnTo>
                        <a:pt x="76" y="43"/>
                      </a:lnTo>
                      <a:lnTo>
                        <a:pt x="79" y="40"/>
                      </a:lnTo>
                      <a:lnTo>
                        <a:pt x="79" y="43"/>
                      </a:lnTo>
                      <a:lnTo>
                        <a:pt x="79" y="45"/>
                      </a:lnTo>
                      <a:lnTo>
                        <a:pt x="81" y="45"/>
                      </a:lnTo>
                      <a:lnTo>
                        <a:pt x="84" y="45"/>
                      </a:lnTo>
                      <a:lnTo>
                        <a:pt x="86" y="48"/>
                      </a:lnTo>
                      <a:lnTo>
                        <a:pt x="86" y="45"/>
                      </a:lnTo>
                      <a:lnTo>
                        <a:pt x="86" y="48"/>
                      </a:lnTo>
                      <a:lnTo>
                        <a:pt x="88" y="48"/>
                      </a:lnTo>
                      <a:lnTo>
                        <a:pt x="91" y="50"/>
                      </a:lnTo>
                      <a:lnTo>
                        <a:pt x="88" y="50"/>
                      </a:lnTo>
                      <a:lnTo>
                        <a:pt x="88" y="52"/>
                      </a:lnTo>
                      <a:lnTo>
                        <a:pt x="88" y="55"/>
                      </a:lnTo>
                      <a:lnTo>
                        <a:pt x="86" y="55"/>
                      </a:lnTo>
                      <a:lnTo>
                        <a:pt x="88" y="55"/>
                      </a:lnTo>
                      <a:lnTo>
                        <a:pt x="86" y="55"/>
                      </a:lnTo>
                      <a:lnTo>
                        <a:pt x="84" y="55"/>
                      </a:lnTo>
                      <a:lnTo>
                        <a:pt x="84" y="57"/>
                      </a:lnTo>
                      <a:lnTo>
                        <a:pt x="86" y="57"/>
                      </a:lnTo>
                      <a:lnTo>
                        <a:pt x="86" y="59"/>
                      </a:lnTo>
                      <a:lnTo>
                        <a:pt x="88" y="59"/>
                      </a:lnTo>
                      <a:lnTo>
                        <a:pt x="91" y="59"/>
                      </a:lnTo>
                      <a:lnTo>
                        <a:pt x="91" y="62"/>
                      </a:lnTo>
                      <a:lnTo>
                        <a:pt x="88" y="62"/>
                      </a:lnTo>
                      <a:lnTo>
                        <a:pt x="86" y="62"/>
                      </a:lnTo>
                      <a:lnTo>
                        <a:pt x="88" y="62"/>
                      </a:lnTo>
                      <a:lnTo>
                        <a:pt x="86" y="62"/>
                      </a:lnTo>
                      <a:lnTo>
                        <a:pt x="86" y="64"/>
                      </a:lnTo>
                      <a:lnTo>
                        <a:pt x="84" y="64"/>
                      </a:lnTo>
                      <a:lnTo>
                        <a:pt x="86" y="64"/>
                      </a:lnTo>
                      <a:lnTo>
                        <a:pt x="86" y="67"/>
                      </a:lnTo>
                      <a:lnTo>
                        <a:pt x="88" y="67"/>
                      </a:lnTo>
                      <a:lnTo>
                        <a:pt x="91" y="67"/>
                      </a:lnTo>
                      <a:lnTo>
                        <a:pt x="93" y="69"/>
                      </a:lnTo>
                      <a:lnTo>
                        <a:pt x="93" y="71"/>
                      </a:lnTo>
                      <a:lnTo>
                        <a:pt x="95" y="71"/>
                      </a:lnTo>
                      <a:lnTo>
                        <a:pt x="95" y="74"/>
                      </a:lnTo>
                      <a:lnTo>
                        <a:pt x="98" y="74"/>
                      </a:lnTo>
                      <a:lnTo>
                        <a:pt x="100" y="74"/>
                      </a:lnTo>
                      <a:lnTo>
                        <a:pt x="103" y="74"/>
                      </a:lnTo>
                      <a:lnTo>
                        <a:pt x="105" y="74"/>
                      </a:lnTo>
                      <a:lnTo>
                        <a:pt x="105" y="76"/>
                      </a:lnTo>
                      <a:lnTo>
                        <a:pt x="107" y="76"/>
                      </a:lnTo>
                      <a:lnTo>
                        <a:pt x="107" y="78"/>
                      </a:lnTo>
                      <a:lnTo>
                        <a:pt x="107" y="81"/>
                      </a:lnTo>
                      <a:lnTo>
                        <a:pt x="110" y="81"/>
                      </a:lnTo>
                      <a:lnTo>
                        <a:pt x="112" y="81"/>
                      </a:lnTo>
                      <a:lnTo>
                        <a:pt x="112" y="78"/>
                      </a:lnTo>
                      <a:lnTo>
                        <a:pt x="112" y="76"/>
                      </a:lnTo>
                      <a:lnTo>
                        <a:pt x="114" y="76"/>
                      </a:lnTo>
                      <a:lnTo>
                        <a:pt x="114" y="74"/>
                      </a:lnTo>
                      <a:lnTo>
                        <a:pt x="117" y="71"/>
                      </a:lnTo>
                      <a:lnTo>
                        <a:pt x="119" y="71"/>
                      </a:lnTo>
                      <a:lnTo>
                        <a:pt x="119" y="69"/>
                      </a:lnTo>
                      <a:lnTo>
                        <a:pt x="121" y="69"/>
                      </a:lnTo>
                      <a:lnTo>
                        <a:pt x="124" y="74"/>
                      </a:lnTo>
                      <a:lnTo>
                        <a:pt x="126" y="74"/>
                      </a:lnTo>
                      <a:lnTo>
                        <a:pt x="129" y="74"/>
                      </a:lnTo>
                      <a:lnTo>
                        <a:pt x="129" y="76"/>
                      </a:lnTo>
                      <a:lnTo>
                        <a:pt x="131" y="76"/>
                      </a:lnTo>
                      <a:lnTo>
                        <a:pt x="131" y="78"/>
                      </a:lnTo>
                      <a:lnTo>
                        <a:pt x="129" y="78"/>
                      </a:lnTo>
                      <a:lnTo>
                        <a:pt x="126" y="78"/>
                      </a:lnTo>
                      <a:lnTo>
                        <a:pt x="124" y="78"/>
                      </a:lnTo>
                      <a:lnTo>
                        <a:pt x="124" y="81"/>
                      </a:lnTo>
                      <a:lnTo>
                        <a:pt x="121" y="81"/>
                      </a:lnTo>
                      <a:lnTo>
                        <a:pt x="121" y="83"/>
                      </a:lnTo>
                      <a:lnTo>
                        <a:pt x="121" y="86"/>
                      </a:lnTo>
                      <a:lnTo>
                        <a:pt x="124" y="88"/>
                      </a:lnTo>
                      <a:lnTo>
                        <a:pt x="124" y="90"/>
                      </a:lnTo>
                      <a:lnTo>
                        <a:pt x="126" y="90"/>
                      </a:lnTo>
                      <a:lnTo>
                        <a:pt x="129" y="90"/>
                      </a:lnTo>
                      <a:lnTo>
                        <a:pt x="129" y="93"/>
                      </a:lnTo>
                      <a:lnTo>
                        <a:pt x="126" y="93"/>
                      </a:lnTo>
                      <a:lnTo>
                        <a:pt x="129" y="93"/>
                      </a:lnTo>
                      <a:lnTo>
                        <a:pt x="126" y="93"/>
                      </a:lnTo>
                      <a:lnTo>
                        <a:pt x="129" y="93"/>
                      </a:lnTo>
                      <a:lnTo>
                        <a:pt x="126" y="93"/>
                      </a:lnTo>
                      <a:lnTo>
                        <a:pt x="126" y="95"/>
                      </a:lnTo>
                      <a:lnTo>
                        <a:pt x="126" y="97"/>
                      </a:lnTo>
                      <a:lnTo>
                        <a:pt x="126" y="100"/>
                      </a:lnTo>
                      <a:lnTo>
                        <a:pt x="124" y="100"/>
                      </a:lnTo>
                      <a:lnTo>
                        <a:pt x="124" y="102"/>
                      </a:lnTo>
                      <a:lnTo>
                        <a:pt x="121" y="102"/>
                      </a:lnTo>
                      <a:lnTo>
                        <a:pt x="119" y="102"/>
                      </a:lnTo>
                      <a:lnTo>
                        <a:pt x="119" y="105"/>
                      </a:lnTo>
                      <a:lnTo>
                        <a:pt x="119" y="107"/>
                      </a:lnTo>
                      <a:lnTo>
                        <a:pt x="119" y="109"/>
                      </a:lnTo>
                      <a:lnTo>
                        <a:pt x="117" y="109"/>
                      </a:lnTo>
                      <a:lnTo>
                        <a:pt x="117" y="112"/>
                      </a:lnTo>
                      <a:lnTo>
                        <a:pt x="119" y="114"/>
                      </a:lnTo>
                      <a:lnTo>
                        <a:pt x="119" y="116"/>
                      </a:lnTo>
                      <a:lnTo>
                        <a:pt x="119" y="119"/>
                      </a:lnTo>
                      <a:lnTo>
                        <a:pt x="121" y="119"/>
                      </a:lnTo>
                      <a:lnTo>
                        <a:pt x="121" y="121"/>
                      </a:lnTo>
                      <a:lnTo>
                        <a:pt x="121" y="124"/>
                      </a:lnTo>
                      <a:lnTo>
                        <a:pt x="121" y="126"/>
                      </a:lnTo>
                      <a:lnTo>
                        <a:pt x="124" y="126"/>
                      </a:lnTo>
                      <a:lnTo>
                        <a:pt x="124" y="128"/>
                      </a:lnTo>
                      <a:lnTo>
                        <a:pt x="126" y="128"/>
                      </a:lnTo>
                      <a:lnTo>
                        <a:pt x="126" y="131"/>
                      </a:lnTo>
                      <a:lnTo>
                        <a:pt x="126" y="128"/>
                      </a:lnTo>
                      <a:lnTo>
                        <a:pt x="126" y="131"/>
                      </a:lnTo>
                      <a:lnTo>
                        <a:pt x="129" y="131"/>
                      </a:lnTo>
                      <a:lnTo>
                        <a:pt x="131" y="131"/>
                      </a:lnTo>
                      <a:lnTo>
                        <a:pt x="131" y="133"/>
                      </a:lnTo>
                      <a:lnTo>
                        <a:pt x="133" y="133"/>
                      </a:lnTo>
                      <a:lnTo>
                        <a:pt x="133" y="135"/>
                      </a:lnTo>
                      <a:lnTo>
                        <a:pt x="133" y="138"/>
                      </a:lnTo>
                      <a:lnTo>
                        <a:pt x="136" y="138"/>
                      </a:lnTo>
                      <a:lnTo>
                        <a:pt x="136" y="140"/>
                      </a:lnTo>
                      <a:lnTo>
                        <a:pt x="138" y="140"/>
                      </a:lnTo>
                      <a:lnTo>
                        <a:pt x="138" y="143"/>
                      </a:lnTo>
                      <a:lnTo>
                        <a:pt x="138" y="145"/>
                      </a:lnTo>
                      <a:lnTo>
                        <a:pt x="136" y="145"/>
                      </a:lnTo>
                      <a:lnTo>
                        <a:pt x="136" y="147"/>
                      </a:lnTo>
                      <a:lnTo>
                        <a:pt x="133" y="147"/>
                      </a:lnTo>
                      <a:lnTo>
                        <a:pt x="133" y="150"/>
                      </a:lnTo>
                      <a:lnTo>
                        <a:pt x="131" y="150"/>
                      </a:lnTo>
                      <a:lnTo>
                        <a:pt x="131" y="152"/>
                      </a:lnTo>
                      <a:lnTo>
                        <a:pt x="131" y="154"/>
                      </a:lnTo>
                      <a:lnTo>
                        <a:pt x="129" y="154"/>
                      </a:lnTo>
                      <a:lnTo>
                        <a:pt x="126" y="154"/>
                      </a:lnTo>
                      <a:lnTo>
                        <a:pt x="124" y="154"/>
                      </a:lnTo>
                      <a:lnTo>
                        <a:pt x="124" y="157"/>
                      </a:lnTo>
                      <a:lnTo>
                        <a:pt x="124" y="154"/>
                      </a:lnTo>
                      <a:lnTo>
                        <a:pt x="121" y="154"/>
                      </a:lnTo>
                      <a:lnTo>
                        <a:pt x="121" y="157"/>
                      </a:lnTo>
                      <a:lnTo>
                        <a:pt x="119" y="157"/>
                      </a:lnTo>
                      <a:lnTo>
                        <a:pt x="119" y="159"/>
                      </a:lnTo>
                      <a:lnTo>
                        <a:pt x="121" y="159"/>
                      </a:lnTo>
                      <a:lnTo>
                        <a:pt x="121" y="162"/>
                      </a:lnTo>
                      <a:lnTo>
                        <a:pt x="121" y="164"/>
                      </a:lnTo>
                      <a:lnTo>
                        <a:pt x="121" y="166"/>
                      </a:lnTo>
                      <a:lnTo>
                        <a:pt x="119" y="169"/>
                      </a:lnTo>
                      <a:lnTo>
                        <a:pt x="121" y="169"/>
                      </a:lnTo>
                      <a:lnTo>
                        <a:pt x="121" y="171"/>
                      </a:lnTo>
                      <a:lnTo>
                        <a:pt x="124" y="171"/>
                      </a:lnTo>
                      <a:lnTo>
                        <a:pt x="124" y="173"/>
                      </a:lnTo>
                      <a:lnTo>
                        <a:pt x="124" y="176"/>
                      </a:lnTo>
                      <a:lnTo>
                        <a:pt x="121" y="178"/>
                      </a:lnTo>
                      <a:lnTo>
                        <a:pt x="121" y="181"/>
                      </a:lnTo>
                      <a:lnTo>
                        <a:pt x="119" y="181"/>
                      </a:lnTo>
                      <a:lnTo>
                        <a:pt x="117" y="181"/>
                      </a:lnTo>
                      <a:lnTo>
                        <a:pt x="117" y="178"/>
                      </a:lnTo>
                      <a:lnTo>
                        <a:pt x="114" y="178"/>
                      </a:lnTo>
                      <a:lnTo>
                        <a:pt x="114" y="181"/>
                      </a:lnTo>
                      <a:lnTo>
                        <a:pt x="112" y="181"/>
                      </a:lnTo>
                      <a:lnTo>
                        <a:pt x="110" y="181"/>
                      </a:lnTo>
                      <a:lnTo>
                        <a:pt x="107" y="181"/>
                      </a:lnTo>
                      <a:lnTo>
                        <a:pt x="107" y="183"/>
                      </a:lnTo>
                      <a:lnTo>
                        <a:pt x="105" y="181"/>
                      </a:lnTo>
                      <a:lnTo>
                        <a:pt x="105" y="183"/>
                      </a:lnTo>
                      <a:lnTo>
                        <a:pt x="103" y="183"/>
                      </a:lnTo>
                      <a:lnTo>
                        <a:pt x="103" y="181"/>
                      </a:lnTo>
                      <a:lnTo>
                        <a:pt x="100" y="178"/>
                      </a:lnTo>
                      <a:lnTo>
                        <a:pt x="98" y="178"/>
                      </a:lnTo>
                      <a:lnTo>
                        <a:pt x="98" y="181"/>
                      </a:lnTo>
                      <a:lnTo>
                        <a:pt x="98" y="183"/>
                      </a:lnTo>
                      <a:lnTo>
                        <a:pt x="95" y="183"/>
                      </a:lnTo>
                      <a:lnTo>
                        <a:pt x="95" y="185"/>
                      </a:lnTo>
                      <a:lnTo>
                        <a:pt x="95" y="183"/>
                      </a:lnTo>
                      <a:lnTo>
                        <a:pt x="93" y="183"/>
                      </a:lnTo>
                      <a:lnTo>
                        <a:pt x="91" y="183"/>
                      </a:lnTo>
                      <a:lnTo>
                        <a:pt x="88" y="183"/>
                      </a:lnTo>
                      <a:lnTo>
                        <a:pt x="86" y="183"/>
                      </a:lnTo>
                      <a:lnTo>
                        <a:pt x="84" y="185"/>
                      </a:lnTo>
                      <a:lnTo>
                        <a:pt x="84" y="188"/>
                      </a:lnTo>
                      <a:lnTo>
                        <a:pt x="84" y="190"/>
                      </a:lnTo>
                      <a:lnTo>
                        <a:pt x="81" y="190"/>
                      </a:lnTo>
                      <a:lnTo>
                        <a:pt x="79" y="188"/>
                      </a:lnTo>
                      <a:lnTo>
                        <a:pt x="76" y="185"/>
                      </a:lnTo>
                      <a:lnTo>
                        <a:pt x="76" y="188"/>
                      </a:lnTo>
                      <a:lnTo>
                        <a:pt x="74" y="188"/>
                      </a:lnTo>
                      <a:lnTo>
                        <a:pt x="72" y="188"/>
                      </a:lnTo>
                      <a:lnTo>
                        <a:pt x="72" y="190"/>
                      </a:lnTo>
                      <a:lnTo>
                        <a:pt x="69" y="190"/>
                      </a:lnTo>
                      <a:lnTo>
                        <a:pt x="67" y="190"/>
                      </a:lnTo>
                      <a:lnTo>
                        <a:pt x="67" y="192"/>
                      </a:lnTo>
                      <a:lnTo>
                        <a:pt x="65" y="192"/>
                      </a:lnTo>
                      <a:lnTo>
                        <a:pt x="65" y="195"/>
                      </a:lnTo>
                      <a:lnTo>
                        <a:pt x="65" y="197"/>
                      </a:lnTo>
                      <a:lnTo>
                        <a:pt x="65" y="200"/>
                      </a:lnTo>
                      <a:lnTo>
                        <a:pt x="62" y="200"/>
                      </a:lnTo>
                      <a:lnTo>
                        <a:pt x="60" y="200"/>
                      </a:lnTo>
                      <a:lnTo>
                        <a:pt x="60" y="202"/>
                      </a:lnTo>
                      <a:lnTo>
                        <a:pt x="60" y="200"/>
                      </a:lnTo>
                      <a:lnTo>
                        <a:pt x="57" y="200"/>
                      </a:lnTo>
                      <a:lnTo>
                        <a:pt x="60" y="200"/>
                      </a:lnTo>
                      <a:lnTo>
                        <a:pt x="60" y="197"/>
                      </a:lnTo>
                      <a:lnTo>
                        <a:pt x="60" y="195"/>
                      </a:lnTo>
                      <a:lnTo>
                        <a:pt x="60" y="192"/>
                      </a:lnTo>
                      <a:lnTo>
                        <a:pt x="57" y="192"/>
                      </a:lnTo>
                      <a:lnTo>
                        <a:pt x="57" y="190"/>
                      </a:lnTo>
                      <a:lnTo>
                        <a:pt x="57" y="188"/>
                      </a:lnTo>
                      <a:lnTo>
                        <a:pt x="57" y="185"/>
                      </a:lnTo>
                      <a:lnTo>
                        <a:pt x="55" y="185"/>
                      </a:lnTo>
                      <a:lnTo>
                        <a:pt x="55" y="183"/>
                      </a:lnTo>
                      <a:lnTo>
                        <a:pt x="53" y="183"/>
                      </a:lnTo>
                      <a:lnTo>
                        <a:pt x="53" y="181"/>
                      </a:lnTo>
                      <a:lnTo>
                        <a:pt x="50" y="181"/>
                      </a:lnTo>
                      <a:lnTo>
                        <a:pt x="48" y="181"/>
                      </a:lnTo>
                      <a:lnTo>
                        <a:pt x="48" y="178"/>
                      </a:lnTo>
                      <a:lnTo>
                        <a:pt x="46" y="178"/>
                      </a:lnTo>
                      <a:lnTo>
                        <a:pt x="46" y="176"/>
                      </a:lnTo>
                      <a:lnTo>
                        <a:pt x="48" y="176"/>
                      </a:lnTo>
                      <a:lnTo>
                        <a:pt x="46" y="176"/>
                      </a:lnTo>
                      <a:lnTo>
                        <a:pt x="46" y="173"/>
                      </a:lnTo>
                      <a:lnTo>
                        <a:pt x="46" y="171"/>
                      </a:lnTo>
                      <a:lnTo>
                        <a:pt x="43" y="171"/>
                      </a:lnTo>
                      <a:lnTo>
                        <a:pt x="43" y="169"/>
                      </a:lnTo>
                      <a:lnTo>
                        <a:pt x="41" y="166"/>
                      </a:lnTo>
                      <a:lnTo>
                        <a:pt x="41" y="164"/>
                      </a:lnTo>
                      <a:lnTo>
                        <a:pt x="38" y="164"/>
                      </a:lnTo>
                      <a:lnTo>
                        <a:pt x="38" y="162"/>
                      </a:lnTo>
                      <a:lnTo>
                        <a:pt x="41" y="159"/>
                      </a:lnTo>
                      <a:lnTo>
                        <a:pt x="43" y="159"/>
                      </a:lnTo>
                      <a:lnTo>
                        <a:pt x="43" y="162"/>
                      </a:lnTo>
                      <a:lnTo>
                        <a:pt x="46" y="162"/>
                      </a:lnTo>
                      <a:lnTo>
                        <a:pt x="48" y="162"/>
                      </a:lnTo>
                      <a:lnTo>
                        <a:pt x="48" y="159"/>
                      </a:lnTo>
                      <a:lnTo>
                        <a:pt x="50" y="157"/>
                      </a:lnTo>
                      <a:lnTo>
                        <a:pt x="50" y="154"/>
                      </a:lnTo>
                      <a:lnTo>
                        <a:pt x="48" y="152"/>
                      </a:lnTo>
                      <a:lnTo>
                        <a:pt x="46" y="152"/>
                      </a:lnTo>
                      <a:lnTo>
                        <a:pt x="46" y="150"/>
                      </a:lnTo>
                      <a:lnTo>
                        <a:pt x="43" y="152"/>
                      </a:lnTo>
                      <a:lnTo>
                        <a:pt x="41" y="150"/>
                      </a:lnTo>
                      <a:lnTo>
                        <a:pt x="41" y="147"/>
                      </a:lnTo>
                      <a:lnTo>
                        <a:pt x="38" y="147"/>
                      </a:lnTo>
                      <a:lnTo>
                        <a:pt x="38" y="145"/>
                      </a:lnTo>
                      <a:lnTo>
                        <a:pt x="38" y="143"/>
                      </a:lnTo>
                      <a:lnTo>
                        <a:pt x="36" y="143"/>
                      </a:lnTo>
                      <a:lnTo>
                        <a:pt x="34" y="143"/>
                      </a:lnTo>
                      <a:lnTo>
                        <a:pt x="31" y="143"/>
                      </a:lnTo>
                      <a:lnTo>
                        <a:pt x="29" y="143"/>
                      </a:lnTo>
                      <a:lnTo>
                        <a:pt x="29" y="140"/>
                      </a:lnTo>
                      <a:lnTo>
                        <a:pt x="27" y="140"/>
                      </a:lnTo>
                      <a:lnTo>
                        <a:pt x="27" y="138"/>
                      </a:lnTo>
                      <a:lnTo>
                        <a:pt x="24" y="138"/>
                      </a:lnTo>
                      <a:lnTo>
                        <a:pt x="24" y="135"/>
                      </a:lnTo>
                      <a:lnTo>
                        <a:pt x="22" y="133"/>
                      </a:lnTo>
                      <a:lnTo>
                        <a:pt x="22" y="131"/>
                      </a:lnTo>
                      <a:lnTo>
                        <a:pt x="19" y="131"/>
                      </a:lnTo>
                      <a:lnTo>
                        <a:pt x="17" y="131"/>
                      </a:lnTo>
                      <a:lnTo>
                        <a:pt x="17" y="128"/>
                      </a:lnTo>
                      <a:lnTo>
                        <a:pt x="15" y="128"/>
                      </a:lnTo>
                      <a:lnTo>
                        <a:pt x="15" y="126"/>
                      </a:lnTo>
                      <a:lnTo>
                        <a:pt x="15" y="124"/>
                      </a:lnTo>
                      <a:lnTo>
                        <a:pt x="15" y="121"/>
                      </a:lnTo>
                      <a:lnTo>
                        <a:pt x="17" y="121"/>
                      </a:lnTo>
                      <a:lnTo>
                        <a:pt x="19" y="121"/>
                      </a:lnTo>
                      <a:lnTo>
                        <a:pt x="19" y="124"/>
                      </a:lnTo>
                      <a:lnTo>
                        <a:pt x="19" y="121"/>
                      </a:lnTo>
                      <a:lnTo>
                        <a:pt x="19" y="124"/>
                      </a:lnTo>
                      <a:lnTo>
                        <a:pt x="22" y="121"/>
                      </a:lnTo>
                      <a:lnTo>
                        <a:pt x="22" y="124"/>
                      </a:lnTo>
                      <a:lnTo>
                        <a:pt x="24" y="121"/>
                      </a:lnTo>
                      <a:lnTo>
                        <a:pt x="22" y="121"/>
                      </a:lnTo>
                      <a:lnTo>
                        <a:pt x="22" y="119"/>
                      </a:lnTo>
                      <a:lnTo>
                        <a:pt x="22" y="121"/>
                      </a:lnTo>
                      <a:lnTo>
                        <a:pt x="24" y="121"/>
                      </a:lnTo>
                      <a:lnTo>
                        <a:pt x="24" y="119"/>
                      </a:lnTo>
                      <a:lnTo>
                        <a:pt x="24" y="116"/>
                      </a:lnTo>
                      <a:lnTo>
                        <a:pt x="22" y="116"/>
                      </a:lnTo>
                      <a:lnTo>
                        <a:pt x="22" y="114"/>
                      </a:lnTo>
                      <a:lnTo>
                        <a:pt x="19" y="114"/>
                      </a:lnTo>
                      <a:lnTo>
                        <a:pt x="19" y="112"/>
                      </a:lnTo>
                      <a:lnTo>
                        <a:pt x="17" y="109"/>
                      </a:lnTo>
                      <a:lnTo>
                        <a:pt x="17" y="107"/>
                      </a:lnTo>
                      <a:lnTo>
                        <a:pt x="15" y="107"/>
                      </a:lnTo>
                      <a:lnTo>
                        <a:pt x="15" y="105"/>
                      </a:lnTo>
                      <a:lnTo>
                        <a:pt x="15" y="102"/>
                      </a:lnTo>
                      <a:lnTo>
                        <a:pt x="17" y="105"/>
                      </a:lnTo>
                      <a:lnTo>
                        <a:pt x="17" y="102"/>
                      </a:lnTo>
                      <a:lnTo>
                        <a:pt x="17" y="105"/>
                      </a:lnTo>
                      <a:lnTo>
                        <a:pt x="19" y="105"/>
                      </a:lnTo>
                      <a:lnTo>
                        <a:pt x="22" y="105"/>
                      </a:lnTo>
                      <a:lnTo>
                        <a:pt x="24" y="105"/>
                      </a:lnTo>
                      <a:lnTo>
                        <a:pt x="24" y="102"/>
                      </a:lnTo>
                      <a:lnTo>
                        <a:pt x="27" y="102"/>
                      </a:lnTo>
                      <a:lnTo>
                        <a:pt x="27" y="100"/>
                      </a:lnTo>
                      <a:lnTo>
                        <a:pt x="27" y="102"/>
                      </a:lnTo>
                      <a:lnTo>
                        <a:pt x="24" y="100"/>
                      </a:lnTo>
                      <a:lnTo>
                        <a:pt x="22" y="97"/>
                      </a:lnTo>
                      <a:lnTo>
                        <a:pt x="19" y="97"/>
                      </a:lnTo>
                      <a:lnTo>
                        <a:pt x="19" y="95"/>
                      </a:lnTo>
                      <a:lnTo>
                        <a:pt x="17" y="93"/>
                      </a:lnTo>
                      <a:lnTo>
                        <a:pt x="19" y="93"/>
                      </a:lnTo>
                      <a:lnTo>
                        <a:pt x="17" y="93"/>
                      </a:lnTo>
                      <a:lnTo>
                        <a:pt x="17" y="90"/>
                      </a:lnTo>
                      <a:lnTo>
                        <a:pt x="15" y="90"/>
                      </a:lnTo>
                      <a:lnTo>
                        <a:pt x="12" y="90"/>
                      </a:lnTo>
                      <a:lnTo>
                        <a:pt x="10" y="88"/>
                      </a:lnTo>
                      <a:lnTo>
                        <a:pt x="10" y="86"/>
                      </a:lnTo>
                      <a:lnTo>
                        <a:pt x="10" y="83"/>
                      </a:lnTo>
                      <a:lnTo>
                        <a:pt x="12" y="83"/>
                      </a:lnTo>
                      <a:lnTo>
                        <a:pt x="12" y="81"/>
                      </a:lnTo>
                      <a:lnTo>
                        <a:pt x="10" y="81"/>
                      </a:lnTo>
                      <a:lnTo>
                        <a:pt x="10" y="78"/>
                      </a:lnTo>
                      <a:lnTo>
                        <a:pt x="12" y="78"/>
                      </a:lnTo>
                      <a:lnTo>
                        <a:pt x="12" y="76"/>
                      </a:lnTo>
                      <a:lnTo>
                        <a:pt x="15" y="76"/>
                      </a:lnTo>
                      <a:lnTo>
                        <a:pt x="15" y="74"/>
                      </a:lnTo>
                      <a:lnTo>
                        <a:pt x="15" y="71"/>
                      </a:lnTo>
                      <a:lnTo>
                        <a:pt x="17" y="71"/>
                      </a:lnTo>
                      <a:lnTo>
                        <a:pt x="17" y="69"/>
                      </a:lnTo>
                      <a:lnTo>
                        <a:pt x="17" y="67"/>
                      </a:lnTo>
                      <a:lnTo>
                        <a:pt x="17" y="64"/>
                      </a:lnTo>
                      <a:lnTo>
                        <a:pt x="19" y="64"/>
                      </a:lnTo>
                      <a:lnTo>
                        <a:pt x="19" y="62"/>
                      </a:lnTo>
                      <a:lnTo>
                        <a:pt x="17" y="62"/>
                      </a:lnTo>
                      <a:lnTo>
                        <a:pt x="15" y="62"/>
                      </a:lnTo>
                      <a:lnTo>
                        <a:pt x="12" y="62"/>
                      </a:lnTo>
                      <a:lnTo>
                        <a:pt x="12" y="59"/>
                      </a:lnTo>
                      <a:lnTo>
                        <a:pt x="12" y="62"/>
                      </a:lnTo>
                      <a:lnTo>
                        <a:pt x="10" y="62"/>
                      </a:lnTo>
                      <a:lnTo>
                        <a:pt x="8" y="64"/>
                      </a:lnTo>
                      <a:lnTo>
                        <a:pt x="8" y="62"/>
                      </a:lnTo>
                      <a:lnTo>
                        <a:pt x="5" y="62"/>
                      </a:lnTo>
                      <a:lnTo>
                        <a:pt x="8" y="59"/>
                      </a:lnTo>
                      <a:lnTo>
                        <a:pt x="8" y="62"/>
                      </a:lnTo>
                      <a:lnTo>
                        <a:pt x="10" y="62"/>
                      </a:lnTo>
                      <a:lnTo>
                        <a:pt x="10" y="59"/>
                      </a:lnTo>
                      <a:lnTo>
                        <a:pt x="12" y="59"/>
                      </a:lnTo>
                      <a:lnTo>
                        <a:pt x="12" y="57"/>
                      </a:lnTo>
                      <a:lnTo>
                        <a:pt x="10" y="57"/>
                      </a:lnTo>
                      <a:lnTo>
                        <a:pt x="8" y="57"/>
                      </a:lnTo>
                      <a:lnTo>
                        <a:pt x="10" y="57"/>
                      </a:lnTo>
                      <a:lnTo>
                        <a:pt x="10" y="55"/>
                      </a:lnTo>
                      <a:lnTo>
                        <a:pt x="10" y="52"/>
                      </a:lnTo>
                      <a:lnTo>
                        <a:pt x="15" y="50"/>
                      </a:lnTo>
                      <a:lnTo>
                        <a:pt x="17" y="50"/>
                      </a:lnTo>
                      <a:lnTo>
                        <a:pt x="19" y="50"/>
                      </a:lnTo>
                      <a:lnTo>
                        <a:pt x="19" y="48"/>
                      </a:lnTo>
                      <a:lnTo>
                        <a:pt x="22" y="45"/>
                      </a:lnTo>
                      <a:lnTo>
                        <a:pt x="19" y="45"/>
                      </a:lnTo>
                      <a:lnTo>
                        <a:pt x="17" y="45"/>
                      </a:lnTo>
                      <a:lnTo>
                        <a:pt x="15" y="45"/>
                      </a:lnTo>
                      <a:lnTo>
                        <a:pt x="12" y="45"/>
                      </a:lnTo>
                      <a:lnTo>
                        <a:pt x="12" y="43"/>
                      </a:lnTo>
                      <a:lnTo>
                        <a:pt x="10" y="43"/>
                      </a:lnTo>
                      <a:lnTo>
                        <a:pt x="10" y="40"/>
                      </a:lnTo>
                      <a:lnTo>
                        <a:pt x="8" y="40"/>
                      </a:lnTo>
                      <a:lnTo>
                        <a:pt x="5" y="40"/>
                      </a:lnTo>
                      <a:lnTo>
                        <a:pt x="5" y="38"/>
                      </a:lnTo>
                      <a:lnTo>
                        <a:pt x="8" y="38"/>
                      </a:lnTo>
                      <a:lnTo>
                        <a:pt x="8" y="36"/>
                      </a:lnTo>
                      <a:lnTo>
                        <a:pt x="5" y="36"/>
                      </a:lnTo>
                      <a:lnTo>
                        <a:pt x="5" y="33"/>
                      </a:lnTo>
                      <a:lnTo>
                        <a:pt x="8" y="33"/>
                      </a:lnTo>
                      <a:lnTo>
                        <a:pt x="10" y="33"/>
                      </a:lnTo>
                      <a:lnTo>
                        <a:pt x="10" y="31"/>
                      </a:lnTo>
                      <a:lnTo>
                        <a:pt x="8" y="31"/>
                      </a:lnTo>
                      <a:lnTo>
                        <a:pt x="5" y="31"/>
                      </a:lnTo>
                      <a:lnTo>
                        <a:pt x="3" y="31"/>
                      </a:lnTo>
                      <a:lnTo>
                        <a:pt x="3" y="29"/>
                      </a:lnTo>
                      <a:lnTo>
                        <a:pt x="5" y="26"/>
                      </a:lnTo>
                      <a:lnTo>
                        <a:pt x="5" y="24"/>
                      </a:lnTo>
                      <a:lnTo>
                        <a:pt x="3" y="24"/>
                      </a:lnTo>
                      <a:lnTo>
                        <a:pt x="5" y="24"/>
                      </a:lnTo>
                      <a:lnTo>
                        <a:pt x="5" y="21"/>
                      </a:lnTo>
                      <a:lnTo>
                        <a:pt x="5" y="19"/>
                      </a:lnTo>
                      <a:lnTo>
                        <a:pt x="3" y="21"/>
                      </a:lnTo>
                      <a:lnTo>
                        <a:pt x="3" y="19"/>
                      </a:lnTo>
                      <a:lnTo>
                        <a:pt x="0" y="19"/>
                      </a:lnTo>
                      <a:lnTo>
                        <a:pt x="3" y="17"/>
                      </a:lnTo>
                      <a:lnTo>
                        <a:pt x="3" y="14"/>
                      </a:lnTo>
                      <a:lnTo>
                        <a:pt x="3" y="12"/>
                      </a:lnTo>
                      <a:lnTo>
                        <a:pt x="5" y="14"/>
                      </a:lnTo>
                      <a:lnTo>
                        <a:pt x="5" y="12"/>
                      </a:lnTo>
                      <a:lnTo>
                        <a:pt x="8" y="14"/>
                      </a:lnTo>
                      <a:lnTo>
                        <a:pt x="8" y="12"/>
                      </a:lnTo>
                      <a:lnTo>
                        <a:pt x="10" y="12"/>
                      </a:lnTo>
                      <a:lnTo>
                        <a:pt x="8" y="10"/>
                      </a:lnTo>
                      <a:lnTo>
                        <a:pt x="10" y="7"/>
                      </a:lnTo>
                      <a:lnTo>
                        <a:pt x="12" y="10"/>
                      </a:lnTo>
                      <a:lnTo>
                        <a:pt x="15" y="10"/>
                      </a:lnTo>
                      <a:lnTo>
                        <a:pt x="17" y="10"/>
                      </a:lnTo>
                      <a:lnTo>
                        <a:pt x="15" y="10"/>
                      </a:lnTo>
                      <a:lnTo>
                        <a:pt x="19" y="7"/>
                      </a:lnTo>
                      <a:lnTo>
                        <a:pt x="22" y="7"/>
                      </a:lnTo>
                      <a:lnTo>
                        <a:pt x="22" y="5"/>
                      </a:lnTo>
                      <a:lnTo>
                        <a:pt x="24" y="5"/>
                      </a:lnTo>
                      <a:lnTo>
                        <a:pt x="22" y="2"/>
                      </a:lnTo>
                      <a:lnTo>
                        <a:pt x="24" y="2"/>
                      </a:lnTo>
                      <a:lnTo>
                        <a:pt x="27" y="2"/>
                      </a:lnTo>
                      <a:lnTo>
                        <a:pt x="29" y="0"/>
                      </a:lnTo>
                      <a:close/>
                      <a:moveTo>
                        <a:pt x="19" y="124"/>
                      </a:moveTo>
                      <a:lnTo>
                        <a:pt x="22" y="124"/>
                      </a:lnTo>
                      <a:lnTo>
                        <a:pt x="19" y="124"/>
                      </a:lnTo>
                      <a:close/>
                    </a:path>
                  </a:pathLst>
                </a:custGeom>
                <a:solidFill>
                  <a:schemeClr val="bg1">
                    <a:lumMod val="95000"/>
                  </a:scheme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5" name="Freeform 56636"/>
                <p:cNvSpPr>
                  <a:spLocks/>
                </p:cNvSpPr>
                <p:nvPr/>
              </p:nvSpPr>
              <p:spPr bwMode="auto">
                <a:xfrm>
                  <a:off x="5352510" y="3544921"/>
                  <a:ext cx="674542" cy="268599"/>
                </a:xfrm>
                <a:custGeom>
                  <a:avLst/>
                  <a:gdLst>
                    <a:gd name="T0" fmla="*/ 95 w 190"/>
                    <a:gd name="T1" fmla="*/ 8 h 91"/>
                    <a:gd name="T2" fmla="*/ 100 w 190"/>
                    <a:gd name="T3" fmla="*/ 12 h 91"/>
                    <a:gd name="T4" fmla="*/ 100 w 190"/>
                    <a:gd name="T5" fmla="*/ 20 h 91"/>
                    <a:gd name="T6" fmla="*/ 107 w 190"/>
                    <a:gd name="T7" fmla="*/ 20 h 91"/>
                    <a:gd name="T8" fmla="*/ 112 w 190"/>
                    <a:gd name="T9" fmla="*/ 12 h 91"/>
                    <a:gd name="T10" fmla="*/ 121 w 190"/>
                    <a:gd name="T11" fmla="*/ 10 h 91"/>
                    <a:gd name="T12" fmla="*/ 131 w 190"/>
                    <a:gd name="T13" fmla="*/ 12 h 91"/>
                    <a:gd name="T14" fmla="*/ 133 w 190"/>
                    <a:gd name="T15" fmla="*/ 12 h 91"/>
                    <a:gd name="T16" fmla="*/ 138 w 190"/>
                    <a:gd name="T17" fmla="*/ 15 h 91"/>
                    <a:gd name="T18" fmla="*/ 140 w 190"/>
                    <a:gd name="T19" fmla="*/ 10 h 91"/>
                    <a:gd name="T20" fmla="*/ 147 w 190"/>
                    <a:gd name="T21" fmla="*/ 8 h 91"/>
                    <a:gd name="T22" fmla="*/ 154 w 190"/>
                    <a:gd name="T23" fmla="*/ 8 h 91"/>
                    <a:gd name="T24" fmla="*/ 164 w 190"/>
                    <a:gd name="T25" fmla="*/ 10 h 91"/>
                    <a:gd name="T26" fmla="*/ 171 w 190"/>
                    <a:gd name="T27" fmla="*/ 15 h 91"/>
                    <a:gd name="T28" fmla="*/ 178 w 190"/>
                    <a:gd name="T29" fmla="*/ 20 h 91"/>
                    <a:gd name="T30" fmla="*/ 185 w 190"/>
                    <a:gd name="T31" fmla="*/ 24 h 91"/>
                    <a:gd name="T32" fmla="*/ 187 w 190"/>
                    <a:gd name="T33" fmla="*/ 29 h 91"/>
                    <a:gd name="T34" fmla="*/ 183 w 190"/>
                    <a:gd name="T35" fmla="*/ 36 h 91"/>
                    <a:gd name="T36" fmla="*/ 180 w 190"/>
                    <a:gd name="T37" fmla="*/ 46 h 91"/>
                    <a:gd name="T38" fmla="*/ 176 w 190"/>
                    <a:gd name="T39" fmla="*/ 55 h 91"/>
                    <a:gd name="T40" fmla="*/ 171 w 190"/>
                    <a:gd name="T41" fmla="*/ 58 h 91"/>
                    <a:gd name="T42" fmla="*/ 161 w 190"/>
                    <a:gd name="T43" fmla="*/ 60 h 91"/>
                    <a:gd name="T44" fmla="*/ 154 w 190"/>
                    <a:gd name="T45" fmla="*/ 50 h 91"/>
                    <a:gd name="T46" fmla="*/ 150 w 190"/>
                    <a:gd name="T47" fmla="*/ 53 h 91"/>
                    <a:gd name="T48" fmla="*/ 142 w 190"/>
                    <a:gd name="T49" fmla="*/ 53 h 91"/>
                    <a:gd name="T50" fmla="*/ 133 w 190"/>
                    <a:gd name="T51" fmla="*/ 50 h 91"/>
                    <a:gd name="T52" fmla="*/ 126 w 190"/>
                    <a:gd name="T53" fmla="*/ 50 h 91"/>
                    <a:gd name="T54" fmla="*/ 121 w 190"/>
                    <a:gd name="T55" fmla="*/ 53 h 91"/>
                    <a:gd name="T56" fmla="*/ 116 w 190"/>
                    <a:gd name="T57" fmla="*/ 62 h 91"/>
                    <a:gd name="T58" fmla="*/ 109 w 190"/>
                    <a:gd name="T59" fmla="*/ 67 h 91"/>
                    <a:gd name="T60" fmla="*/ 102 w 190"/>
                    <a:gd name="T61" fmla="*/ 69 h 91"/>
                    <a:gd name="T62" fmla="*/ 97 w 190"/>
                    <a:gd name="T63" fmla="*/ 67 h 91"/>
                    <a:gd name="T64" fmla="*/ 90 w 190"/>
                    <a:gd name="T65" fmla="*/ 67 h 91"/>
                    <a:gd name="T66" fmla="*/ 88 w 190"/>
                    <a:gd name="T67" fmla="*/ 72 h 91"/>
                    <a:gd name="T68" fmla="*/ 81 w 190"/>
                    <a:gd name="T69" fmla="*/ 74 h 91"/>
                    <a:gd name="T70" fmla="*/ 69 w 190"/>
                    <a:gd name="T71" fmla="*/ 74 h 91"/>
                    <a:gd name="T72" fmla="*/ 64 w 190"/>
                    <a:gd name="T73" fmla="*/ 79 h 91"/>
                    <a:gd name="T74" fmla="*/ 69 w 190"/>
                    <a:gd name="T75" fmla="*/ 86 h 91"/>
                    <a:gd name="T76" fmla="*/ 59 w 190"/>
                    <a:gd name="T77" fmla="*/ 88 h 91"/>
                    <a:gd name="T78" fmla="*/ 47 w 190"/>
                    <a:gd name="T79" fmla="*/ 88 h 91"/>
                    <a:gd name="T80" fmla="*/ 36 w 190"/>
                    <a:gd name="T81" fmla="*/ 88 h 91"/>
                    <a:gd name="T82" fmla="*/ 26 w 190"/>
                    <a:gd name="T83" fmla="*/ 86 h 91"/>
                    <a:gd name="T84" fmla="*/ 19 w 190"/>
                    <a:gd name="T85" fmla="*/ 81 h 91"/>
                    <a:gd name="T86" fmla="*/ 12 w 190"/>
                    <a:gd name="T87" fmla="*/ 77 h 91"/>
                    <a:gd name="T88" fmla="*/ 7 w 190"/>
                    <a:gd name="T89" fmla="*/ 69 h 91"/>
                    <a:gd name="T90" fmla="*/ 2 w 190"/>
                    <a:gd name="T91" fmla="*/ 60 h 91"/>
                    <a:gd name="T92" fmla="*/ 2 w 190"/>
                    <a:gd name="T93" fmla="*/ 60 h 91"/>
                    <a:gd name="T94" fmla="*/ 5 w 190"/>
                    <a:gd name="T95" fmla="*/ 50 h 91"/>
                    <a:gd name="T96" fmla="*/ 7 w 190"/>
                    <a:gd name="T97" fmla="*/ 41 h 91"/>
                    <a:gd name="T98" fmla="*/ 14 w 190"/>
                    <a:gd name="T99" fmla="*/ 36 h 91"/>
                    <a:gd name="T100" fmla="*/ 24 w 190"/>
                    <a:gd name="T101" fmla="*/ 36 h 91"/>
                    <a:gd name="T102" fmla="*/ 31 w 190"/>
                    <a:gd name="T103" fmla="*/ 36 h 91"/>
                    <a:gd name="T104" fmla="*/ 36 w 190"/>
                    <a:gd name="T105" fmla="*/ 31 h 91"/>
                    <a:gd name="T106" fmla="*/ 40 w 190"/>
                    <a:gd name="T107" fmla="*/ 27 h 91"/>
                    <a:gd name="T108" fmla="*/ 45 w 190"/>
                    <a:gd name="T109" fmla="*/ 20 h 91"/>
                    <a:gd name="T110" fmla="*/ 52 w 190"/>
                    <a:gd name="T111" fmla="*/ 15 h 91"/>
                    <a:gd name="T112" fmla="*/ 57 w 190"/>
                    <a:gd name="T113" fmla="*/ 8 h 91"/>
                    <a:gd name="T114" fmla="*/ 66 w 190"/>
                    <a:gd name="T115" fmla="*/ 5 h 91"/>
                    <a:gd name="T116" fmla="*/ 71 w 190"/>
                    <a:gd name="T117" fmla="*/ 3 h 91"/>
                    <a:gd name="T118" fmla="*/ 76 w 190"/>
                    <a:gd name="T119" fmla="*/ 10 h 91"/>
                    <a:gd name="T120" fmla="*/ 81 w 190"/>
                    <a:gd name="T121" fmla="*/ 3 h 91"/>
                    <a:gd name="T122" fmla="*/ 90 w 190"/>
                    <a:gd name="T12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91">
                      <a:moveTo>
                        <a:pt x="90" y="0"/>
                      </a:moveTo>
                      <a:lnTo>
                        <a:pt x="90" y="3"/>
                      </a:lnTo>
                      <a:lnTo>
                        <a:pt x="90" y="5"/>
                      </a:lnTo>
                      <a:lnTo>
                        <a:pt x="93" y="8"/>
                      </a:lnTo>
                      <a:lnTo>
                        <a:pt x="95" y="8"/>
                      </a:lnTo>
                      <a:lnTo>
                        <a:pt x="93" y="10"/>
                      </a:lnTo>
                      <a:lnTo>
                        <a:pt x="95" y="10"/>
                      </a:lnTo>
                      <a:lnTo>
                        <a:pt x="97" y="10"/>
                      </a:lnTo>
                      <a:lnTo>
                        <a:pt x="100" y="10"/>
                      </a:lnTo>
                      <a:lnTo>
                        <a:pt x="100" y="12"/>
                      </a:lnTo>
                      <a:lnTo>
                        <a:pt x="100" y="15"/>
                      </a:lnTo>
                      <a:lnTo>
                        <a:pt x="100" y="17"/>
                      </a:lnTo>
                      <a:lnTo>
                        <a:pt x="97" y="17"/>
                      </a:lnTo>
                      <a:lnTo>
                        <a:pt x="97" y="20"/>
                      </a:lnTo>
                      <a:lnTo>
                        <a:pt x="100" y="20"/>
                      </a:lnTo>
                      <a:lnTo>
                        <a:pt x="102" y="20"/>
                      </a:lnTo>
                      <a:lnTo>
                        <a:pt x="102" y="17"/>
                      </a:lnTo>
                      <a:lnTo>
                        <a:pt x="104" y="17"/>
                      </a:lnTo>
                      <a:lnTo>
                        <a:pt x="104" y="20"/>
                      </a:lnTo>
                      <a:lnTo>
                        <a:pt x="107" y="20"/>
                      </a:lnTo>
                      <a:lnTo>
                        <a:pt x="109" y="20"/>
                      </a:lnTo>
                      <a:lnTo>
                        <a:pt x="109" y="17"/>
                      </a:lnTo>
                      <a:lnTo>
                        <a:pt x="109" y="15"/>
                      </a:lnTo>
                      <a:lnTo>
                        <a:pt x="112" y="15"/>
                      </a:lnTo>
                      <a:lnTo>
                        <a:pt x="112" y="12"/>
                      </a:lnTo>
                      <a:lnTo>
                        <a:pt x="114" y="12"/>
                      </a:lnTo>
                      <a:lnTo>
                        <a:pt x="116" y="12"/>
                      </a:lnTo>
                      <a:lnTo>
                        <a:pt x="116" y="10"/>
                      </a:lnTo>
                      <a:lnTo>
                        <a:pt x="119" y="10"/>
                      </a:lnTo>
                      <a:lnTo>
                        <a:pt x="121" y="10"/>
                      </a:lnTo>
                      <a:lnTo>
                        <a:pt x="123" y="10"/>
                      </a:lnTo>
                      <a:lnTo>
                        <a:pt x="126" y="10"/>
                      </a:lnTo>
                      <a:lnTo>
                        <a:pt x="128" y="10"/>
                      </a:lnTo>
                      <a:lnTo>
                        <a:pt x="131" y="10"/>
                      </a:lnTo>
                      <a:lnTo>
                        <a:pt x="131" y="12"/>
                      </a:lnTo>
                      <a:lnTo>
                        <a:pt x="131" y="10"/>
                      </a:lnTo>
                      <a:lnTo>
                        <a:pt x="131" y="12"/>
                      </a:lnTo>
                      <a:lnTo>
                        <a:pt x="133" y="12"/>
                      </a:lnTo>
                      <a:lnTo>
                        <a:pt x="131" y="12"/>
                      </a:lnTo>
                      <a:lnTo>
                        <a:pt x="133" y="12"/>
                      </a:lnTo>
                      <a:lnTo>
                        <a:pt x="135" y="12"/>
                      </a:lnTo>
                      <a:lnTo>
                        <a:pt x="135" y="15"/>
                      </a:lnTo>
                      <a:lnTo>
                        <a:pt x="135" y="12"/>
                      </a:lnTo>
                      <a:lnTo>
                        <a:pt x="135" y="15"/>
                      </a:lnTo>
                      <a:lnTo>
                        <a:pt x="138" y="15"/>
                      </a:lnTo>
                      <a:lnTo>
                        <a:pt x="138" y="12"/>
                      </a:lnTo>
                      <a:lnTo>
                        <a:pt x="140" y="12"/>
                      </a:lnTo>
                      <a:lnTo>
                        <a:pt x="142" y="12"/>
                      </a:lnTo>
                      <a:lnTo>
                        <a:pt x="142" y="10"/>
                      </a:lnTo>
                      <a:lnTo>
                        <a:pt x="140" y="10"/>
                      </a:lnTo>
                      <a:lnTo>
                        <a:pt x="140" y="8"/>
                      </a:lnTo>
                      <a:lnTo>
                        <a:pt x="142" y="8"/>
                      </a:lnTo>
                      <a:lnTo>
                        <a:pt x="145" y="10"/>
                      </a:lnTo>
                      <a:lnTo>
                        <a:pt x="145" y="8"/>
                      </a:lnTo>
                      <a:lnTo>
                        <a:pt x="147" y="8"/>
                      </a:lnTo>
                      <a:lnTo>
                        <a:pt x="150" y="8"/>
                      </a:lnTo>
                      <a:lnTo>
                        <a:pt x="152" y="8"/>
                      </a:lnTo>
                      <a:lnTo>
                        <a:pt x="152" y="10"/>
                      </a:lnTo>
                      <a:lnTo>
                        <a:pt x="154" y="10"/>
                      </a:lnTo>
                      <a:lnTo>
                        <a:pt x="154" y="8"/>
                      </a:lnTo>
                      <a:lnTo>
                        <a:pt x="157" y="10"/>
                      </a:lnTo>
                      <a:lnTo>
                        <a:pt x="157" y="8"/>
                      </a:lnTo>
                      <a:lnTo>
                        <a:pt x="159" y="8"/>
                      </a:lnTo>
                      <a:lnTo>
                        <a:pt x="161" y="10"/>
                      </a:lnTo>
                      <a:lnTo>
                        <a:pt x="164" y="10"/>
                      </a:lnTo>
                      <a:lnTo>
                        <a:pt x="164" y="12"/>
                      </a:lnTo>
                      <a:lnTo>
                        <a:pt x="166" y="10"/>
                      </a:lnTo>
                      <a:lnTo>
                        <a:pt x="169" y="12"/>
                      </a:lnTo>
                      <a:lnTo>
                        <a:pt x="171" y="12"/>
                      </a:lnTo>
                      <a:lnTo>
                        <a:pt x="171" y="15"/>
                      </a:lnTo>
                      <a:lnTo>
                        <a:pt x="173" y="15"/>
                      </a:lnTo>
                      <a:lnTo>
                        <a:pt x="173" y="17"/>
                      </a:lnTo>
                      <a:lnTo>
                        <a:pt x="173" y="20"/>
                      </a:lnTo>
                      <a:lnTo>
                        <a:pt x="176" y="20"/>
                      </a:lnTo>
                      <a:lnTo>
                        <a:pt x="178" y="20"/>
                      </a:lnTo>
                      <a:lnTo>
                        <a:pt x="178" y="22"/>
                      </a:lnTo>
                      <a:lnTo>
                        <a:pt x="180" y="22"/>
                      </a:lnTo>
                      <a:lnTo>
                        <a:pt x="183" y="22"/>
                      </a:lnTo>
                      <a:lnTo>
                        <a:pt x="185" y="22"/>
                      </a:lnTo>
                      <a:lnTo>
                        <a:pt x="185" y="24"/>
                      </a:lnTo>
                      <a:lnTo>
                        <a:pt x="187" y="24"/>
                      </a:lnTo>
                      <a:lnTo>
                        <a:pt x="190" y="24"/>
                      </a:lnTo>
                      <a:lnTo>
                        <a:pt x="190" y="27"/>
                      </a:lnTo>
                      <a:lnTo>
                        <a:pt x="190" y="29"/>
                      </a:lnTo>
                      <a:lnTo>
                        <a:pt x="187" y="29"/>
                      </a:lnTo>
                      <a:lnTo>
                        <a:pt x="187" y="31"/>
                      </a:lnTo>
                      <a:lnTo>
                        <a:pt x="185" y="31"/>
                      </a:lnTo>
                      <a:lnTo>
                        <a:pt x="185" y="34"/>
                      </a:lnTo>
                      <a:lnTo>
                        <a:pt x="185" y="36"/>
                      </a:lnTo>
                      <a:lnTo>
                        <a:pt x="183" y="36"/>
                      </a:lnTo>
                      <a:lnTo>
                        <a:pt x="185" y="39"/>
                      </a:lnTo>
                      <a:lnTo>
                        <a:pt x="183" y="39"/>
                      </a:lnTo>
                      <a:lnTo>
                        <a:pt x="183" y="41"/>
                      </a:lnTo>
                      <a:lnTo>
                        <a:pt x="183" y="43"/>
                      </a:lnTo>
                      <a:lnTo>
                        <a:pt x="180" y="46"/>
                      </a:lnTo>
                      <a:lnTo>
                        <a:pt x="180" y="48"/>
                      </a:lnTo>
                      <a:lnTo>
                        <a:pt x="178" y="48"/>
                      </a:lnTo>
                      <a:lnTo>
                        <a:pt x="176" y="50"/>
                      </a:lnTo>
                      <a:lnTo>
                        <a:pt x="176" y="53"/>
                      </a:lnTo>
                      <a:lnTo>
                        <a:pt x="176" y="55"/>
                      </a:lnTo>
                      <a:lnTo>
                        <a:pt x="176" y="58"/>
                      </a:lnTo>
                      <a:lnTo>
                        <a:pt x="176" y="60"/>
                      </a:lnTo>
                      <a:lnTo>
                        <a:pt x="173" y="60"/>
                      </a:lnTo>
                      <a:lnTo>
                        <a:pt x="173" y="58"/>
                      </a:lnTo>
                      <a:lnTo>
                        <a:pt x="171" y="58"/>
                      </a:lnTo>
                      <a:lnTo>
                        <a:pt x="171" y="60"/>
                      </a:lnTo>
                      <a:lnTo>
                        <a:pt x="169" y="60"/>
                      </a:lnTo>
                      <a:lnTo>
                        <a:pt x="166" y="60"/>
                      </a:lnTo>
                      <a:lnTo>
                        <a:pt x="164" y="60"/>
                      </a:lnTo>
                      <a:lnTo>
                        <a:pt x="161" y="60"/>
                      </a:lnTo>
                      <a:lnTo>
                        <a:pt x="161" y="58"/>
                      </a:lnTo>
                      <a:lnTo>
                        <a:pt x="159" y="55"/>
                      </a:lnTo>
                      <a:lnTo>
                        <a:pt x="159" y="53"/>
                      </a:lnTo>
                      <a:lnTo>
                        <a:pt x="157" y="53"/>
                      </a:lnTo>
                      <a:lnTo>
                        <a:pt x="154" y="50"/>
                      </a:lnTo>
                      <a:lnTo>
                        <a:pt x="154" y="48"/>
                      </a:lnTo>
                      <a:lnTo>
                        <a:pt x="152" y="48"/>
                      </a:lnTo>
                      <a:lnTo>
                        <a:pt x="152" y="50"/>
                      </a:lnTo>
                      <a:lnTo>
                        <a:pt x="150" y="50"/>
                      </a:lnTo>
                      <a:lnTo>
                        <a:pt x="150" y="53"/>
                      </a:lnTo>
                      <a:lnTo>
                        <a:pt x="147" y="53"/>
                      </a:lnTo>
                      <a:lnTo>
                        <a:pt x="147" y="50"/>
                      </a:lnTo>
                      <a:lnTo>
                        <a:pt x="145" y="50"/>
                      </a:lnTo>
                      <a:lnTo>
                        <a:pt x="145" y="53"/>
                      </a:lnTo>
                      <a:lnTo>
                        <a:pt x="142" y="53"/>
                      </a:lnTo>
                      <a:lnTo>
                        <a:pt x="140" y="53"/>
                      </a:lnTo>
                      <a:lnTo>
                        <a:pt x="138" y="53"/>
                      </a:lnTo>
                      <a:lnTo>
                        <a:pt x="138" y="50"/>
                      </a:lnTo>
                      <a:lnTo>
                        <a:pt x="135" y="50"/>
                      </a:lnTo>
                      <a:lnTo>
                        <a:pt x="133" y="50"/>
                      </a:lnTo>
                      <a:lnTo>
                        <a:pt x="133" y="48"/>
                      </a:lnTo>
                      <a:lnTo>
                        <a:pt x="133" y="50"/>
                      </a:lnTo>
                      <a:lnTo>
                        <a:pt x="131" y="50"/>
                      </a:lnTo>
                      <a:lnTo>
                        <a:pt x="128" y="50"/>
                      </a:lnTo>
                      <a:lnTo>
                        <a:pt x="126" y="50"/>
                      </a:lnTo>
                      <a:lnTo>
                        <a:pt x="123" y="50"/>
                      </a:lnTo>
                      <a:lnTo>
                        <a:pt x="123" y="53"/>
                      </a:lnTo>
                      <a:lnTo>
                        <a:pt x="123" y="50"/>
                      </a:lnTo>
                      <a:lnTo>
                        <a:pt x="121" y="50"/>
                      </a:lnTo>
                      <a:lnTo>
                        <a:pt x="121" y="53"/>
                      </a:lnTo>
                      <a:lnTo>
                        <a:pt x="121" y="55"/>
                      </a:lnTo>
                      <a:lnTo>
                        <a:pt x="119" y="58"/>
                      </a:lnTo>
                      <a:lnTo>
                        <a:pt x="119" y="60"/>
                      </a:lnTo>
                      <a:lnTo>
                        <a:pt x="119" y="62"/>
                      </a:lnTo>
                      <a:lnTo>
                        <a:pt x="116" y="62"/>
                      </a:lnTo>
                      <a:lnTo>
                        <a:pt x="116" y="65"/>
                      </a:lnTo>
                      <a:lnTo>
                        <a:pt x="114" y="65"/>
                      </a:lnTo>
                      <a:lnTo>
                        <a:pt x="112" y="65"/>
                      </a:lnTo>
                      <a:lnTo>
                        <a:pt x="109" y="65"/>
                      </a:lnTo>
                      <a:lnTo>
                        <a:pt x="109" y="67"/>
                      </a:lnTo>
                      <a:lnTo>
                        <a:pt x="107" y="67"/>
                      </a:lnTo>
                      <a:lnTo>
                        <a:pt x="107" y="69"/>
                      </a:lnTo>
                      <a:lnTo>
                        <a:pt x="104" y="69"/>
                      </a:lnTo>
                      <a:lnTo>
                        <a:pt x="102" y="72"/>
                      </a:lnTo>
                      <a:lnTo>
                        <a:pt x="102" y="69"/>
                      </a:lnTo>
                      <a:lnTo>
                        <a:pt x="100" y="69"/>
                      </a:lnTo>
                      <a:lnTo>
                        <a:pt x="97" y="69"/>
                      </a:lnTo>
                      <a:lnTo>
                        <a:pt x="100" y="69"/>
                      </a:lnTo>
                      <a:lnTo>
                        <a:pt x="100" y="67"/>
                      </a:lnTo>
                      <a:lnTo>
                        <a:pt x="97" y="67"/>
                      </a:lnTo>
                      <a:lnTo>
                        <a:pt x="95" y="67"/>
                      </a:lnTo>
                      <a:lnTo>
                        <a:pt x="95" y="65"/>
                      </a:lnTo>
                      <a:lnTo>
                        <a:pt x="93" y="65"/>
                      </a:lnTo>
                      <a:lnTo>
                        <a:pt x="93" y="67"/>
                      </a:lnTo>
                      <a:lnTo>
                        <a:pt x="90" y="67"/>
                      </a:lnTo>
                      <a:lnTo>
                        <a:pt x="90" y="69"/>
                      </a:lnTo>
                      <a:lnTo>
                        <a:pt x="88" y="69"/>
                      </a:lnTo>
                      <a:lnTo>
                        <a:pt x="88" y="72"/>
                      </a:lnTo>
                      <a:lnTo>
                        <a:pt x="88" y="74"/>
                      </a:lnTo>
                      <a:lnTo>
                        <a:pt x="88" y="72"/>
                      </a:lnTo>
                      <a:lnTo>
                        <a:pt x="85" y="72"/>
                      </a:lnTo>
                      <a:lnTo>
                        <a:pt x="85" y="74"/>
                      </a:lnTo>
                      <a:lnTo>
                        <a:pt x="85" y="72"/>
                      </a:lnTo>
                      <a:lnTo>
                        <a:pt x="83" y="72"/>
                      </a:lnTo>
                      <a:lnTo>
                        <a:pt x="81" y="74"/>
                      </a:lnTo>
                      <a:lnTo>
                        <a:pt x="78" y="74"/>
                      </a:lnTo>
                      <a:lnTo>
                        <a:pt x="76" y="74"/>
                      </a:lnTo>
                      <a:lnTo>
                        <a:pt x="74" y="74"/>
                      </a:lnTo>
                      <a:lnTo>
                        <a:pt x="71" y="74"/>
                      </a:lnTo>
                      <a:lnTo>
                        <a:pt x="69" y="74"/>
                      </a:lnTo>
                      <a:lnTo>
                        <a:pt x="66" y="74"/>
                      </a:lnTo>
                      <a:lnTo>
                        <a:pt x="66" y="77"/>
                      </a:lnTo>
                      <a:lnTo>
                        <a:pt x="66" y="79"/>
                      </a:lnTo>
                      <a:lnTo>
                        <a:pt x="66" y="77"/>
                      </a:lnTo>
                      <a:lnTo>
                        <a:pt x="64" y="79"/>
                      </a:lnTo>
                      <a:lnTo>
                        <a:pt x="64" y="81"/>
                      </a:lnTo>
                      <a:lnTo>
                        <a:pt x="64" y="84"/>
                      </a:lnTo>
                      <a:lnTo>
                        <a:pt x="66" y="84"/>
                      </a:lnTo>
                      <a:lnTo>
                        <a:pt x="66" y="86"/>
                      </a:lnTo>
                      <a:lnTo>
                        <a:pt x="69" y="86"/>
                      </a:lnTo>
                      <a:lnTo>
                        <a:pt x="66" y="86"/>
                      </a:lnTo>
                      <a:lnTo>
                        <a:pt x="64" y="86"/>
                      </a:lnTo>
                      <a:lnTo>
                        <a:pt x="64" y="88"/>
                      </a:lnTo>
                      <a:lnTo>
                        <a:pt x="62" y="88"/>
                      </a:lnTo>
                      <a:lnTo>
                        <a:pt x="59" y="88"/>
                      </a:lnTo>
                      <a:lnTo>
                        <a:pt x="57" y="88"/>
                      </a:lnTo>
                      <a:lnTo>
                        <a:pt x="55" y="88"/>
                      </a:lnTo>
                      <a:lnTo>
                        <a:pt x="52" y="88"/>
                      </a:lnTo>
                      <a:lnTo>
                        <a:pt x="50" y="91"/>
                      </a:lnTo>
                      <a:lnTo>
                        <a:pt x="47" y="88"/>
                      </a:lnTo>
                      <a:lnTo>
                        <a:pt x="45" y="88"/>
                      </a:lnTo>
                      <a:lnTo>
                        <a:pt x="43" y="88"/>
                      </a:lnTo>
                      <a:lnTo>
                        <a:pt x="40" y="88"/>
                      </a:lnTo>
                      <a:lnTo>
                        <a:pt x="38" y="88"/>
                      </a:lnTo>
                      <a:lnTo>
                        <a:pt x="36" y="88"/>
                      </a:lnTo>
                      <a:lnTo>
                        <a:pt x="33" y="88"/>
                      </a:lnTo>
                      <a:lnTo>
                        <a:pt x="31" y="88"/>
                      </a:lnTo>
                      <a:lnTo>
                        <a:pt x="29" y="88"/>
                      </a:lnTo>
                      <a:lnTo>
                        <a:pt x="29" y="86"/>
                      </a:lnTo>
                      <a:lnTo>
                        <a:pt x="26" y="86"/>
                      </a:lnTo>
                      <a:lnTo>
                        <a:pt x="24" y="86"/>
                      </a:lnTo>
                      <a:lnTo>
                        <a:pt x="24" y="84"/>
                      </a:lnTo>
                      <a:lnTo>
                        <a:pt x="21" y="84"/>
                      </a:lnTo>
                      <a:lnTo>
                        <a:pt x="21" y="81"/>
                      </a:lnTo>
                      <a:lnTo>
                        <a:pt x="19" y="81"/>
                      </a:lnTo>
                      <a:lnTo>
                        <a:pt x="19" y="79"/>
                      </a:lnTo>
                      <a:lnTo>
                        <a:pt x="17" y="79"/>
                      </a:lnTo>
                      <a:lnTo>
                        <a:pt x="17" y="77"/>
                      </a:lnTo>
                      <a:lnTo>
                        <a:pt x="14" y="77"/>
                      </a:lnTo>
                      <a:lnTo>
                        <a:pt x="12" y="77"/>
                      </a:lnTo>
                      <a:lnTo>
                        <a:pt x="10" y="77"/>
                      </a:lnTo>
                      <a:lnTo>
                        <a:pt x="10" y="74"/>
                      </a:lnTo>
                      <a:lnTo>
                        <a:pt x="10" y="72"/>
                      </a:lnTo>
                      <a:lnTo>
                        <a:pt x="10" y="69"/>
                      </a:lnTo>
                      <a:lnTo>
                        <a:pt x="7" y="69"/>
                      </a:lnTo>
                      <a:lnTo>
                        <a:pt x="5" y="69"/>
                      </a:lnTo>
                      <a:lnTo>
                        <a:pt x="5" y="67"/>
                      </a:lnTo>
                      <a:lnTo>
                        <a:pt x="5" y="65"/>
                      </a:lnTo>
                      <a:lnTo>
                        <a:pt x="2" y="62"/>
                      </a:lnTo>
                      <a:lnTo>
                        <a:pt x="2" y="60"/>
                      </a:lnTo>
                      <a:lnTo>
                        <a:pt x="0" y="60"/>
                      </a:lnTo>
                      <a:lnTo>
                        <a:pt x="2" y="60"/>
                      </a:lnTo>
                      <a:lnTo>
                        <a:pt x="0" y="60"/>
                      </a:lnTo>
                      <a:lnTo>
                        <a:pt x="0" y="58"/>
                      </a:lnTo>
                      <a:lnTo>
                        <a:pt x="2" y="60"/>
                      </a:lnTo>
                      <a:lnTo>
                        <a:pt x="2" y="58"/>
                      </a:lnTo>
                      <a:lnTo>
                        <a:pt x="2" y="55"/>
                      </a:lnTo>
                      <a:lnTo>
                        <a:pt x="2" y="53"/>
                      </a:lnTo>
                      <a:lnTo>
                        <a:pt x="5" y="53"/>
                      </a:lnTo>
                      <a:lnTo>
                        <a:pt x="5" y="50"/>
                      </a:lnTo>
                      <a:lnTo>
                        <a:pt x="5" y="48"/>
                      </a:lnTo>
                      <a:lnTo>
                        <a:pt x="5" y="46"/>
                      </a:lnTo>
                      <a:lnTo>
                        <a:pt x="5" y="43"/>
                      </a:lnTo>
                      <a:lnTo>
                        <a:pt x="7" y="43"/>
                      </a:lnTo>
                      <a:lnTo>
                        <a:pt x="7" y="41"/>
                      </a:lnTo>
                      <a:lnTo>
                        <a:pt x="10" y="41"/>
                      </a:lnTo>
                      <a:lnTo>
                        <a:pt x="10" y="39"/>
                      </a:lnTo>
                      <a:lnTo>
                        <a:pt x="10" y="36"/>
                      </a:lnTo>
                      <a:lnTo>
                        <a:pt x="12" y="36"/>
                      </a:lnTo>
                      <a:lnTo>
                        <a:pt x="14" y="36"/>
                      </a:lnTo>
                      <a:lnTo>
                        <a:pt x="17" y="36"/>
                      </a:lnTo>
                      <a:lnTo>
                        <a:pt x="19" y="39"/>
                      </a:lnTo>
                      <a:lnTo>
                        <a:pt x="21" y="39"/>
                      </a:lnTo>
                      <a:lnTo>
                        <a:pt x="21" y="36"/>
                      </a:lnTo>
                      <a:lnTo>
                        <a:pt x="24" y="36"/>
                      </a:lnTo>
                      <a:lnTo>
                        <a:pt x="24" y="39"/>
                      </a:lnTo>
                      <a:lnTo>
                        <a:pt x="26" y="39"/>
                      </a:lnTo>
                      <a:lnTo>
                        <a:pt x="26" y="36"/>
                      </a:lnTo>
                      <a:lnTo>
                        <a:pt x="29" y="36"/>
                      </a:lnTo>
                      <a:lnTo>
                        <a:pt x="31" y="36"/>
                      </a:lnTo>
                      <a:lnTo>
                        <a:pt x="31" y="34"/>
                      </a:lnTo>
                      <a:lnTo>
                        <a:pt x="33" y="34"/>
                      </a:lnTo>
                      <a:lnTo>
                        <a:pt x="33" y="31"/>
                      </a:lnTo>
                      <a:lnTo>
                        <a:pt x="36" y="34"/>
                      </a:lnTo>
                      <a:lnTo>
                        <a:pt x="36" y="31"/>
                      </a:lnTo>
                      <a:lnTo>
                        <a:pt x="36" y="29"/>
                      </a:lnTo>
                      <a:lnTo>
                        <a:pt x="38" y="29"/>
                      </a:lnTo>
                      <a:lnTo>
                        <a:pt x="40" y="27"/>
                      </a:lnTo>
                      <a:lnTo>
                        <a:pt x="40" y="29"/>
                      </a:lnTo>
                      <a:lnTo>
                        <a:pt x="40" y="27"/>
                      </a:lnTo>
                      <a:lnTo>
                        <a:pt x="43" y="27"/>
                      </a:lnTo>
                      <a:lnTo>
                        <a:pt x="43" y="24"/>
                      </a:lnTo>
                      <a:lnTo>
                        <a:pt x="43" y="22"/>
                      </a:lnTo>
                      <a:lnTo>
                        <a:pt x="43" y="20"/>
                      </a:lnTo>
                      <a:lnTo>
                        <a:pt x="45" y="20"/>
                      </a:lnTo>
                      <a:lnTo>
                        <a:pt x="45" y="17"/>
                      </a:lnTo>
                      <a:lnTo>
                        <a:pt x="45" y="15"/>
                      </a:lnTo>
                      <a:lnTo>
                        <a:pt x="47" y="15"/>
                      </a:lnTo>
                      <a:lnTo>
                        <a:pt x="50" y="15"/>
                      </a:lnTo>
                      <a:lnTo>
                        <a:pt x="52" y="15"/>
                      </a:lnTo>
                      <a:lnTo>
                        <a:pt x="52" y="12"/>
                      </a:lnTo>
                      <a:lnTo>
                        <a:pt x="52" y="10"/>
                      </a:lnTo>
                      <a:lnTo>
                        <a:pt x="55" y="10"/>
                      </a:lnTo>
                      <a:lnTo>
                        <a:pt x="55" y="8"/>
                      </a:lnTo>
                      <a:lnTo>
                        <a:pt x="57" y="8"/>
                      </a:lnTo>
                      <a:lnTo>
                        <a:pt x="57" y="5"/>
                      </a:lnTo>
                      <a:lnTo>
                        <a:pt x="59" y="5"/>
                      </a:lnTo>
                      <a:lnTo>
                        <a:pt x="62" y="5"/>
                      </a:lnTo>
                      <a:lnTo>
                        <a:pt x="64" y="5"/>
                      </a:lnTo>
                      <a:lnTo>
                        <a:pt x="66" y="5"/>
                      </a:lnTo>
                      <a:lnTo>
                        <a:pt x="66" y="3"/>
                      </a:lnTo>
                      <a:lnTo>
                        <a:pt x="69" y="3"/>
                      </a:lnTo>
                      <a:lnTo>
                        <a:pt x="69" y="5"/>
                      </a:lnTo>
                      <a:lnTo>
                        <a:pt x="69" y="3"/>
                      </a:lnTo>
                      <a:lnTo>
                        <a:pt x="71" y="3"/>
                      </a:lnTo>
                      <a:lnTo>
                        <a:pt x="71" y="5"/>
                      </a:lnTo>
                      <a:lnTo>
                        <a:pt x="71" y="8"/>
                      </a:lnTo>
                      <a:lnTo>
                        <a:pt x="71" y="10"/>
                      </a:lnTo>
                      <a:lnTo>
                        <a:pt x="74" y="10"/>
                      </a:lnTo>
                      <a:lnTo>
                        <a:pt x="76" y="10"/>
                      </a:lnTo>
                      <a:lnTo>
                        <a:pt x="78" y="10"/>
                      </a:lnTo>
                      <a:lnTo>
                        <a:pt x="78" y="8"/>
                      </a:lnTo>
                      <a:lnTo>
                        <a:pt x="81" y="8"/>
                      </a:lnTo>
                      <a:lnTo>
                        <a:pt x="81" y="5"/>
                      </a:lnTo>
                      <a:lnTo>
                        <a:pt x="81" y="3"/>
                      </a:lnTo>
                      <a:lnTo>
                        <a:pt x="83" y="3"/>
                      </a:lnTo>
                      <a:lnTo>
                        <a:pt x="85" y="3"/>
                      </a:lnTo>
                      <a:lnTo>
                        <a:pt x="85" y="0"/>
                      </a:lnTo>
                      <a:lnTo>
                        <a:pt x="88" y="0"/>
                      </a:lnTo>
                      <a:lnTo>
                        <a:pt x="9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6" name="Freeform 56637"/>
                <p:cNvSpPr>
                  <a:spLocks/>
                </p:cNvSpPr>
                <p:nvPr/>
              </p:nvSpPr>
              <p:spPr bwMode="auto">
                <a:xfrm>
                  <a:off x="4947784" y="3931585"/>
                  <a:ext cx="386975" cy="203663"/>
                </a:xfrm>
                <a:custGeom>
                  <a:avLst/>
                  <a:gdLst>
                    <a:gd name="T0" fmla="*/ 97 w 109"/>
                    <a:gd name="T1" fmla="*/ 3 h 69"/>
                    <a:gd name="T2" fmla="*/ 102 w 109"/>
                    <a:gd name="T3" fmla="*/ 10 h 69"/>
                    <a:gd name="T4" fmla="*/ 102 w 109"/>
                    <a:gd name="T5" fmla="*/ 14 h 69"/>
                    <a:gd name="T6" fmla="*/ 107 w 109"/>
                    <a:gd name="T7" fmla="*/ 19 h 69"/>
                    <a:gd name="T8" fmla="*/ 105 w 109"/>
                    <a:gd name="T9" fmla="*/ 17 h 69"/>
                    <a:gd name="T10" fmla="*/ 100 w 109"/>
                    <a:gd name="T11" fmla="*/ 17 h 69"/>
                    <a:gd name="T12" fmla="*/ 97 w 109"/>
                    <a:gd name="T13" fmla="*/ 22 h 69"/>
                    <a:gd name="T14" fmla="*/ 90 w 109"/>
                    <a:gd name="T15" fmla="*/ 24 h 69"/>
                    <a:gd name="T16" fmla="*/ 83 w 109"/>
                    <a:gd name="T17" fmla="*/ 29 h 69"/>
                    <a:gd name="T18" fmla="*/ 76 w 109"/>
                    <a:gd name="T19" fmla="*/ 31 h 69"/>
                    <a:gd name="T20" fmla="*/ 76 w 109"/>
                    <a:gd name="T21" fmla="*/ 36 h 69"/>
                    <a:gd name="T22" fmla="*/ 78 w 109"/>
                    <a:gd name="T23" fmla="*/ 43 h 69"/>
                    <a:gd name="T24" fmla="*/ 76 w 109"/>
                    <a:gd name="T25" fmla="*/ 50 h 69"/>
                    <a:gd name="T26" fmla="*/ 71 w 109"/>
                    <a:gd name="T27" fmla="*/ 50 h 69"/>
                    <a:gd name="T28" fmla="*/ 64 w 109"/>
                    <a:gd name="T29" fmla="*/ 52 h 69"/>
                    <a:gd name="T30" fmla="*/ 64 w 109"/>
                    <a:gd name="T31" fmla="*/ 57 h 69"/>
                    <a:gd name="T32" fmla="*/ 67 w 109"/>
                    <a:gd name="T33" fmla="*/ 64 h 69"/>
                    <a:gd name="T34" fmla="*/ 59 w 109"/>
                    <a:gd name="T35" fmla="*/ 69 h 69"/>
                    <a:gd name="T36" fmla="*/ 55 w 109"/>
                    <a:gd name="T37" fmla="*/ 64 h 69"/>
                    <a:gd name="T38" fmla="*/ 50 w 109"/>
                    <a:gd name="T39" fmla="*/ 64 h 69"/>
                    <a:gd name="T40" fmla="*/ 45 w 109"/>
                    <a:gd name="T41" fmla="*/ 64 h 69"/>
                    <a:gd name="T42" fmla="*/ 45 w 109"/>
                    <a:gd name="T43" fmla="*/ 60 h 69"/>
                    <a:gd name="T44" fmla="*/ 38 w 109"/>
                    <a:gd name="T45" fmla="*/ 60 h 69"/>
                    <a:gd name="T46" fmla="*/ 33 w 109"/>
                    <a:gd name="T47" fmla="*/ 64 h 69"/>
                    <a:gd name="T48" fmla="*/ 26 w 109"/>
                    <a:gd name="T49" fmla="*/ 64 h 69"/>
                    <a:gd name="T50" fmla="*/ 19 w 109"/>
                    <a:gd name="T51" fmla="*/ 67 h 69"/>
                    <a:gd name="T52" fmla="*/ 12 w 109"/>
                    <a:gd name="T53" fmla="*/ 67 h 69"/>
                    <a:gd name="T54" fmla="*/ 7 w 109"/>
                    <a:gd name="T55" fmla="*/ 62 h 69"/>
                    <a:gd name="T56" fmla="*/ 7 w 109"/>
                    <a:gd name="T57" fmla="*/ 62 h 69"/>
                    <a:gd name="T58" fmla="*/ 12 w 109"/>
                    <a:gd name="T59" fmla="*/ 62 h 69"/>
                    <a:gd name="T60" fmla="*/ 19 w 109"/>
                    <a:gd name="T61" fmla="*/ 60 h 69"/>
                    <a:gd name="T62" fmla="*/ 14 w 109"/>
                    <a:gd name="T63" fmla="*/ 55 h 69"/>
                    <a:gd name="T64" fmla="*/ 10 w 109"/>
                    <a:gd name="T65" fmla="*/ 50 h 69"/>
                    <a:gd name="T66" fmla="*/ 10 w 109"/>
                    <a:gd name="T67" fmla="*/ 45 h 69"/>
                    <a:gd name="T68" fmla="*/ 7 w 109"/>
                    <a:gd name="T69" fmla="*/ 43 h 69"/>
                    <a:gd name="T70" fmla="*/ 7 w 109"/>
                    <a:gd name="T71" fmla="*/ 38 h 69"/>
                    <a:gd name="T72" fmla="*/ 10 w 109"/>
                    <a:gd name="T73" fmla="*/ 31 h 69"/>
                    <a:gd name="T74" fmla="*/ 5 w 109"/>
                    <a:gd name="T75" fmla="*/ 31 h 69"/>
                    <a:gd name="T76" fmla="*/ 0 w 109"/>
                    <a:gd name="T77" fmla="*/ 26 h 69"/>
                    <a:gd name="T78" fmla="*/ 7 w 109"/>
                    <a:gd name="T79" fmla="*/ 22 h 69"/>
                    <a:gd name="T80" fmla="*/ 12 w 109"/>
                    <a:gd name="T81" fmla="*/ 17 h 69"/>
                    <a:gd name="T82" fmla="*/ 22 w 109"/>
                    <a:gd name="T83" fmla="*/ 17 h 69"/>
                    <a:gd name="T84" fmla="*/ 24 w 109"/>
                    <a:gd name="T85" fmla="*/ 19 h 69"/>
                    <a:gd name="T86" fmla="*/ 29 w 109"/>
                    <a:gd name="T87" fmla="*/ 22 h 69"/>
                    <a:gd name="T88" fmla="*/ 33 w 109"/>
                    <a:gd name="T89" fmla="*/ 19 h 69"/>
                    <a:gd name="T90" fmla="*/ 40 w 109"/>
                    <a:gd name="T91" fmla="*/ 22 h 69"/>
                    <a:gd name="T92" fmla="*/ 43 w 109"/>
                    <a:gd name="T93" fmla="*/ 19 h 69"/>
                    <a:gd name="T94" fmla="*/ 50 w 109"/>
                    <a:gd name="T95" fmla="*/ 17 h 69"/>
                    <a:gd name="T96" fmla="*/ 55 w 109"/>
                    <a:gd name="T97" fmla="*/ 12 h 69"/>
                    <a:gd name="T98" fmla="*/ 62 w 109"/>
                    <a:gd name="T99" fmla="*/ 10 h 69"/>
                    <a:gd name="T100" fmla="*/ 69 w 109"/>
                    <a:gd name="T101" fmla="*/ 12 h 69"/>
                    <a:gd name="T102" fmla="*/ 76 w 109"/>
                    <a:gd name="T103" fmla="*/ 7 h 69"/>
                    <a:gd name="T104" fmla="*/ 86 w 109"/>
                    <a:gd name="T105" fmla="*/ 7 h 69"/>
                    <a:gd name="T106" fmla="*/ 88 w 109"/>
                    <a:gd name="T107" fmla="*/ 3 h 69"/>
                    <a:gd name="T108" fmla="*/ 90 w 109"/>
                    <a:gd name="T10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9" h="69">
                      <a:moveTo>
                        <a:pt x="97" y="0"/>
                      </a:moveTo>
                      <a:lnTo>
                        <a:pt x="100" y="0"/>
                      </a:lnTo>
                      <a:lnTo>
                        <a:pt x="100" y="3"/>
                      </a:lnTo>
                      <a:lnTo>
                        <a:pt x="97" y="3"/>
                      </a:lnTo>
                      <a:lnTo>
                        <a:pt x="97" y="5"/>
                      </a:lnTo>
                      <a:lnTo>
                        <a:pt x="100" y="7"/>
                      </a:lnTo>
                      <a:lnTo>
                        <a:pt x="102" y="7"/>
                      </a:lnTo>
                      <a:lnTo>
                        <a:pt x="102" y="10"/>
                      </a:lnTo>
                      <a:lnTo>
                        <a:pt x="100" y="10"/>
                      </a:lnTo>
                      <a:lnTo>
                        <a:pt x="100" y="12"/>
                      </a:lnTo>
                      <a:lnTo>
                        <a:pt x="102" y="12"/>
                      </a:lnTo>
                      <a:lnTo>
                        <a:pt x="102" y="14"/>
                      </a:lnTo>
                      <a:lnTo>
                        <a:pt x="105" y="14"/>
                      </a:lnTo>
                      <a:lnTo>
                        <a:pt x="105" y="17"/>
                      </a:lnTo>
                      <a:lnTo>
                        <a:pt x="107" y="17"/>
                      </a:lnTo>
                      <a:lnTo>
                        <a:pt x="107" y="19"/>
                      </a:lnTo>
                      <a:lnTo>
                        <a:pt x="109" y="19"/>
                      </a:lnTo>
                      <a:lnTo>
                        <a:pt x="107" y="19"/>
                      </a:lnTo>
                      <a:lnTo>
                        <a:pt x="105" y="19"/>
                      </a:lnTo>
                      <a:lnTo>
                        <a:pt x="105" y="17"/>
                      </a:lnTo>
                      <a:lnTo>
                        <a:pt x="102" y="17"/>
                      </a:lnTo>
                      <a:lnTo>
                        <a:pt x="100" y="17"/>
                      </a:lnTo>
                      <a:lnTo>
                        <a:pt x="100" y="14"/>
                      </a:lnTo>
                      <a:lnTo>
                        <a:pt x="100" y="17"/>
                      </a:lnTo>
                      <a:lnTo>
                        <a:pt x="97" y="17"/>
                      </a:lnTo>
                      <a:lnTo>
                        <a:pt x="95" y="19"/>
                      </a:lnTo>
                      <a:lnTo>
                        <a:pt x="97" y="19"/>
                      </a:lnTo>
                      <a:lnTo>
                        <a:pt x="97" y="22"/>
                      </a:lnTo>
                      <a:lnTo>
                        <a:pt x="95" y="22"/>
                      </a:lnTo>
                      <a:lnTo>
                        <a:pt x="93" y="22"/>
                      </a:lnTo>
                      <a:lnTo>
                        <a:pt x="90" y="22"/>
                      </a:lnTo>
                      <a:lnTo>
                        <a:pt x="90" y="24"/>
                      </a:lnTo>
                      <a:lnTo>
                        <a:pt x="88" y="24"/>
                      </a:lnTo>
                      <a:lnTo>
                        <a:pt x="88" y="26"/>
                      </a:lnTo>
                      <a:lnTo>
                        <a:pt x="86" y="26"/>
                      </a:lnTo>
                      <a:lnTo>
                        <a:pt x="83" y="29"/>
                      </a:lnTo>
                      <a:lnTo>
                        <a:pt x="81" y="29"/>
                      </a:lnTo>
                      <a:lnTo>
                        <a:pt x="81" y="31"/>
                      </a:lnTo>
                      <a:lnTo>
                        <a:pt x="78" y="31"/>
                      </a:lnTo>
                      <a:lnTo>
                        <a:pt x="76" y="31"/>
                      </a:lnTo>
                      <a:lnTo>
                        <a:pt x="76" y="33"/>
                      </a:lnTo>
                      <a:lnTo>
                        <a:pt x="74" y="33"/>
                      </a:lnTo>
                      <a:lnTo>
                        <a:pt x="74" y="36"/>
                      </a:lnTo>
                      <a:lnTo>
                        <a:pt x="76" y="36"/>
                      </a:lnTo>
                      <a:lnTo>
                        <a:pt x="76" y="38"/>
                      </a:lnTo>
                      <a:lnTo>
                        <a:pt x="78" y="38"/>
                      </a:lnTo>
                      <a:lnTo>
                        <a:pt x="78" y="41"/>
                      </a:lnTo>
                      <a:lnTo>
                        <a:pt x="78" y="43"/>
                      </a:lnTo>
                      <a:lnTo>
                        <a:pt x="78" y="45"/>
                      </a:lnTo>
                      <a:lnTo>
                        <a:pt x="76" y="45"/>
                      </a:lnTo>
                      <a:lnTo>
                        <a:pt x="76" y="48"/>
                      </a:lnTo>
                      <a:lnTo>
                        <a:pt x="76" y="50"/>
                      </a:lnTo>
                      <a:lnTo>
                        <a:pt x="76" y="48"/>
                      </a:lnTo>
                      <a:lnTo>
                        <a:pt x="74" y="48"/>
                      </a:lnTo>
                      <a:lnTo>
                        <a:pt x="71" y="48"/>
                      </a:lnTo>
                      <a:lnTo>
                        <a:pt x="71" y="50"/>
                      </a:lnTo>
                      <a:lnTo>
                        <a:pt x="69" y="50"/>
                      </a:lnTo>
                      <a:lnTo>
                        <a:pt x="67" y="50"/>
                      </a:lnTo>
                      <a:lnTo>
                        <a:pt x="67" y="52"/>
                      </a:lnTo>
                      <a:lnTo>
                        <a:pt x="64" y="52"/>
                      </a:lnTo>
                      <a:lnTo>
                        <a:pt x="64" y="55"/>
                      </a:lnTo>
                      <a:lnTo>
                        <a:pt x="67" y="55"/>
                      </a:lnTo>
                      <a:lnTo>
                        <a:pt x="67" y="57"/>
                      </a:lnTo>
                      <a:lnTo>
                        <a:pt x="64" y="57"/>
                      </a:lnTo>
                      <a:lnTo>
                        <a:pt x="64" y="60"/>
                      </a:lnTo>
                      <a:lnTo>
                        <a:pt x="64" y="62"/>
                      </a:lnTo>
                      <a:lnTo>
                        <a:pt x="64" y="64"/>
                      </a:lnTo>
                      <a:lnTo>
                        <a:pt x="67" y="64"/>
                      </a:lnTo>
                      <a:lnTo>
                        <a:pt x="67" y="67"/>
                      </a:lnTo>
                      <a:lnTo>
                        <a:pt x="64" y="67"/>
                      </a:lnTo>
                      <a:lnTo>
                        <a:pt x="62" y="67"/>
                      </a:lnTo>
                      <a:lnTo>
                        <a:pt x="59" y="69"/>
                      </a:lnTo>
                      <a:lnTo>
                        <a:pt x="59" y="67"/>
                      </a:lnTo>
                      <a:lnTo>
                        <a:pt x="57" y="67"/>
                      </a:lnTo>
                      <a:lnTo>
                        <a:pt x="57" y="64"/>
                      </a:lnTo>
                      <a:lnTo>
                        <a:pt x="55" y="64"/>
                      </a:lnTo>
                      <a:lnTo>
                        <a:pt x="52" y="64"/>
                      </a:lnTo>
                      <a:lnTo>
                        <a:pt x="52" y="62"/>
                      </a:lnTo>
                      <a:lnTo>
                        <a:pt x="52" y="64"/>
                      </a:lnTo>
                      <a:lnTo>
                        <a:pt x="50" y="64"/>
                      </a:lnTo>
                      <a:lnTo>
                        <a:pt x="50" y="67"/>
                      </a:lnTo>
                      <a:lnTo>
                        <a:pt x="48" y="67"/>
                      </a:lnTo>
                      <a:lnTo>
                        <a:pt x="48" y="64"/>
                      </a:lnTo>
                      <a:lnTo>
                        <a:pt x="45" y="64"/>
                      </a:lnTo>
                      <a:lnTo>
                        <a:pt x="45" y="62"/>
                      </a:lnTo>
                      <a:lnTo>
                        <a:pt x="45" y="64"/>
                      </a:lnTo>
                      <a:lnTo>
                        <a:pt x="45" y="62"/>
                      </a:lnTo>
                      <a:lnTo>
                        <a:pt x="45" y="60"/>
                      </a:lnTo>
                      <a:lnTo>
                        <a:pt x="43" y="60"/>
                      </a:lnTo>
                      <a:lnTo>
                        <a:pt x="43" y="57"/>
                      </a:lnTo>
                      <a:lnTo>
                        <a:pt x="40" y="57"/>
                      </a:lnTo>
                      <a:lnTo>
                        <a:pt x="38" y="60"/>
                      </a:lnTo>
                      <a:lnTo>
                        <a:pt x="38" y="62"/>
                      </a:lnTo>
                      <a:lnTo>
                        <a:pt x="38" y="64"/>
                      </a:lnTo>
                      <a:lnTo>
                        <a:pt x="36" y="64"/>
                      </a:lnTo>
                      <a:lnTo>
                        <a:pt x="33" y="64"/>
                      </a:lnTo>
                      <a:lnTo>
                        <a:pt x="31" y="64"/>
                      </a:lnTo>
                      <a:lnTo>
                        <a:pt x="29" y="64"/>
                      </a:lnTo>
                      <a:lnTo>
                        <a:pt x="29" y="67"/>
                      </a:lnTo>
                      <a:lnTo>
                        <a:pt x="26" y="64"/>
                      </a:lnTo>
                      <a:lnTo>
                        <a:pt x="24" y="64"/>
                      </a:lnTo>
                      <a:lnTo>
                        <a:pt x="22" y="64"/>
                      </a:lnTo>
                      <a:lnTo>
                        <a:pt x="22" y="67"/>
                      </a:lnTo>
                      <a:lnTo>
                        <a:pt x="19" y="67"/>
                      </a:lnTo>
                      <a:lnTo>
                        <a:pt x="17" y="67"/>
                      </a:lnTo>
                      <a:lnTo>
                        <a:pt x="17" y="64"/>
                      </a:lnTo>
                      <a:lnTo>
                        <a:pt x="14" y="67"/>
                      </a:lnTo>
                      <a:lnTo>
                        <a:pt x="12" y="67"/>
                      </a:lnTo>
                      <a:lnTo>
                        <a:pt x="10" y="67"/>
                      </a:lnTo>
                      <a:lnTo>
                        <a:pt x="10" y="64"/>
                      </a:lnTo>
                      <a:lnTo>
                        <a:pt x="7" y="64"/>
                      </a:lnTo>
                      <a:lnTo>
                        <a:pt x="7" y="62"/>
                      </a:lnTo>
                      <a:lnTo>
                        <a:pt x="7" y="64"/>
                      </a:lnTo>
                      <a:lnTo>
                        <a:pt x="7" y="62"/>
                      </a:lnTo>
                      <a:lnTo>
                        <a:pt x="7" y="64"/>
                      </a:lnTo>
                      <a:lnTo>
                        <a:pt x="7" y="62"/>
                      </a:lnTo>
                      <a:lnTo>
                        <a:pt x="10" y="62"/>
                      </a:lnTo>
                      <a:lnTo>
                        <a:pt x="7" y="62"/>
                      </a:lnTo>
                      <a:lnTo>
                        <a:pt x="10" y="62"/>
                      </a:lnTo>
                      <a:lnTo>
                        <a:pt x="12" y="62"/>
                      </a:lnTo>
                      <a:lnTo>
                        <a:pt x="12" y="60"/>
                      </a:lnTo>
                      <a:lnTo>
                        <a:pt x="14" y="60"/>
                      </a:lnTo>
                      <a:lnTo>
                        <a:pt x="17" y="60"/>
                      </a:lnTo>
                      <a:lnTo>
                        <a:pt x="19" y="60"/>
                      </a:lnTo>
                      <a:lnTo>
                        <a:pt x="19" y="57"/>
                      </a:lnTo>
                      <a:lnTo>
                        <a:pt x="17" y="57"/>
                      </a:lnTo>
                      <a:lnTo>
                        <a:pt x="17" y="55"/>
                      </a:lnTo>
                      <a:lnTo>
                        <a:pt x="14" y="55"/>
                      </a:lnTo>
                      <a:lnTo>
                        <a:pt x="14" y="52"/>
                      </a:lnTo>
                      <a:lnTo>
                        <a:pt x="12" y="52"/>
                      </a:lnTo>
                      <a:lnTo>
                        <a:pt x="12" y="50"/>
                      </a:lnTo>
                      <a:lnTo>
                        <a:pt x="10" y="50"/>
                      </a:lnTo>
                      <a:lnTo>
                        <a:pt x="7" y="50"/>
                      </a:lnTo>
                      <a:lnTo>
                        <a:pt x="7" y="48"/>
                      </a:lnTo>
                      <a:lnTo>
                        <a:pt x="7" y="45"/>
                      </a:lnTo>
                      <a:lnTo>
                        <a:pt x="10" y="45"/>
                      </a:lnTo>
                      <a:lnTo>
                        <a:pt x="10" y="43"/>
                      </a:lnTo>
                      <a:lnTo>
                        <a:pt x="10" y="41"/>
                      </a:lnTo>
                      <a:lnTo>
                        <a:pt x="7" y="41"/>
                      </a:lnTo>
                      <a:lnTo>
                        <a:pt x="7" y="43"/>
                      </a:lnTo>
                      <a:lnTo>
                        <a:pt x="5" y="43"/>
                      </a:lnTo>
                      <a:lnTo>
                        <a:pt x="5" y="41"/>
                      </a:lnTo>
                      <a:lnTo>
                        <a:pt x="5" y="38"/>
                      </a:lnTo>
                      <a:lnTo>
                        <a:pt x="7" y="38"/>
                      </a:lnTo>
                      <a:lnTo>
                        <a:pt x="7" y="36"/>
                      </a:lnTo>
                      <a:lnTo>
                        <a:pt x="10" y="36"/>
                      </a:lnTo>
                      <a:lnTo>
                        <a:pt x="10" y="33"/>
                      </a:lnTo>
                      <a:lnTo>
                        <a:pt x="10" y="31"/>
                      </a:lnTo>
                      <a:lnTo>
                        <a:pt x="7" y="31"/>
                      </a:lnTo>
                      <a:lnTo>
                        <a:pt x="5" y="31"/>
                      </a:lnTo>
                      <a:lnTo>
                        <a:pt x="3" y="31"/>
                      </a:lnTo>
                      <a:lnTo>
                        <a:pt x="5" y="31"/>
                      </a:lnTo>
                      <a:lnTo>
                        <a:pt x="3" y="31"/>
                      </a:lnTo>
                      <a:lnTo>
                        <a:pt x="3" y="29"/>
                      </a:lnTo>
                      <a:lnTo>
                        <a:pt x="3" y="26"/>
                      </a:lnTo>
                      <a:lnTo>
                        <a:pt x="0" y="26"/>
                      </a:lnTo>
                      <a:lnTo>
                        <a:pt x="3" y="26"/>
                      </a:lnTo>
                      <a:lnTo>
                        <a:pt x="3" y="24"/>
                      </a:lnTo>
                      <a:lnTo>
                        <a:pt x="5" y="24"/>
                      </a:lnTo>
                      <a:lnTo>
                        <a:pt x="7" y="22"/>
                      </a:lnTo>
                      <a:lnTo>
                        <a:pt x="7" y="19"/>
                      </a:lnTo>
                      <a:lnTo>
                        <a:pt x="10" y="19"/>
                      </a:lnTo>
                      <a:lnTo>
                        <a:pt x="12" y="19"/>
                      </a:lnTo>
                      <a:lnTo>
                        <a:pt x="12" y="17"/>
                      </a:lnTo>
                      <a:lnTo>
                        <a:pt x="14" y="17"/>
                      </a:lnTo>
                      <a:lnTo>
                        <a:pt x="17" y="17"/>
                      </a:lnTo>
                      <a:lnTo>
                        <a:pt x="19" y="17"/>
                      </a:lnTo>
                      <a:lnTo>
                        <a:pt x="22" y="17"/>
                      </a:lnTo>
                      <a:lnTo>
                        <a:pt x="22" y="19"/>
                      </a:lnTo>
                      <a:lnTo>
                        <a:pt x="22" y="17"/>
                      </a:lnTo>
                      <a:lnTo>
                        <a:pt x="24" y="17"/>
                      </a:lnTo>
                      <a:lnTo>
                        <a:pt x="24" y="19"/>
                      </a:lnTo>
                      <a:lnTo>
                        <a:pt x="26" y="19"/>
                      </a:lnTo>
                      <a:lnTo>
                        <a:pt x="26" y="22"/>
                      </a:lnTo>
                      <a:lnTo>
                        <a:pt x="29" y="19"/>
                      </a:lnTo>
                      <a:lnTo>
                        <a:pt x="29" y="22"/>
                      </a:lnTo>
                      <a:lnTo>
                        <a:pt x="31" y="19"/>
                      </a:lnTo>
                      <a:lnTo>
                        <a:pt x="31" y="22"/>
                      </a:lnTo>
                      <a:lnTo>
                        <a:pt x="33" y="22"/>
                      </a:lnTo>
                      <a:lnTo>
                        <a:pt x="33" y="19"/>
                      </a:lnTo>
                      <a:lnTo>
                        <a:pt x="36" y="19"/>
                      </a:lnTo>
                      <a:lnTo>
                        <a:pt x="36" y="22"/>
                      </a:lnTo>
                      <a:lnTo>
                        <a:pt x="38" y="22"/>
                      </a:lnTo>
                      <a:lnTo>
                        <a:pt x="40" y="22"/>
                      </a:lnTo>
                      <a:lnTo>
                        <a:pt x="40" y="24"/>
                      </a:lnTo>
                      <a:lnTo>
                        <a:pt x="40" y="22"/>
                      </a:lnTo>
                      <a:lnTo>
                        <a:pt x="40" y="19"/>
                      </a:lnTo>
                      <a:lnTo>
                        <a:pt x="43" y="19"/>
                      </a:lnTo>
                      <a:lnTo>
                        <a:pt x="45" y="19"/>
                      </a:lnTo>
                      <a:lnTo>
                        <a:pt x="45" y="17"/>
                      </a:lnTo>
                      <a:lnTo>
                        <a:pt x="48" y="17"/>
                      </a:lnTo>
                      <a:lnTo>
                        <a:pt x="50" y="17"/>
                      </a:lnTo>
                      <a:lnTo>
                        <a:pt x="50" y="14"/>
                      </a:lnTo>
                      <a:lnTo>
                        <a:pt x="50" y="12"/>
                      </a:lnTo>
                      <a:lnTo>
                        <a:pt x="52" y="12"/>
                      </a:lnTo>
                      <a:lnTo>
                        <a:pt x="55" y="12"/>
                      </a:lnTo>
                      <a:lnTo>
                        <a:pt x="55" y="10"/>
                      </a:lnTo>
                      <a:lnTo>
                        <a:pt x="57" y="10"/>
                      </a:lnTo>
                      <a:lnTo>
                        <a:pt x="59" y="10"/>
                      </a:lnTo>
                      <a:lnTo>
                        <a:pt x="62" y="10"/>
                      </a:lnTo>
                      <a:lnTo>
                        <a:pt x="64" y="10"/>
                      </a:lnTo>
                      <a:lnTo>
                        <a:pt x="67" y="10"/>
                      </a:lnTo>
                      <a:lnTo>
                        <a:pt x="69" y="10"/>
                      </a:lnTo>
                      <a:lnTo>
                        <a:pt x="69" y="12"/>
                      </a:lnTo>
                      <a:lnTo>
                        <a:pt x="71" y="12"/>
                      </a:lnTo>
                      <a:lnTo>
                        <a:pt x="74" y="10"/>
                      </a:lnTo>
                      <a:lnTo>
                        <a:pt x="74" y="7"/>
                      </a:lnTo>
                      <a:lnTo>
                        <a:pt x="76" y="7"/>
                      </a:lnTo>
                      <a:lnTo>
                        <a:pt x="78" y="7"/>
                      </a:lnTo>
                      <a:lnTo>
                        <a:pt x="81" y="7"/>
                      </a:lnTo>
                      <a:lnTo>
                        <a:pt x="83" y="7"/>
                      </a:lnTo>
                      <a:lnTo>
                        <a:pt x="86" y="7"/>
                      </a:lnTo>
                      <a:lnTo>
                        <a:pt x="88" y="10"/>
                      </a:lnTo>
                      <a:lnTo>
                        <a:pt x="88" y="7"/>
                      </a:lnTo>
                      <a:lnTo>
                        <a:pt x="88" y="5"/>
                      </a:lnTo>
                      <a:lnTo>
                        <a:pt x="88" y="3"/>
                      </a:lnTo>
                      <a:lnTo>
                        <a:pt x="88" y="0"/>
                      </a:lnTo>
                      <a:lnTo>
                        <a:pt x="88" y="3"/>
                      </a:lnTo>
                      <a:lnTo>
                        <a:pt x="88" y="0"/>
                      </a:lnTo>
                      <a:lnTo>
                        <a:pt x="90" y="0"/>
                      </a:lnTo>
                      <a:lnTo>
                        <a:pt x="93" y="0"/>
                      </a:lnTo>
                      <a:lnTo>
                        <a:pt x="95" y="0"/>
                      </a:lnTo>
                      <a:lnTo>
                        <a:pt x="97"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7" name="Freeform 56638"/>
                <p:cNvSpPr>
                  <a:spLocks/>
                </p:cNvSpPr>
                <p:nvPr/>
              </p:nvSpPr>
              <p:spPr bwMode="auto">
                <a:xfrm>
                  <a:off x="4972637" y="4120489"/>
                  <a:ext cx="10652" cy="0"/>
                </a:xfrm>
                <a:custGeom>
                  <a:avLst/>
                  <a:gdLst>
                    <a:gd name="T0" fmla="*/ 0 w 3"/>
                    <a:gd name="T1" fmla="*/ 0 w 3"/>
                    <a:gd name="T2" fmla="*/ 0 w 3"/>
                    <a:gd name="T3" fmla="*/ 0 w 3"/>
                    <a:gd name="T4" fmla="*/ 3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lnTo>
                        <a:pt x="0" y="0"/>
                      </a:lnTo>
                      <a:lnTo>
                        <a:pt x="0" y="0"/>
                      </a:lnTo>
                      <a:lnTo>
                        <a:pt x="0" y="0"/>
                      </a:lnTo>
                      <a:lnTo>
                        <a:pt x="3"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8" name="Freeform 56639"/>
                <p:cNvSpPr>
                  <a:spLocks noEditPoints="1"/>
                </p:cNvSpPr>
                <p:nvPr/>
              </p:nvSpPr>
              <p:spPr bwMode="auto">
                <a:xfrm>
                  <a:off x="4720570" y="2255054"/>
                  <a:ext cx="901756" cy="324679"/>
                </a:xfrm>
                <a:custGeom>
                  <a:avLst/>
                  <a:gdLst>
                    <a:gd name="T0" fmla="*/ 190 w 254"/>
                    <a:gd name="T1" fmla="*/ 50 h 110"/>
                    <a:gd name="T2" fmla="*/ 185 w 254"/>
                    <a:gd name="T3" fmla="*/ 55 h 110"/>
                    <a:gd name="T4" fmla="*/ 185 w 254"/>
                    <a:gd name="T5" fmla="*/ 60 h 110"/>
                    <a:gd name="T6" fmla="*/ 183 w 254"/>
                    <a:gd name="T7" fmla="*/ 65 h 110"/>
                    <a:gd name="T8" fmla="*/ 180 w 254"/>
                    <a:gd name="T9" fmla="*/ 65 h 110"/>
                    <a:gd name="T10" fmla="*/ 183 w 254"/>
                    <a:gd name="T11" fmla="*/ 67 h 110"/>
                    <a:gd name="T12" fmla="*/ 180 w 254"/>
                    <a:gd name="T13" fmla="*/ 72 h 110"/>
                    <a:gd name="T14" fmla="*/ 178 w 254"/>
                    <a:gd name="T15" fmla="*/ 76 h 110"/>
                    <a:gd name="T16" fmla="*/ 176 w 254"/>
                    <a:gd name="T17" fmla="*/ 84 h 110"/>
                    <a:gd name="T18" fmla="*/ 173 w 254"/>
                    <a:gd name="T19" fmla="*/ 93 h 110"/>
                    <a:gd name="T20" fmla="*/ 169 w 254"/>
                    <a:gd name="T21" fmla="*/ 103 h 110"/>
                    <a:gd name="T22" fmla="*/ 164 w 254"/>
                    <a:gd name="T23" fmla="*/ 110 h 110"/>
                    <a:gd name="T24" fmla="*/ 164 w 254"/>
                    <a:gd name="T25" fmla="*/ 105 h 110"/>
                    <a:gd name="T26" fmla="*/ 164 w 254"/>
                    <a:gd name="T27" fmla="*/ 95 h 110"/>
                    <a:gd name="T28" fmla="*/ 166 w 254"/>
                    <a:gd name="T29" fmla="*/ 88 h 110"/>
                    <a:gd name="T30" fmla="*/ 169 w 254"/>
                    <a:gd name="T31" fmla="*/ 84 h 110"/>
                    <a:gd name="T32" fmla="*/ 171 w 254"/>
                    <a:gd name="T33" fmla="*/ 74 h 110"/>
                    <a:gd name="T34" fmla="*/ 178 w 254"/>
                    <a:gd name="T35" fmla="*/ 69 h 110"/>
                    <a:gd name="T36" fmla="*/ 180 w 254"/>
                    <a:gd name="T37" fmla="*/ 60 h 110"/>
                    <a:gd name="T38" fmla="*/ 183 w 254"/>
                    <a:gd name="T39" fmla="*/ 53 h 110"/>
                    <a:gd name="T40" fmla="*/ 244 w 254"/>
                    <a:gd name="T41" fmla="*/ 24 h 110"/>
                    <a:gd name="T42" fmla="*/ 247 w 254"/>
                    <a:gd name="T43" fmla="*/ 19 h 110"/>
                    <a:gd name="T44" fmla="*/ 254 w 254"/>
                    <a:gd name="T45" fmla="*/ 24 h 110"/>
                    <a:gd name="T46" fmla="*/ 249 w 254"/>
                    <a:gd name="T47" fmla="*/ 27 h 110"/>
                    <a:gd name="T48" fmla="*/ 249 w 254"/>
                    <a:gd name="T49" fmla="*/ 29 h 110"/>
                    <a:gd name="T50" fmla="*/ 244 w 254"/>
                    <a:gd name="T51" fmla="*/ 31 h 110"/>
                    <a:gd name="T52" fmla="*/ 244 w 254"/>
                    <a:gd name="T53" fmla="*/ 34 h 110"/>
                    <a:gd name="T54" fmla="*/ 244 w 254"/>
                    <a:gd name="T55" fmla="*/ 41 h 110"/>
                    <a:gd name="T56" fmla="*/ 244 w 254"/>
                    <a:gd name="T57" fmla="*/ 43 h 110"/>
                    <a:gd name="T58" fmla="*/ 244 w 254"/>
                    <a:gd name="T59" fmla="*/ 46 h 110"/>
                    <a:gd name="T60" fmla="*/ 244 w 254"/>
                    <a:gd name="T61" fmla="*/ 48 h 110"/>
                    <a:gd name="T62" fmla="*/ 242 w 254"/>
                    <a:gd name="T63" fmla="*/ 53 h 110"/>
                    <a:gd name="T64" fmla="*/ 242 w 254"/>
                    <a:gd name="T65" fmla="*/ 55 h 110"/>
                    <a:gd name="T66" fmla="*/ 240 w 254"/>
                    <a:gd name="T67" fmla="*/ 55 h 110"/>
                    <a:gd name="T68" fmla="*/ 235 w 254"/>
                    <a:gd name="T69" fmla="*/ 57 h 110"/>
                    <a:gd name="T70" fmla="*/ 230 w 254"/>
                    <a:gd name="T71" fmla="*/ 60 h 110"/>
                    <a:gd name="T72" fmla="*/ 228 w 254"/>
                    <a:gd name="T73" fmla="*/ 65 h 110"/>
                    <a:gd name="T74" fmla="*/ 230 w 254"/>
                    <a:gd name="T75" fmla="*/ 69 h 110"/>
                    <a:gd name="T76" fmla="*/ 225 w 254"/>
                    <a:gd name="T77" fmla="*/ 72 h 110"/>
                    <a:gd name="T78" fmla="*/ 223 w 254"/>
                    <a:gd name="T79" fmla="*/ 67 h 110"/>
                    <a:gd name="T80" fmla="*/ 225 w 254"/>
                    <a:gd name="T81" fmla="*/ 62 h 110"/>
                    <a:gd name="T82" fmla="*/ 223 w 254"/>
                    <a:gd name="T83" fmla="*/ 60 h 110"/>
                    <a:gd name="T84" fmla="*/ 223 w 254"/>
                    <a:gd name="T85" fmla="*/ 53 h 110"/>
                    <a:gd name="T86" fmla="*/ 221 w 254"/>
                    <a:gd name="T87" fmla="*/ 43 h 110"/>
                    <a:gd name="T88" fmla="*/ 225 w 254"/>
                    <a:gd name="T89" fmla="*/ 36 h 110"/>
                    <a:gd name="T90" fmla="*/ 228 w 254"/>
                    <a:gd name="T91" fmla="*/ 31 h 110"/>
                    <a:gd name="T92" fmla="*/ 233 w 254"/>
                    <a:gd name="T93" fmla="*/ 27 h 110"/>
                    <a:gd name="T94" fmla="*/ 240 w 254"/>
                    <a:gd name="T95" fmla="*/ 22 h 110"/>
                    <a:gd name="T96" fmla="*/ 12 w 254"/>
                    <a:gd name="T97" fmla="*/ 3 h 110"/>
                    <a:gd name="T98" fmla="*/ 12 w 254"/>
                    <a:gd name="T99" fmla="*/ 10 h 110"/>
                    <a:gd name="T100" fmla="*/ 12 w 254"/>
                    <a:gd name="T101" fmla="*/ 12 h 110"/>
                    <a:gd name="T102" fmla="*/ 10 w 254"/>
                    <a:gd name="T103" fmla="*/ 17 h 110"/>
                    <a:gd name="T104" fmla="*/ 5 w 254"/>
                    <a:gd name="T105" fmla="*/ 19 h 110"/>
                    <a:gd name="T106" fmla="*/ 5 w 254"/>
                    <a:gd name="T107" fmla="*/ 17 h 110"/>
                    <a:gd name="T108" fmla="*/ 2 w 254"/>
                    <a:gd name="T109" fmla="*/ 17 h 110"/>
                    <a:gd name="T110" fmla="*/ 5 w 254"/>
                    <a:gd name="T111" fmla="*/ 12 h 110"/>
                    <a:gd name="T112" fmla="*/ 7 w 254"/>
                    <a:gd name="T113" fmla="*/ 12 h 110"/>
                    <a:gd name="T114" fmla="*/ 5 w 254"/>
                    <a:gd name="T115" fmla="*/ 10 h 110"/>
                    <a:gd name="T116" fmla="*/ 2 w 254"/>
                    <a:gd name="T117" fmla="*/ 10 h 110"/>
                    <a:gd name="T118" fmla="*/ 0 w 254"/>
                    <a:gd name="T119" fmla="*/ 10 h 110"/>
                    <a:gd name="T120" fmla="*/ 5 w 254"/>
                    <a:gd name="T121" fmla="*/ 3 h 110"/>
                    <a:gd name="T122" fmla="*/ 10 w 254"/>
                    <a:gd name="T12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110">
                      <a:moveTo>
                        <a:pt x="188" y="48"/>
                      </a:moveTo>
                      <a:lnTo>
                        <a:pt x="188" y="50"/>
                      </a:lnTo>
                      <a:lnTo>
                        <a:pt x="188" y="48"/>
                      </a:lnTo>
                      <a:lnTo>
                        <a:pt x="188" y="50"/>
                      </a:lnTo>
                      <a:lnTo>
                        <a:pt x="190" y="50"/>
                      </a:lnTo>
                      <a:lnTo>
                        <a:pt x="188" y="50"/>
                      </a:lnTo>
                      <a:lnTo>
                        <a:pt x="190" y="50"/>
                      </a:lnTo>
                      <a:lnTo>
                        <a:pt x="190" y="53"/>
                      </a:lnTo>
                      <a:lnTo>
                        <a:pt x="188" y="53"/>
                      </a:lnTo>
                      <a:lnTo>
                        <a:pt x="185" y="55"/>
                      </a:lnTo>
                      <a:lnTo>
                        <a:pt x="188" y="55"/>
                      </a:lnTo>
                      <a:lnTo>
                        <a:pt x="188" y="57"/>
                      </a:lnTo>
                      <a:lnTo>
                        <a:pt x="188" y="60"/>
                      </a:lnTo>
                      <a:lnTo>
                        <a:pt x="188" y="57"/>
                      </a:lnTo>
                      <a:lnTo>
                        <a:pt x="185" y="60"/>
                      </a:lnTo>
                      <a:lnTo>
                        <a:pt x="185" y="62"/>
                      </a:lnTo>
                      <a:lnTo>
                        <a:pt x="183" y="62"/>
                      </a:lnTo>
                      <a:lnTo>
                        <a:pt x="183" y="65"/>
                      </a:lnTo>
                      <a:lnTo>
                        <a:pt x="183" y="67"/>
                      </a:lnTo>
                      <a:lnTo>
                        <a:pt x="183" y="65"/>
                      </a:lnTo>
                      <a:lnTo>
                        <a:pt x="183" y="67"/>
                      </a:lnTo>
                      <a:lnTo>
                        <a:pt x="183" y="65"/>
                      </a:lnTo>
                      <a:lnTo>
                        <a:pt x="180" y="65"/>
                      </a:lnTo>
                      <a:lnTo>
                        <a:pt x="180" y="67"/>
                      </a:lnTo>
                      <a:lnTo>
                        <a:pt x="180" y="65"/>
                      </a:lnTo>
                      <a:lnTo>
                        <a:pt x="183" y="65"/>
                      </a:lnTo>
                      <a:lnTo>
                        <a:pt x="180" y="67"/>
                      </a:lnTo>
                      <a:lnTo>
                        <a:pt x="183" y="67"/>
                      </a:lnTo>
                      <a:lnTo>
                        <a:pt x="180" y="67"/>
                      </a:lnTo>
                      <a:lnTo>
                        <a:pt x="183" y="67"/>
                      </a:lnTo>
                      <a:lnTo>
                        <a:pt x="180" y="67"/>
                      </a:lnTo>
                      <a:lnTo>
                        <a:pt x="183" y="67"/>
                      </a:lnTo>
                      <a:lnTo>
                        <a:pt x="183" y="69"/>
                      </a:lnTo>
                      <a:lnTo>
                        <a:pt x="180" y="69"/>
                      </a:lnTo>
                      <a:lnTo>
                        <a:pt x="180" y="72"/>
                      </a:lnTo>
                      <a:lnTo>
                        <a:pt x="180" y="74"/>
                      </a:lnTo>
                      <a:lnTo>
                        <a:pt x="180" y="76"/>
                      </a:lnTo>
                      <a:lnTo>
                        <a:pt x="178" y="76"/>
                      </a:lnTo>
                      <a:lnTo>
                        <a:pt x="178" y="79"/>
                      </a:lnTo>
                      <a:lnTo>
                        <a:pt x="178" y="76"/>
                      </a:lnTo>
                      <a:lnTo>
                        <a:pt x="178" y="79"/>
                      </a:lnTo>
                      <a:lnTo>
                        <a:pt x="178" y="76"/>
                      </a:lnTo>
                      <a:lnTo>
                        <a:pt x="178" y="79"/>
                      </a:lnTo>
                      <a:lnTo>
                        <a:pt x="176" y="81"/>
                      </a:lnTo>
                      <a:lnTo>
                        <a:pt x="176" y="84"/>
                      </a:lnTo>
                      <a:lnTo>
                        <a:pt x="176" y="86"/>
                      </a:lnTo>
                      <a:lnTo>
                        <a:pt x="176" y="88"/>
                      </a:lnTo>
                      <a:lnTo>
                        <a:pt x="173" y="88"/>
                      </a:lnTo>
                      <a:lnTo>
                        <a:pt x="173" y="91"/>
                      </a:lnTo>
                      <a:lnTo>
                        <a:pt x="173" y="93"/>
                      </a:lnTo>
                      <a:lnTo>
                        <a:pt x="171" y="93"/>
                      </a:lnTo>
                      <a:lnTo>
                        <a:pt x="171" y="95"/>
                      </a:lnTo>
                      <a:lnTo>
                        <a:pt x="171" y="98"/>
                      </a:lnTo>
                      <a:lnTo>
                        <a:pt x="171" y="100"/>
                      </a:lnTo>
                      <a:lnTo>
                        <a:pt x="169" y="103"/>
                      </a:lnTo>
                      <a:lnTo>
                        <a:pt x="169" y="105"/>
                      </a:lnTo>
                      <a:lnTo>
                        <a:pt x="169" y="107"/>
                      </a:lnTo>
                      <a:lnTo>
                        <a:pt x="166" y="107"/>
                      </a:lnTo>
                      <a:lnTo>
                        <a:pt x="166" y="110"/>
                      </a:lnTo>
                      <a:lnTo>
                        <a:pt x="164" y="110"/>
                      </a:lnTo>
                      <a:lnTo>
                        <a:pt x="164" y="107"/>
                      </a:lnTo>
                      <a:lnTo>
                        <a:pt x="164" y="110"/>
                      </a:lnTo>
                      <a:lnTo>
                        <a:pt x="164" y="107"/>
                      </a:lnTo>
                      <a:lnTo>
                        <a:pt x="166" y="105"/>
                      </a:lnTo>
                      <a:lnTo>
                        <a:pt x="164" y="105"/>
                      </a:lnTo>
                      <a:lnTo>
                        <a:pt x="164" y="103"/>
                      </a:lnTo>
                      <a:lnTo>
                        <a:pt x="166" y="100"/>
                      </a:lnTo>
                      <a:lnTo>
                        <a:pt x="164" y="100"/>
                      </a:lnTo>
                      <a:lnTo>
                        <a:pt x="164" y="98"/>
                      </a:lnTo>
                      <a:lnTo>
                        <a:pt x="164" y="95"/>
                      </a:lnTo>
                      <a:lnTo>
                        <a:pt x="164" y="93"/>
                      </a:lnTo>
                      <a:lnTo>
                        <a:pt x="164" y="91"/>
                      </a:lnTo>
                      <a:lnTo>
                        <a:pt x="166" y="88"/>
                      </a:lnTo>
                      <a:lnTo>
                        <a:pt x="164" y="88"/>
                      </a:lnTo>
                      <a:lnTo>
                        <a:pt x="166" y="88"/>
                      </a:lnTo>
                      <a:lnTo>
                        <a:pt x="166" y="86"/>
                      </a:lnTo>
                      <a:lnTo>
                        <a:pt x="166" y="84"/>
                      </a:lnTo>
                      <a:lnTo>
                        <a:pt x="169" y="84"/>
                      </a:lnTo>
                      <a:lnTo>
                        <a:pt x="166" y="84"/>
                      </a:lnTo>
                      <a:lnTo>
                        <a:pt x="169" y="84"/>
                      </a:lnTo>
                      <a:lnTo>
                        <a:pt x="169" y="81"/>
                      </a:lnTo>
                      <a:lnTo>
                        <a:pt x="169" y="79"/>
                      </a:lnTo>
                      <a:lnTo>
                        <a:pt x="171" y="79"/>
                      </a:lnTo>
                      <a:lnTo>
                        <a:pt x="171" y="76"/>
                      </a:lnTo>
                      <a:lnTo>
                        <a:pt x="171" y="74"/>
                      </a:lnTo>
                      <a:lnTo>
                        <a:pt x="173" y="74"/>
                      </a:lnTo>
                      <a:lnTo>
                        <a:pt x="176" y="74"/>
                      </a:lnTo>
                      <a:lnTo>
                        <a:pt x="176" y="72"/>
                      </a:lnTo>
                      <a:lnTo>
                        <a:pt x="176" y="69"/>
                      </a:lnTo>
                      <a:lnTo>
                        <a:pt x="178" y="69"/>
                      </a:lnTo>
                      <a:lnTo>
                        <a:pt x="178" y="67"/>
                      </a:lnTo>
                      <a:lnTo>
                        <a:pt x="178" y="65"/>
                      </a:lnTo>
                      <a:lnTo>
                        <a:pt x="180" y="65"/>
                      </a:lnTo>
                      <a:lnTo>
                        <a:pt x="180" y="62"/>
                      </a:lnTo>
                      <a:lnTo>
                        <a:pt x="180" y="60"/>
                      </a:lnTo>
                      <a:lnTo>
                        <a:pt x="183" y="60"/>
                      </a:lnTo>
                      <a:lnTo>
                        <a:pt x="180" y="57"/>
                      </a:lnTo>
                      <a:lnTo>
                        <a:pt x="183" y="57"/>
                      </a:lnTo>
                      <a:lnTo>
                        <a:pt x="183" y="55"/>
                      </a:lnTo>
                      <a:lnTo>
                        <a:pt x="183" y="53"/>
                      </a:lnTo>
                      <a:lnTo>
                        <a:pt x="185" y="50"/>
                      </a:lnTo>
                      <a:lnTo>
                        <a:pt x="188" y="48"/>
                      </a:lnTo>
                      <a:close/>
                      <a:moveTo>
                        <a:pt x="242" y="19"/>
                      </a:moveTo>
                      <a:lnTo>
                        <a:pt x="242" y="22"/>
                      </a:lnTo>
                      <a:lnTo>
                        <a:pt x="244" y="24"/>
                      </a:lnTo>
                      <a:lnTo>
                        <a:pt x="242" y="24"/>
                      </a:lnTo>
                      <a:lnTo>
                        <a:pt x="244" y="24"/>
                      </a:lnTo>
                      <a:lnTo>
                        <a:pt x="244" y="22"/>
                      </a:lnTo>
                      <a:lnTo>
                        <a:pt x="244" y="19"/>
                      </a:lnTo>
                      <a:lnTo>
                        <a:pt x="247" y="19"/>
                      </a:lnTo>
                      <a:lnTo>
                        <a:pt x="249" y="19"/>
                      </a:lnTo>
                      <a:lnTo>
                        <a:pt x="252" y="19"/>
                      </a:lnTo>
                      <a:lnTo>
                        <a:pt x="252" y="22"/>
                      </a:lnTo>
                      <a:lnTo>
                        <a:pt x="252" y="24"/>
                      </a:lnTo>
                      <a:lnTo>
                        <a:pt x="254" y="24"/>
                      </a:lnTo>
                      <a:lnTo>
                        <a:pt x="254" y="27"/>
                      </a:lnTo>
                      <a:lnTo>
                        <a:pt x="254" y="24"/>
                      </a:lnTo>
                      <a:lnTo>
                        <a:pt x="252" y="24"/>
                      </a:lnTo>
                      <a:lnTo>
                        <a:pt x="252" y="27"/>
                      </a:lnTo>
                      <a:lnTo>
                        <a:pt x="249" y="27"/>
                      </a:lnTo>
                      <a:lnTo>
                        <a:pt x="249" y="29"/>
                      </a:lnTo>
                      <a:lnTo>
                        <a:pt x="249" y="27"/>
                      </a:lnTo>
                      <a:lnTo>
                        <a:pt x="249" y="29"/>
                      </a:lnTo>
                      <a:lnTo>
                        <a:pt x="249" y="31"/>
                      </a:lnTo>
                      <a:lnTo>
                        <a:pt x="249" y="29"/>
                      </a:lnTo>
                      <a:lnTo>
                        <a:pt x="247" y="29"/>
                      </a:lnTo>
                      <a:lnTo>
                        <a:pt x="247" y="31"/>
                      </a:lnTo>
                      <a:lnTo>
                        <a:pt x="247" y="29"/>
                      </a:lnTo>
                      <a:lnTo>
                        <a:pt x="247" y="31"/>
                      </a:lnTo>
                      <a:lnTo>
                        <a:pt x="244" y="31"/>
                      </a:lnTo>
                      <a:lnTo>
                        <a:pt x="244" y="29"/>
                      </a:lnTo>
                      <a:lnTo>
                        <a:pt x="244" y="31"/>
                      </a:lnTo>
                      <a:lnTo>
                        <a:pt x="242" y="31"/>
                      </a:lnTo>
                      <a:lnTo>
                        <a:pt x="244" y="31"/>
                      </a:lnTo>
                      <a:lnTo>
                        <a:pt x="244" y="34"/>
                      </a:lnTo>
                      <a:lnTo>
                        <a:pt x="242" y="34"/>
                      </a:lnTo>
                      <a:lnTo>
                        <a:pt x="242" y="36"/>
                      </a:lnTo>
                      <a:lnTo>
                        <a:pt x="244" y="36"/>
                      </a:lnTo>
                      <a:lnTo>
                        <a:pt x="244" y="38"/>
                      </a:lnTo>
                      <a:lnTo>
                        <a:pt x="244" y="41"/>
                      </a:lnTo>
                      <a:lnTo>
                        <a:pt x="242" y="41"/>
                      </a:lnTo>
                      <a:lnTo>
                        <a:pt x="244" y="41"/>
                      </a:lnTo>
                      <a:lnTo>
                        <a:pt x="242" y="41"/>
                      </a:lnTo>
                      <a:lnTo>
                        <a:pt x="242" y="43"/>
                      </a:lnTo>
                      <a:lnTo>
                        <a:pt x="244" y="43"/>
                      </a:lnTo>
                      <a:lnTo>
                        <a:pt x="242" y="43"/>
                      </a:lnTo>
                      <a:lnTo>
                        <a:pt x="244" y="43"/>
                      </a:lnTo>
                      <a:lnTo>
                        <a:pt x="244" y="46"/>
                      </a:lnTo>
                      <a:lnTo>
                        <a:pt x="244" y="43"/>
                      </a:lnTo>
                      <a:lnTo>
                        <a:pt x="244" y="46"/>
                      </a:lnTo>
                      <a:lnTo>
                        <a:pt x="247" y="46"/>
                      </a:lnTo>
                      <a:lnTo>
                        <a:pt x="249" y="46"/>
                      </a:lnTo>
                      <a:lnTo>
                        <a:pt x="247" y="46"/>
                      </a:lnTo>
                      <a:lnTo>
                        <a:pt x="247" y="48"/>
                      </a:lnTo>
                      <a:lnTo>
                        <a:pt x="244" y="48"/>
                      </a:lnTo>
                      <a:lnTo>
                        <a:pt x="242" y="48"/>
                      </a:lnTo>
                      <a:lnTo>
                        <a:pt x="242" y="50"/>
                      </a:lnTo>
                      <a:lnTo>
                        <a:pt x="240" y="50"/>
                      </a:lnTo>
                      <a:lnTo>
                        <a:pt x="240" y="53"/>
                      </a:lnTo>
                      <a:lnTo>
                        <a:pt x="242" y="53"/>
                      </a:lnTo>
                      <a:lnTo>
                        <a:pt x="242" y="55"/>
                      </a:lnTo>
                      <a:lnTo>
                        <a:pt x="240" y="55"/>
                      </a:lnTo>
                      <a:lnTo>
                        <a:pt x="242" y="55"/>
                      </a:lnTo>
                      <a:lnTo>
                        <a:pt x="240" y="55"/>
                      </a:lnTo>
                      <a:lnTo>
                        <a:pt x="242" y="55"/>
                      </a:lnTo>
                      <a:lnTo>
                        <a:pt x="240" y="55"/>
                      </a:lnTo>
                      <a:lnTo>
                        <a:pt x="240" y="57"/>
                      </a:lnTo>
                      <a:lnTo>
                        <a:pt x="240" y="55"/>
                      </a:lnTo>
                      <a:lnTo>
                        <a:pt x="240" y="57"/>
                      </a:lnTo>
                      <a:lnTo>
                        <a:pt x="240" y="55"/>
                      </a:lnTo>
                      <a:lnTo>
                        <a:pt x="237" y="55"/>
                      </a:lnTo>
                      <a:lnTo>
                        <a:pt x="237" y="57"/>
                      </a:lnTo>
                      <a:lnTo>
                        <a:pt x="237" y="55"/>
                      </a:lnTo>
                      <a:lnTo>
                        <a:pt x="237" y="57"/>
                      </a:lnTo>
                      <a:lnTo>
                        <a:pt x="235" y="57"/>
                      </a:lnTo>
                      <a:lnTo>
                        <a:pt x="237" y="57"/>
                      </a:lnTo>
                      <a:lnTo>
                        <a:pt x="235" y="57"/>
                      </a:lnTo>
                      <a:lnTo>
                        <a:pt x="235" y="60"/>
                      </a:lnTo>
                      <a:lnTo>
                        <a:pt x="233" y="60"/>
                      </a:lnTo>
                      <a:lnTo>
                        <a:pt x="230" y="60"/>
                      </a:lnTo>
                      <a:lnTo>
                        <a:pt x="230" y="62"/>
                      </a:lnTo>
                      <a:lnTo>
                        <a:pt x="233" y="62"/>
                      </a:lnTo>
                      <a:lnTo>
                        <a:pt x="230" y="62"/>
                      </a:lnTo>
                      <a:lnTo>
                        <a:pt x="230" y="65"/>
                      </a:lnTo>
                      <a:lnTo>
                        <a:pt x="228" y="65"/>
                      </a:lnTo>
                      <a:lnTo>
                        <a:pt x="230" y="65"/>
                      </a:lnTo>
                      <a:lnTo>
                        <a:pt x="228" y="65"/>
                      </a:lnTo>
                      <a:lnTo>
                        <a:pt x="228" y="67"/>
                      </a:lnTo>
                      <a:lnTo>
                        <a:pt x="230" y="67"/>
                      </a:lnTo>
                      <a:lnTo>
                        <a:pt x="230" y="69"/>
                      </a:lnTo>
                      <a:lnTo>
                        <a:pt x="230" y="67"/>
                      </a:lnTo>
                      <a:lnTo>
                        <a:pt x="230" y="69"/>
                      </a:lnTo>
                      <a:lnTo>
                        <a:pt x="228" y="69"/>
                      </a:lnTo>
                      <a:lnTo>
                        <a:pt x="228" y="72"/>
                      </a:lnTo>
                      <a:lnTo>
                        <a:pt x="225" y="72"/>
                      </a:lnTo>
                      <a:lnTo>
                        <a:pt x="223" y="72"/>
                      </a:lnTo>
                      <a:lnTo>
                        <a:pt x="221" y="72"/>
                      </a:lnTo>
                      <a:lnTo>
                        <a:pt x="223" y="72"/>
                      </a:lnTo>
                      <a:lnTo>
                        <a:pt x="223" y="69"/>
                      </a:lnTo>
                      <a:lnTo>
                        <a:pt x="223" y="67"/>
                      </a:lnTo>
                      <a:lnTo>
                        <a:pt x="225" y="67"/>
                      </a:lnTo>
                      <a:lnTo>
                        <a:pt x="225" y="65"/>
                      </a:lnTo>
                      <a:lnTo>
                        <a:pt x="228" y="65"/>
                      </a:lnTo>
                      <a:lnTo>
                        <a:pt x="228" y="62"/>
                      </a:lnTo>
                      <a:lnTo>
                        <a:pt x="225" y="62"/>
                      </a:lnTo>
                      <a:lnTo>
                        <a:pt x="225" y="65"/>
                      </a:lnTo>
                      <a:lnTo>
                        <a:pt x="223" y="65"/>
                      </a:lnTo>
                      <a:lnTo>
                        <a:pt x="225" y="62"/>
                      </a:lnTo>
                      <a:lnTo>
                        <a:pt x="225" y="60"/>
                      </a:lnTo>
                      <a:lnTo>
                        <a:pt x="223" y="60"/>
                      </a:lnTo>
                      <a:lnTo>
                        <a:pt x="223" y="57"/>
                      </a:lnTo>
                      <a:lnTo>
                        <a:pt x="223" y="55"/>
                      </a:lnTo>
                      <a:lnTo>
                        <a:pt x="221" y="55"/>
                      </a:lnTo>
                      <a:lnTo>
                        <a:pt x="221" y="53"/>
                      </a:lnTo>
                      <a:lnTo>
                        <a:pt x="223" y="53"/>
                      </a:lnTo>
                      <a:lnTo>
                        <a:pt x="223" y="50"/>
                      </a:lnTo>
                      <a:lnTo>
                        <a:pt x="223" y="48"/>
                      </a:lnTo>
                      <a:lnTo>
                        <a:pt x="223" y="46"/>
                      </a:lnTo>
                      <a:lnTo>
                        <a:pt x="221" y="46"/>
                      </a:lnTo>
                      <a:lnTo>
                        <a:pt x="221" y="43"/>
                      </a:lnTo>
                      <a:lnTo>
                        <a:pt x="221" y="41"/>
                      </a:lnTo>
                      <a:lnTo>
                        <a:pt x="221" y="38"/>
                      </a:lnTo>
                      <a:lnTo>
                        <a:pt x="223" y="38"/>
                      </a:lnTo>
                      <a:lnTo>
                        <a:pt x="223" y="36"/>
                      </a:lnTo>
                      <a:lnTo>
                        <a:pt x="225" y="36"/>
                      </a:lnTo>
                      <a:lnTo>
                        <a:pt x="225" y="34"/>
                      </a:lnTo>
                      <a:lnTo>
                        <a:pt x="228" y="34"/>
                      </a:lnTo>
                      <a:lnTo>
                        <a:pt x="225" y="34"/>
                      </a:lnTo>
                      <a:lnTo>
                        <a:pt x="228" y="34"/>
                      </a:lnTo>
                      <a:lnTo>
                        <a:pt x="228" y="31"/>
                      </a:lnTo>
                      <a:lnTo>
                        <a:pt x="230" y="31"/>
                      </a:lnTo>
                      <a:lnTo>
                        <a:pt x="228" y="31"/>
                      </a:lnTo>
                      <a:lnTo>
                        <a:pt x="230" y="31"/>
                      </a:lnTo>
                      <a:lnTo>
                        <a:pt x="230" y="29"/>
                      </a:lnTo>
                      <a:lnTo>
                        <a:pt x="233" y="27"/>
                      </a:lnTo>
                      <a:lnTo>
                        <a:pt x="233" y="24"/>
                      </a:lnTo>
                      <a:lnTo>
                        <a:pt x="235" y="24"/>
                      </a:lnTo>
                      <a:lnTo>
                        <a:pt x="237" y="24"/>
                      </a:lnTo>
                      <a:lnTo>
                        <a:pt x="237" y="22"/>
                      </a:lnTo>
                      <a:lnTo>
                        <a:pt x="240" y="22"/>
                      </a:lnTo>
                      <a:lnTo>
                        <a:pt x="240" y="19"/>
                      </a:lnTo>
                      <a:lnTo>
                        <a:pt x="242" y="19"/>
                      </a:lnTo>
                      <a:close/>
                      <a:moveTo>
                        <a:pt x="10" y="0"/>
                      </a:moveTo>
                      <a:lnTo>
                        <a:pt x="12" y="0"/>
                      </a:lnTo>
                      <a:lnTo>
                        <a:pt x="12" y="3"/>
                      </a:lnTo>
                      <a:lnTo>
                        <a:pt x="14" y="3"/>
                      </a:lnTo>
                      <a:lnTo>
                        <a:pt x="14" y="5"/>
                      </a:lnTo>
                      <a:lnTo>
                        <a:pt x="14" y="7"/>
                      </a:lnTo>
                      <a:lnTo>
                        <a:pt x="14" y="10"/>
                      </a:lnTo>
                      <a:lnTo>
                        <a:pt x="12" y="10"/>
                      </a:lnTo>
                      <a:lnTo>
                        <a:pt x="10" y="10"/>
                      </a:lnTo>
                      <a:lnTo>
                        <a:pt x="10" y="12"/>
                      </a:lnTo>
                      <a:lnTo>
                        <a:pt x="10" y="10"/>
                      </a:lnTo>
                      <a:lnTo>
                        <a:pt x="10" y="12"/>
                      </a:lnTo>
                      <a:lnTo>
                        <a:pt x="12" y="12"/>
                      </a:lnTo>
                      <a:lnTo>
                        <a:pt x="10" y="12"/>
                      </a:lnTo>
                      <a:lnTo>
                        <a:pt x="12" y="12"/>
                      </a:lnTo>
                      <a:lnTo>
                        <a:pt x="12" y="15"/>
                      </a:lnTo>
                      <a:lnTo>
                        <a:pt x="12" y="17"/>
                      </a:lnTo>
                      <a:lnTo>
                        <a:pt x="10" y="17"/>
                      </a:lnTo>
                      <a:lnTo>
                        <a:pt x="10" y="15"/>
                      </a:lnTo>
                      <a:lnTo>
                        <a:pt x="10" y="17"/>
                      </a:lnTo>
                      <a:lnTo>
                        <a:pt x="7" y="17"/>
                      </a:lnTo>
                      <a:lnTo>
                        <a:pt x="7" y="19"/>
                      </a:lnTo>
                      <a:lnTo>
                        <a:pt x="5" y="19"/>
                      </a:lnTo>
                      <a:lnTo>
                        <a:pt x="5" y="17"/>
                      </a:lnTo>
                      <a:lnTo>
                        <a:pt x="5" y="19"/>
                      </a:lnTo>
                      <a:lnTo>
                        <a:pt x="5" y="17"/>
                      </a:lnTo>
                      <a:lnTo>
                        <a:pt x="2" y="17"/>
                      </a:lnTo>
                      <a:lnTo>
                        <a:pt x="5" y="17"/>
                      </a:lnTo>
                      <a:lnTo>
                        <a:pt x="5" y="15"/>
                      </a:lnTo>
                      <a:lnTo>
                        <a:pt x="5" y="17"/>
                      </a:lnTo>
                      <a:lnTo>
                        <a:pt x="5" y="15"/>
                      </a:lnTo>
                      <a:lnTo>
                        <a:pt x="2" y="15"/>
                      </a:lnTo>
                      <a:lnTo>
                        <a:pt x="2" y="17"/>
                      </a:lnTo>
                      <a:lnTo>
                        <a:pt x="2" y="15"/>
                      </a:lnTo>
                      <a:lnTo>
                        <a:pt x="5" y="15"/>
                      </a:lnTo>
                      <a:lnTo>
                        <a:pt x="2" y="15"/>
                      </a:lnTo>
                      <a:lnTo>
                        <a:pt x="2" y="12"/>
                      </a:lnTo>
                      <a:lnTo>
                        <a:pt x="5" y="12"/>
                      </a:lnTo>
                      <a:lnTo>
                        <a:pt x="7" y="12"/>
                      </a:lnTo>
                      <a:lnTo>
                        <a:pt x="5" y="12"/>
                      </a:lnTo>
                      <a:lnTo>
                        <a:pt x="7" y="12"/>
                      </a:lnTo>
                      <a:lnTo>
                        <a:pt x="10" y="12"/>
                      </a:lnTo>
                      <a:lnTo>
                        <a:pt x="7" y="12"/>
                      </a:lnTo>
                      <a:lnTo>
                        <a:pt x="10" y="12"/>
                      </a:lnTo>
                      <a:lnTo>
                        <a:pt x="7" y="12"/>
                      </a:lnTo>
                      <a:lnTo>
                        <a:pt x="10" y="10"/>
                      </a:lnTo>
                      <a:lnTo>
                        <a:pt x="7" y="10"/>
                      </a:lnTo>
                      <a:lnTo>
                        <a:pt x="5" y="10"/>
                      </a:lnTo>
                      <a:lnTo>
                        <a:pt x="7" y="10"/>
                      </a:lnTo>
                      <a:lnTo>
                        <a:pt x="5" y="10"/>
                      </a:lnTo>
                      <a:lnTo>
                        <a:pt x="5" y="12"/>
                      </a:lnTo>
                      <a:lnTo>
                        <a:pt x="5" y="10"/>
                      </a:lnTo>
                      <a:lnTo>
                        <a:pt x="2" y="10"/>
                      </a:lnTo>
                      <a:lnTo>
                        <a:pt x="2" y="12"/>
                      </a:lnTo>
                      <a:lnTo>
                        <a:pt x="2" y="10"/>
                      </a:lnTo>
                      <a:lnTo>
                        <a:pt x="0" y="10"/>
                      </a:lnTo>
                      <a:lnTo>
                        <a:pt x="0" y="7"/>
                      </a:lnTo>
                      <a:lnTo>
                        <a:pt x="0" y="10"/>
                      </a:lnTo>
                      <a:lnTo>
                        <a:pt x="0" y="7"/>
                      </a:lnTo>
                      <a:lnTo>
                        <a:pt x="2" y="7"/>
                      </a:lnTo>
                      <a:lnTo>
                        <a:pt x="2" y="5"/>
                      </a:lnTo>
                      <a:lnTo>
                        <a:pt x="5" y="5"/>
                      </a:lnTo>
                      <a:lnTo>
                        <a:pt x="5" y="3"/>
                      </a:lnTo>
                      <a:lnTo>
                        <a:pt x="5" y="5"/>
                      </a:lnTo>
                      <a:lnTo>
                        <a:pt x="5" y="3"/>
                      </a:lnTo>
                      <a:lnTo>
                        <a:pt x="7" y="3"/>
                      </a:lnTo>
                      <a:lnTo>
                        <a:pt x="10" y="3"/>
                      </a:lnTo>
                      <a:lnTo>
                        <a:pt x="1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09" name="Freeform 56640"/>
                <p:cNvSpPr>
                  <a:spLocks noEditPoints="1"/>
                </p:cNvSpPr>
                <p:nvPr/>
              </p:nvSpPr>
              <p:spPr bwMode="auto">
                <a:xfrm>
                  <a:off x="4688617" y="495880"/>
                  <a:ext cx="1523044" cy="2207827"/>
                </a:xfrm>
                <a:custGeom>
                  <a:avLst/>
                  <a:gdLst>
                    <a:gd name="T0" fmla="*/ 415 w 429"/>
                    <a:gd name="T1" fmla="*/ 188 h 748"/>
                    <a:gd name="T2" fmla="*/ 389 w 429"/>
                    <a:gd name="T3" fmla="*/ 183 h 748"/>
                    <a:gd name="T4" fmla="*/ 382 w 429"/>
                    <a:gd name="T5" fmla="*/ 121 h 748"/>
                    <a:gd name="T6" fmla="*/ 386 w 429"/>
                    <a:gd name="T7" fmla="*/ 162 h 748"/>
                    <a:gd name="T8" fmla="*/ 391 w 429"/>
                    <a:gd name="T9" fmla="*/ 193 h 748"/>
                    <a:gd name="T10" fmla="*/ 370 w 429"/>
                    <a:gd name="T11" fmla="*/ 195 h 748"/>
                    <a:gd name="T12" fmla="*/ 356 w 429"/>
                    <a:gd name="T13" fmla="*/ 200 h 748"/>
                    <a:gd name="T14" fmla="*/ 346 w 429"/>
                    <a:gd name="T15" fmla="*/ 214 h 748"/>
                    <a:gd name="T16" fmla="*/ 337 w 429"/>
                    <a:gd name="T17" fmla="*/ 212 h 748"/>
                    <a:gd name="T18" fmla="*/ 341 w 429"/>
                    <a:gd name="T19" fmla="*/ 231 h 748"/>
                    <a:gd name="T20" fmla="*/ 334 w 429"/>
                    <a:gd name="T21" fmla="*/ 252 h 748"/>
                    <a:gd name="T22" fmla="*/ 341 w 429"/>
                    <a:gd name="T23" fmla="*/ 264 h 748"/>
                    <a:gd name="T24" fmla="*/ 318 w 429"/>
                    <a:gd name="T25" fmla="*/ 297 h 748"/>
                    <a:gd name="T26" fmla="*/ 301 w 429"/>
                    <a:gd name="T27" fmla="*/ 304 h 748"/>
                    <a:gd name="T28" fmla="*/ 277 w 429"/>
                    <a:gd name="T29" fmla="*/ 321 h 748"/>
                    <a:gd name="T30" fmla="*/ 258 w 429"/>
                    <a:gd name="T31" fmla="*/ 330 h 748"/>
                    <a:gd name="T32" fmla="*/ 239 w 429"/>
                    <a:gd name="T33" fmla="*/ 345 h 748"/>
                    <a:gd name="T34" fmla="*/ 230 w 429"/>
                    <a:gd name="T35" fmla="*/ 356 h 748"/>
                    <a:gd name="T36" fmla="*/ 216 w 429"/>
                    <a:gd name="T37" fmla="*/ 335 h 748"/>
                    <a:gd name="T38" fmla="*/ 218 w 429"/>
                    <a:gd name="T39" fmla="*/ 371 h 748"/>
                    <a:gd name="T40" fmla="*/ 216 w 429"/>
                    <a:gd name="T41" fmla="*/ 385 h 748"/>
                    <a:gd name="T42" fmla="*/ 204 w 429"/>
                    <a:gd name="T43" fmla="*/ 409 h 748"/>
                    <a:gd name="T44" fmla="*/ 199 w 429"/>
                    <a:gd name="T45" fmla="*/ 421 h 748"/>
                    <a:gd name="T46" fmla="*/ 201 w 429"/>
                    <a:gd name="T47" fmla="*/ 437 h 748"/>
                    <a:gd name="T48" fmla="*/ 201 w 429"/>
                    <a:gd name="T49" fmla="*/ 463 h 748"/>
                    <a:gd name="T50" fmla="*/ 216 w 429"/>
                    <a:gd name="T51" fmla="*/ 480 h 748"/>
                    <a:gd name="T52" fmla="*/ 234 w 429"/>
                    <a:gd name="T53" fmla="*/ 485 h 748"/>
                    <a:gd name="T54" fmla="*/ 246 w 429"/>
                    <a:gd name="T55" fmla="*/ 499 h 748"/>
                    <a:gd name="T56" fmla="*/ 256 w 429"/>
                    <a:gd name="T57" fmla="*/ 511 h 748"/>
                    <a:gd name="T58" fmla="*/ 242 w 429"/>
                    <a:gd name="T59" fmla="*/ 535 h 748"/>
                    <a:gd name="T60" fmla="*/ 244 w 429"/>
                    <a:gd name="T61" fmla="*/ 539 h 748"/>
                    <a:gd name="T62" fmla="*/ 244 w 429"/>
                    <a:gd name="T63" fmla="*/ 546 h 748"/>
                    <a:gd name="T64" fmla="*/ 227 w 429"/>
                    <a:gd name="T65" fmla="*/ 558 h 748"/>
                    <a:gd name="T66" fmla="*/ 218 w 429"/>
                    <a:gd name="T67" fmla="*/ 558 h 748"/>
                    <a:gd name="T68" fmla="*/ 213 w 429"/>
                    <a:gd name="T69" fmla="*/ 563 h 748"/>
                    <a:gd name="T70" fmla="*/ 199 w 429"/>
                    <a:gd name="T71" fmla="*/ 575 h 748"/>
                    <a:gd name="T72" fmla="*/ 189 w 429"/>
                    <a:gd name="T73" fmla="*/ 582 h 748"/>
                    <a:gd name="T74" fmla="*/ 185 w 429"/>
                    <a:gd name="T75" fmla="*/ 596 h 748"/>
                    <a:gd name="T76" fmla="*/ 185 w 429"/>
                    <a:gd name="T77" fmla="*/ 611 h 748"/>
                    <a:gd name="T78" fmla="*/ 180 w 429"/>
                    <a:gd name="T79" fmla="*/ 615 h 748"/>
                    <a:gd name="T80" fmla="*/ 185 w 429"/>
                    <a:gd name="T81" fmla="*/ 630 h 748"/>
                    <a:gd name="T82" fmla="*/ 180 w 429"/>
                    <a:gd name="T83" fmla="*/ 644 h 748"/>
                    <a:gd name="T84" fmla="*/ 175 w 429"/>
                    <a:gd name="T85" fmla="*/ 675 h 748"/>
                    <a:gd name="T86" fmla="*/ 156 w 429"/>
                    <a:gd name="T87" fmla="*/ 708 h 748"/>
                    <a:gd name="T88" fmla="*/ 132 w 429"/>
                    <a:gd name="T89" fmla="*/ 706 h 748"/>
                    <a:gd name="T90" fmla="*/ 113 w 429"/>
                    <a:gd name="T91" fmla="*/ 713 h 748"/>
                    <a:gd name="T92" fmla="*/ 73 w 429"/>
                    <a:gd name="T93" fmla="*/ 748 h 748"/>
                    <a:gd name="T94" fmla="*/ 49 w 429"/>
                    <a:gd name="T95" fmla="*/ 708 h 748"/>
                    <a:gd name="T96" fmla="*/ 38 w 429"/>
                    <a:gd name="T97" fmla="*/ 663 h 748"/>
                    <a:gd name="T98" fmla="*/ 28 w 429"/>
                    <a:gd name="T99" fmla="*/ 644 h 748"/>
                    <a:gd name="T100" fmla="*/ 28 w 429"/>
                    <a:gd name="T101" fmla="*/ 620 h 748"/>
                    <a:gd name="T102" fmla="*/ 19 w 429"/>
                    <a:gd name="T103" fmla="*/ 594 h 748"/>
                    <a:gd name="T104" fmla="*/ 11 w 429"/>
                    <a:gd name="T105" fmla="*/ 592 h 748"/>
                    <a:gd name="T106" fmla="*/ 4 w 429"/>
                    <a:gd name="T107" fmla="*/ 584 h 748"/>
                    <a:gd name="T108" fmla="*/ 4 w 429"/>
                    <a:gd name="T109" fmla="*/ 558 h 748"/>
                    <a:gd name="T110" fmla="*/ 23 w 429"/>
                    <a:gd name="T111" fmla="*/ 516 h 748"/>
                    <a:gd name="T112" fmla="*/ 33 w 429"/>
                    <a:gd name="T113" fmla="*/ 411 h 748"/>
                    <a:gd name="T114" fmla="*/ 92 w 429"/>
                    <a:gd name="T115" fmla="*/ 242 h 748"/>
                    <a:gd name="T116" fmla="*/ 218 w 429"/>
                    <a:gd name="T117" fmla="*/ 62 h 748"/>
                    <a:gd name="T118" fmla="*/ 341 w 429"/>
                    <a:gd name="T119" fmla="*/ 24 h 748"/>
                    <a:gd name="T120" fmla="*/ 412 w 429"/>
                    <a:gd name="T121" fmla="*/ 67 h 748"/>
                    <a:gd name="T122" fmla="*/ 422 w 429"/>
                    <a:gd name="T123" fmla="*/ 128 h 748"/>
                    <a:gd name="T124" fmla="*/ 204 w 429"/>
                    <a:gd name="T125" fmla="*/ 38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9" h="748">
                      <a:moveTo>
                        <a:pt x="223" y="568"/>
                      </a:moveTo>
                      <a:lnTo>
                        <a:pt x="225" y="568"/>
                      </a:lnTo>
                      <a:lnTo>
                        <a:pt x="223" y="568"/>
                      </a:lnTo>
                      <a:close/>
                      <a:moveTo>
                        <a:pt x="237" y="537"/>
                      </a:moveTo>
                      <a:lnTo>
                        <a:pt x="239" y="537"/>
                      </a:lnTo>
                      <a:lnTo>
                        <a:pt x="239" y="539"/>
                      </a:lnTo>
                      <a:lnTo>
                        <a:pt x="237" y="539"/>
                      </a:lnTo>
                      <a:lnTo>
                        <a:pt x="237" y="537"/>
                      </a:lnTo>
                      <a:close/>
                      <a:moveTo>
                        <a:pt x="230" y="361"/>
                      </a:moveTo>
                      <a:lnTo>
                        <a:pt x="232" y="361"/>
                      </a:lnTo>
                      <a:lnTo>
                        <a:pt x="230" y="361"/>
                      </a:lnTo>
                      <a:lnTo>
                        <a:pt x="227" y="364"/>
                      </a:lnTo>
                      <a:lnTo>
                        <a:pt x="227" y="361"/>
                      </a:lnTo>
                      <a:lnTo>
                        <a:pt x="227" y="359"/>
                      </a:lnTo>
                      <a:lnTo>
                        <a:pt x="230" y="359"/>
                      </a:lnTo>
                      <a:lnTo>
                        <a:pt x="232" y="359"/>
                      </a:lnTo>
                      <a:lnTo>
                        <a:pt x="232" y="361"/>
                      </a:lnTo>
                      <a:lnTo>
                        <a:pt x="230" y="361"/>
                      </a:lnTo>
                      <a:close/>
                      <a:moveTo>
                        <a:pt x="429" y="193"/>
                      </a:moveTo>
                      <a:lnTo>
                        <a:pt x="429" y="195"/>
                      </a:lnTo>
                      <a:lnTo>
                        <a:pt x="429" y="193"/>
                      </a:lnTo>
                      <a:close/>
                      <a:moveTo>
                        <a:pt x="427" y="188"/>
                      </a:moveTo>
                      <a:lnTo>
                        <a:pt x="424" y="188"/>
                      </a:lnTo>
                      <a:lnTo>
                        <a:pt x="427" y="188"/>
                      </a:lnTo>
                      <a:lnTo>
                        <a:pt x="427" y="190"/>
                      </a:lnTo>
                      <a:lnTo>
                        <a:pt x="424" y="190"/>
                      </a:lnTo>
                      <a:lnTo>
                        <a:pt x="427" y="190"/>
                      </a:lnTo>
                      <a:lnTo>
                        <a:pt x="427" y="188"/>
                      </a:lnTo>
                      <a:lnTo>
                        <a:pt x="424" y="188"/>
                      </a:lnTo>
                      <a:lnTo>
                        <a:pt x="424" y="190"/>
                      </a:lnTo>
                      <a:lnTo>
                        <a:pt x="424" y="188"/>
                      </a:lnTo>
                      <a:lnTo>
                        <a:pt x="424" y="190"/>
                      </a:lnTo>
                      <a:lnTo>
                        <a:pt x="422" y="190"/>
                      </a:lnTo>
                      <a:lnTo>
                        <a:pt x="422" y="188"/>
                      </a:lnTo>
                      <a:lnTo>
                        <a:pt x="422" y="190"/>
                      </a:lnTo>
                      <a:lnTo>
                        <a:pt x="422" y="188"/>
                      </a:lnTo>
                      <a:lnTo>
                        <a:pt x="422" y="190"/>
                      </a:lnTo>
                      <a:lnTo>
                        <a:pt x="420" y="190"/>
                      </a:lnTo>
                      <a:lnTo>
                        <a:pt x="420" y="188"/>
                      </a:lnTo>
                      <a:lnTo>
                        <a:pt x="420" y="190"/>
                      </a:lnTo>
                      <a:lnTo>
                        <a:pt x="417" y="190"/>
                      </a:lnTo>
                      <a:lnTo>
                        <a:pt x="420" y="190"/>
                      </a:lnTo>
                      <a:lnTo>
                        <a:pt x="417" y="190"/>
                      </a:lnTo>
                      <a:lnTo>
                        <a:pt x="420" y="190"/>
                      </a:lnTo>
                      <a:lnTo>
                        <a:pt x="417" y="190"/>
                      </a:lnTo>
                      <a:lnTo>
                        <a:pt x="417" y="188"/>
                      </a:lnTo>
                      <a:lnTo>
                        <a:pt x="415" y="188"/>
                      </a:lnTo>
                      <a:lnTo>
                        <a:pt x="415" y="185"/>
                      </a:lnTo>
                      <a:lnTo>
                        <a:pt x="415" y="188"/>
                      </a:lnTo>
                      <a:lnTo>
                        <a:pt x="412" y="188"/>
                      </a:lnTo>
                      <a:lnTo>
                        <a:pt x="415" y="188"/>
                      </a:lnTo>
                      <a:lnTo>
                        <a:pt x="412" y="188"/>
                      </a:lnTo>
                      <a:lnTo>
                        <a:pt x="412" y="190"/>
                      </a:lnTo>
                      <a:lnTo>
                        <a:pt x="412" y="188"/>
                      </a:lnTo>
                      <a:lnTo>
                        <a:pt x="412" y="190"/>
                      </a:lnTo>
                      <a:lnTo>
                        <a:pt x="412" y="188"/>
                      </a:lnTo>
                      <a:lnTo>
                        <a:pt x="410" y="188"/>
                      </a:lnTo>
                      <a:lnTo>
                        <a:pt x="412" y="188"/>
                      </a:lnTo>
                      <a:lnTo>
                        <a:pt x="412" y="190"/>
                      </a:lnTo>
                      <a:lnTo>
                        <a:pt x="410" y="190"/>
                      </a:lnTo>
                      <a:lnTo>
                        <a:pt x="410" y="188"/>
                      </a:lnTo>
                      <a:lnTo>
                        <a:pt x="408" y="188"/>
                      </a:lnTo>
                      <a:lnTo>
                        <a:pt x="408" y="185"/>
                      </a:lnTo>
                      <a:lnTo>
                        <a:pt x="408" y="188"/>
                      </a:lnTo>
                      <a:lnTo>
                        <a:pt x="408" y="185"/>
                      </a:lnTo>
                      <a:lnTo>
                        <a:pt x="405" y="188"/>
                      </a:lnTo>
                      <a:lnTo>
                        <a:pt x="408" y="188"/>
                      </a:lnTo>
                      <a:lnTo>
                        <a:pt x="405" y="188"/>
                      </a:lnTo>
                      <a:lnTo>
                        <a:pt x="408" y="188"/>
                      </a:lnTo>
                      <a:lnTo>
                        <a:pt x="405" y="188"/>
                      </a:lnTo>
                      <a:lnTo>
                        <a:pt x="405" y="190"/>
                      </a:lnTo>
                      <a:lnTo>
                        <a:pt x="405" y="193"/>
                      </a:lnTo>
                      <a:lnTo>
                        <a:pt x="403" y="193"/>
                      </a:lnTo>
                      <a:lnTo>
                        <a:pt x="403" y="190"/>
                      </a:lnTo>
                      <a:lnTo>
                        <a:pt x="403" y="193"/>
                      </a:lnTo>
                      <a:lnTo>
                        <a:pt x="403" y="190"/>
                      </a:lnTo>
                      <a:lnTo>
                        <a:pt x="405" y="190"/>
                      </a:lnTo>
                      <a:lnTo>
                        <a:pt x="403" y="190"/>
                      </a:lnTo>
                      <a:lnTo>
                        <a:pt x="405" y="190"/>
                      </a:lnTo>
                      <a:lnTo>
                        <a:pt x="403" y="190"/>
                      </a:lnTo>
                      <a:lnTo>
                        <a:pt x="403" y="188"/>
                      </a:lnTo>
                      <a:lnTo>
                        <a:pt x="403" y="190"/>
                      </a:lnTo>
                      <a:lnTo>
                        <a:pt x="403" y="188"/>
                      </a:lnTo>
                      <a:lnTo>
                        <a:pt x="401" y="190"/>
                      </a:lnTo>
                      <a:lnTo>
                        <a:pt x="401" y="188"/>
                      </a:lnTo>
                      <a:lnTo>
                        <a:pt x="401" y="190"/>
                      </a:lnTo>
                      <a:lnTo>
                        <a:pt x="401" y="188"/>
                      </a:lnTo>
                      <a:lnTo>
                        <a:pt x="398" y="188"/>
                      </a:lnTo>
                      <a:lnTo>
                        <a:pt x="398" y="185"/>
                      </a:lnTo>
                      <a:lnTo>
                        <a:pt x="396" y="185"/>
                      </a:lnTo>
                      <a:lnTo>
                        <a:pt x="393" y="185"/>
                      </a:lnTo>
                      <a:lnTo>
                        <a:pt x="393" y="183"/>
                      </a:lnTo>
                      <a:lnTo>
                        <a:pt x="393" y="185"/>
                      </a:lnTo>
                      <a:lnTo>
                        <a:pt x="391" y="185"/>
                      </a:lnTo>
                      <a:lnTo>
                        <a:pt x="391" y="183"/>
                      </a:lnTo>
                      <a:lnTo>
                        <a:pt x="389" y="183"/>
                      </a:lnTo>
                      <a:lnTo>
                        <a:pt x="389" y="181"/>
                      </a:lnTo>
                      <a:lnTo>
                        <a:pt x="389" y="183"/>
                      </a:lnTo>
                      <a:lnTo>
                        <a:pt x="389" y="181"/>
                      </a:lnTo>
                      <a:lnTo>
                        <a:pt x="386" y="181"/>
                      </a:lnTo>
                      <a:lnTo>
                        <a:pt x="386" y="178"/>
                      </a:lnTo>
                      <a:lnTo>
                        <a:pt x="386" y="176"/>
                      </a:lnTo>
                      <a:lnTo>
                        <a:pt x="384" y="173"/>
                      </a:lnTo>
                      <a:lnTo>
                        <a:pt x="382" y="173"/>
                      </a:lnTo>
                      <a:lnTo>
                        <a:pt x="384" y="173"/>
                      </a:lnTo>
                      <a:lnTo>
                        <a:pt x="384" y="171"/>
                      </a:lnTo>
                      <a:lnTo>
                        <a:pt x="386" y="171"/>
                      </a:lnTo>
                      <a:lnTo>
                        <a:pt x="384" y="171"/>
                      </a:lnTo>
                      <a:lnTo>
                        <a:pt x="384" y="169"/>
                      </a:lnTo>
                      <a:lnTo>
                        <a:pt x="386" y="169"/>
                      </a:lnTo>
                      <a:lnTo>
                        <a:pt x="386" y="171"/>
                      </a:lnTo>
                      <a:lnTo>
                        <a:pt x="386" y="169"/>
                      </a:lnTo>
                      <a:lnTo>
                        <a:pt x="386" y="166"/>
                      </a:lnTo>
                      <a:lnTo>
                        <a:pt x="386" y="164"/>
                      </a:lnTo>
                      <a:lnTo>
                        <a:pt x="386" y="166"/>
                      </a:lnTo>
                      <a:lnTo>
                        <a:pt x="386" y="164"/>
                      </a:lnTo>
                      <a:lnTo>
                        <a:pt x="386" y="162"/>
                      </a:lnTo>
                      <a:lnTo>
                        <a:pt x="386" y="159"/>
                      </a:lnTo>
                      <a:lnTo>
                        <a:pt x="389" y="159"/>
                      </a:lnTo>
                      <a:lnTo>
                        <a:pt x="389" y="162"/>
                      </a:lnTo>
                      <a:lnTo>
                        <a:pt x="389" y="164"/>
                      </a:lnTo>
                      <a:lnTo>
                        <a:pt x="389" y="162"/>
                      </a:lnTo>
                      <a:lnTo>
                        <a:pt x="389" y="164"/>
                      </a:lnTo>
                      <a:lnTo>
                        <a:pt x="389" y="162"/>
                      </a:lnTo>
                      <a:lnTo>
                        <a:pt x="389" y="159"/>
                      </a:lnTo>
                      <a:lnTo>
                        <a:pt x="389" y="157"/>
                      </a:lnTo>
                      <a:lnTo>
                        <a:pt x="389" y="159"/>
                      </a:lnTo>
                      <a:lnTo>
                        <a:pt x="386" y="159"/>
                      </a:lnTo>
                      <a:lnTo>
                        <a:pt x="386" y="157"/>
                      </a:lnTo>
                      <a:lnTo>
                        <a:pt x="386" y="154"/>
                      </a:lnTo>
                      <a:lnTo>
                        <a:pt x="384" y="154"/>
                      </a:lnTo>
                      <a:lnTo>
                        <a:pt x="384" y="152"/>
                      </a:lnTo>
                      <a:lnTo>
                        <a:pt x="384" y="150"/>
                      </a:lnTo>
                      <a:lnTo>
                        <a:pt x="384" y="147"/>
                      </a:lnTo>
                      <a:lnTo>
                        <a:pt x="384" y="145"/>
                      </a:lnTo>
                      <a:lnTo>
                        <a:pt x="384" y="143"/>
                      </a:lnTo>
                      <a:lnTo>
                        <a:pt x="382" y="143"/>
                      </a:lnTo>
                      <a:lnTo>
                        <a:pt x="382" y="140"/>
                      </a:lnTo>
                      <a:lnTo>
                        <a:pt x="382" y="138"/>
                      </a:lnTo>
                      <a:lnTo>
                        <a:pt x="382" y="135"/>
                      </a:lnTo>
                      <a:lnTo>
                        <a:pt x="382" y="133"/>
                      </a:lnTo>
                      <a:lnTo>
                        <a:pt x="384" y="131"/>
                      </a:lnTo>
                      <a:lnTo>
                        <a:pt x="384" y="128"/>
                      </a:lnTo>
                      <a:lnTo>
                        <a:pt x="384" y="126"/>
                      </a:lnTo>
                      <a:lnTo>
                        <a:pt x="384" y="124"/>
                      </a:lnTo>
                      <a:lnTo>
                        <a:pt x="382" y="124"/>
                      </a:lnTo>
                      <a:lnTo>
                        <a:pt x="382" y="121"/>
                      </a:lnTo>
                      <a:lnTo>
                        <a:pt x="379" y="121"/>
                      </a:lnTo>
                      <a:lnTo>
                        <a:pt x="379" y="119"/>
                      </a:lnTo>
                      <a:lnTo>
                        <a:pt x="377" y="119"/>
                      </a:lnTo>
                      <a:lnTo>
                        <a:pt x="377" y="116"/>
                      </a:lnTo>
                      <a:lnTo>
                        <a:pt x="374" y="116"/>
                      </a:lnTo>
                      <a:lnTo>
                        <a:pt x="377" y="116"/>
                      </a:lnTo>
                      <a:lnTo>
                        <a:pt x="377" y="119"/>
                      </a:lnTo>
                      <a:lnTo>
                        <a:pt x="379" y="119"/>
                      </a:lnTo>
                      <a:lnTo>
                        <a:pt x="379" y="121"/>
                      </a:lnTo>
                      <a:lnTo>
                        <a:pt x="382" y="121"/>
                      </a:lnTo>
                      <a:lnTo>
                        <a:pt x="382" y="124"/>
                      </a:lnTo>
                      <a:lnTo>
                        <a:pt x="384" y="124"/>
                      </a:lnTo>
                      <a:lnTo>
                        <a:pt x="384" y="126"/>
                      </a:lnTo>
                      <a:lnTo>
                        <a:pt x="384" y="128"/>
                      </a:lnTo>
                      <a:lnTo>
                        <a:pt x="384" y="131"/>
                      </a:lnTo>
                      <a:lnTo>
                        <a:pt x="382" y="133"/>
                      </a:lnTo>
                      <a:lnTo>
                        <a:pt x="382" y="135"/>
                      </a:lnTo>
                      <a:lnTo>
                        <a:pt x="382" y="138"/>
                      </a:lnTo>
                      <a:lnTo>
                        <a:pt x="382" y="140"/>
                      </a:lnTo>
                      <a:lnTo>
                        <a:pt x="382" y="143"/>
                      </a:lnTo>
                      <a:lnTo>
                        <a:pt x="384" y="143"/>
                      </a:lnTo>
                      <a:lnTo>
                        <a:pt x="384" y="145"/>
                      </a:lnTo>
                      <a:lnTo>
                        <a:pt x="384" y="147"/>
                      </a:lnTo>
                      <a:lnTo>
                        <a:pt x="384" y="150"/>
                      </a:lnTo>
                      <a:lnTo>
                        <a:pt x="384" y="152"/>
                      </a:lnTo>
                      <a:lnTo>
                        <a:pt x="384" y="154"/>
                      </a:lnTo>
                      <a:lnTo>
                        <a:pt x="386" y="154"/>
                      </a:lnTo>
                      <a:lnTo>
                        <a:pt x="384" y="154"/>
                      </a:lnTo>
                      <a:lnTo>
                        <a:pt x="386" y="154"/>
                      </a:lnTo>
                      <a:lnTo>
                        <a:pt x="386" y="157"/>
                      </a:lnTo>
                      <a:lnTo>
                        <a:pt x="386" y="159"/>
                      </a:lnTo>
                      <a:lnTo>
                        <a:pt x="384" y="157"/>
                      </a:lnTo>
                      <a:lnTo>
                        <a:pt x="382" y="157"/>
                      </a:lnTo>
                      <a:lnTo>
                        <a:pt x="382" y="154"/>
                      </a:lnTo>
                      <a:lnTo>
                        <a:pt x="382" y="152"/>
                      </a:lnTo>
                      <a:lnTo>
                        <a:pt x="379" y="152"/>
                      </a:lnTo>
                      <a:lnTo>
                        <a:pt x="382" y="152"/>
                      </a:lnTo>
                      <a:lnTo>
                        <a:pt x="379" y="152"/>
                      </a:lnTo>
                      <a:lnTo>
                        <a:pt x="379" y="150"/>
                      </a:lnTo>
                      <a:lnTo>
                        <a:pt x="377" y="147"/>
                      </a:lnTo>
                      <a:lnTo>
                        <a:pt x="379" y="150"/>
                      </a:lnTo>
                      <a:lnTo>
                        <a:pt x="379" y="152"/>
                      </a:lnTo>
                      <a:lnTo>
                        <a:pt x="382" y="152"/>
                      </a:lnTo>
                      <a:lnTo>
                        <a:pt x="382" y="154"/>
                      </a:lnTo>
                      <a:lnTo>
                        <a:pt x="382" y="157"/>
                      </a:lnTo>
                      <a:lnTo>
                        <a:pt x="384" y="157"/>
                      </a:lnTo>
                      <a:lnTo>
                        <a:pt x="384" y="159"/>
                      </a:lnTo>
                      <a:lnTo>
                        <a:pt x="386" y="159"/>
                      </a:lnTo>
                      <a:lnTo>
                        <a:pt x="386" y="162"/>
                      </a:lnTo>
                      <a:lnTo>
                        <a:pt x="386" y="164"/>
                      </a:lnTo>
                      <a:lnTo>
                        <a:pt x="386" y="166"/>
                      </a:lnTo>
                      <a:lnTo>
                        <a:pt x="384" y="166"/>
                      </a:lnTo>
                      <a:lnTo>
                        <a:pt x="386" y="166"/>
                      </a:lnTo>
                      <a:lnTo>
                        <a:pt x="384" y="166"/>
                      </a:lnTo>
                      <a:lnTo>
                        <a:pt x="386" y="166"/>
                      </a:lnTo>
                      <a:lnTo>
                        <a:pt x="386" y="169"/>
                      </a:lnTo>
                      <a:lnTo>
                        <a:pt x="386" y="166"/>
                      </a:lnTo>
                      <a:lnTo>
                        <a:pt x="386" y="169"/>
                      </a:lnTo>
                      <a:lnTo>
                        <a:pt x="384" y="169"/>
                      </a:lnTo>
                      <a:lnTo>
                        <a:pt x="384" y="171"/>
                      </a:lnTo>
                      <a:lnTo>
                        <a:pt x="382" y="171"/>
                      </a:lnTo>
                      <a:lnTo>
                        <a:pt x="384" y="171"/>
                      </a:lnTo>
                      <a:lnTo>
                        <a:pt x="382" y="171"/>
                      </a:lnTo>
                      <a:lnTo>
                        <a:pt x="384" y="171"/>
                      </a:lnTo>
                      <a:lnTo>
                        <a:pt x="382" y="171"/>
                      </a:lnTo>
                      <a:lnTo>
                        <a:pt x="384" y="171"/>
                      </a:lnTo>
                      <a:lnTo>
                        <a:pt x="384" y="173"/>
                      </a:lnTo>
                      <a:lnTo>
                        <a:pt x="382" y="173"/>
                      </a:lnTo>
                      <a:lnTo>
                        <a:pt x="384" y="173"/>
                      </a:lnTo>
                      <a:lnTo>
                        <a:pt x="384" y="176"/>
                      </a:lnTo>
                      <a:lnTo>
                        <a:pt x="386" y="176"/>
                      </a:lnTo>
                      <a:lnTo>
                        <a:pt x="386" y="178"/>
                      </a:lnTo>
                      <a:lnTo>
                        <a:pt x="386" y="181"/>
                      </a:lnTo>
                      <a:lnTo>
                        <a:pt x="389" y="181"/>
                      </a:lnTo>
                      <a:lnTo>
                        <a:pt x="389" y="183"/>
                      </a:lnTo>
                      <a:lnTo>
                        <a:pt x="391" y="183"/>
                      </a:lnTo>
                      <a:lnTo>
                        <a:pt x="391" y="185"/>
                      </a:lnTo>
                      <a:lnTo>
                        <a:pt x="393" y="185"/>
                      </a:lnTo>
                      <a:lnTo>
                        <a:pt x="396" y="185"/>
                      </a:lnTo>
                      <a:lnTo>
                        <a:pt x="396" y="188"/>
                      </a:lnTo>
                      <a:lnTo>
                        <a:pt x="398" y="188"/>
                      </a:lnTo>
                      <a:lnTo>
                        <a:pt x="398" y="190"/>
                      </a:lnTo>
                      <a:lnTo>
                        <a:pt x="396" y="190"/>
                      </a:lnTo>
                      <a:lnTo>
                        <a:pt x="398" y="190"/>
                      </a:lnTo>
                      <a:lnTo>
                        <a:pt x="396" y="190"/>
                      </a:lnTo>
                      <a:lnTo>
                        <a:pt x="396" y="193"/>
                      </a:lnTo>
                      <a:lnTo>
                        <a:pt x="396" y="190"/>
                      </a:lnTo>
                      <a:lnTo>
                        <a:pt x="396" y="193"/>
                      </a:lnTo>
                      <a:lnTo>
                        <a:pt x="396" y="195"/>
                      </a:lnTo>
                      <a:lnTo>
                        <a:pt x="393" y="195"/>
                      </a:lnTo>
                      <a:lnTo>
                        <a:pt x="396" y="195"/>
                      </a:lnTo>
                      <a:lnTo>
                        <a:pt x="393" y="195"/>
                      </a:lnTo>
                      <a:lnTo>
                        <a:pt x="396" y="195"/>
                      </a:lnTo>
                      <a:lnTo>
                        <a:pt x="393" y="195"/>
                      </a:lnTo>
                      <a:lnTo>
                        <a:pt x="393" y="193"/>
                      </a:lnTo>
                      <a:lnTo>
                        <a:pt x="393" y="190"/>
                      </a:lnTo>
                      <a:lnTo>
                        <a:pt x="393" y="193"/>
                      </a:lnTo>
                      <a:lnTo>
                        <a:pt x="391" y="193"/>
                      </a:lnTo>
                      <a:lnTo>
                        <a:pt x="391" y="190"/>
                      </a:lnTo>
                      <a:lnTo>
                        <a:pt x="389" y="190"/>
                      </a:lnTo>
                      <a:lnTo>
                        <a:pt x="389" y="188"/>
                      </a:lnTo>
                      <a:lnTo>
                        <a:pt x="389" y="190"/>
                      </a:lnTo>
                      <a:lnTo>
                        <a:pt x="386" y="190"/>
                      </a:lnTo>
                      <a:lnTo>
                        <a:pt x="386" y="188"/>
                      </a:lnTo>
                      <a:lnTo>
                        <a:pt x="386" y="190"/>
                      </a:lnTo>
                      <a:lnTo>
                        <a:pt x="386" y="188"/>
                      </a:lnTo>
                      <a:lnTo>
                        <a:pt x="386" y="190"/>
                      </a:lnTo>
                      <a:lnTo>
                        <a:pt x="386" y="188"/>
                      </a:lnTo>
                      <a:lnTo>
                        <a:pt x="386" y="185"/>
                      </a:lnTo>
                      <a:lnTo>
                        <a:pt x="384" y="185"/>
                      </a:lnTo>
                      <a:lnTo>
                        <a:pt x="382" y="185"/>
                      </a:lnTo>
                      <a:lnTo>
                        <a:pt x="382" y="183"/>
                      </a:lnTo>
                      <a:lnTo>
                        <a:pt x="379" y="183"/>
                      </a:lnTo>
                      <a:lnTo>
                        <a:pt x="382" y="183"/>
                      </a:lnTo>
                      <a:lnTo>
                        <a:pt x="382" y="185"/>
                      </a:lnTo>
                      <a:lnTo>
                        <a:pt x="382" y="188"/>
                      </a:lnTo>
                      <a:lnTo>
                        <a:pt x="382" y="190"/>
                      </a:lnTo>
                      <a:lnTo>
                        <a:pt x="382" y="193"/>
                      </a:lnTo>
                      <a:lnTo>
                        <a:pt x="379" y="190"/>
                      </a:lnTo>
                      <a:lnTo>
                        <a:pt x="382" y="190"/>
                      </a:lnTo>
                      <a:lnTo>
                        <a:pt x="379" y="190"/>
                      </a:lnTo>
                      <a:lnTo>
                        <a:pt x="379" y="188"/>
                      </a:lnTo>
                      <a:lnTo>
                        <a:pt x="377" y="188"/>
                      </a:lnTo>
                      <a:lnTo>
                        <a:pt x="379" y="188"/>
                      </a:lnTo>
                      <a:lnTo>
                        <a:pt x="377" y="188"/>
                      </a:lnTo>
                      <a:lnTo>
                        <a:pt x="377" y="190"/>
                      </a:lnTo>
                      <a:lnTo>
                        <a:pt x="377" y="188"/>
                      </a:lnTo>
                      <a:lnTo>
                        <a:pt x="377" y="190"/>
                      </a:lnTo>
                      <a:lnTo>
                        <a:pt x="374" y="190"/>
                      </a:lnTo>
                      <a:lnTo>
                        <a:pt x="374" y="188"/>
                      </a:lnTo>
                      <a:lnTo>
                        <a:pt x="377" y="188"/>
                      </a:lnTo>
                      <a:lnTo>
                        <a:pt x="374" y="188"/>
                      </a:lnTo>
                      <a:lnTo>
                        <a:pt x="374" y="185"/>
                      </a:lnTo>
                      <a:lnTo>
                        <a:pt x="372" y="185"/>
                      </a:lnTo>
                      <a:lnTo>
                        <a:pt x="374" y="185"/>
                      </a:lnTo>
                      <a:lnTo>
                        <a:pt x="372" y="185"/>
                      </a:lnTo>
                      <a:lnTo>
                        <a:pt x="370" y="185"/>
                      </a:lnTo>
                      <a:lnTo>
                        <a:pt x="370" y="188"/>
                      </a:lnTo>
                      <a:lnTo>
                        <a:pt x="370" y="185"/>
                      </a:lnTo>
                      <a:lnTo>
                        <a:pt x="370" y="188"/>
                      </a:lnTo>
                      <a:lnTo>
                        <a:pt x="370" y="190"/>
                      </a:lnTo>
                      <a:lnTo>
                        <a:pt x="370" y="188"/>
                      </a:lnTo>
                      <a:lnTo>
                        <a:pt x="370" y="190"/>
                      </a:lnTo>
                      <a:lnTo>
                        <a:pt x="367" y="190"/>
                      </a:lnTo>
                      <a:lnTo>
                        <a:pt x="370" y="190"/>
                      </a:lnTo>
                      <a:lnTo>
                        <a:pt x="370" y="193"/>
                      </a:lnTo>
                      <a:lnTo>
                        <a:pt x="370" y="195"/>
                      </a:lnTo>
                      <a:lnTo>
                        <a:pt x="370" y="197"/>
                      </a:lnTo>
                      <a:lnTo>
                        <a:pt x="370" y="195"/>
                      </a:lnTo>
                      <a:lnTo>
                        <a:pt x="367" y="195"/>
                      </a:lnTo>
                      <a:lnTo>
                        <a:pt x="365" y="195"/>
                      </a:lnTo>
                      <a:lnTo>
                        <a:pt x="365" y="197"/>
                      </a:lnTo>
                      <a:lnTo>
                        <a:pt x="367" y="197"/>
                      </a:lnTo>
                      <a:lnTo>
                        <a:pt x="367" y="200"/>
                      </a:lnTo>
                      <a:lnTo>
                        <a:pt x="367" y="197"/>
                      </a:lnTo>
                      <a:lnTo>
                        <a:pt x="367" y="200"/>
                      </a:lnTo>
                      <a:lnTo>
                        <a:pt x="367" y="197"/>
                      </a:lnTo>
                      <a:lnTo>
                        <a:pt x="367" y="195"/>
                      </a:lnTo>
                      <a:lnTo>
                        <a:pt x="367" y="197"/>
                      </a:lnTo>
                      <a:lnTo>
                        <a:pt x="370" y="197"/>
                      </a:lnTo>
                      <a:lnTo>
                        <a:pt x="372" y="200"/>
                      </a:lnTo>
                      <a:lnTo>
                        <a:pt x="370" y="200"/>
                      </a:lnTo>
                      <a:lnTo>
                        <a:pt x="367" y="200"/>
                      </a:lnTo>
                      <a:lnTo>
                        <a:pt x="370" y="200"/>
                      </a:lnTo>
                      <a:lnTo>
                        <a:pt x="370" y="202"/>
                      </a:lnTo>
                      <a:lnTo>
                        <a:pt x="372" y="202"/>
                      </a:lnTo>
                      <a:lnTo>
                        <a:pt x="372" y="204"/>
                      </a:lnTo>
                      <a:lnTo>
                        <a:pt x="370" y="204"/>
                      </a:lnTo>
                      <a:lnTo>
                        <a:pt x="370" y="202"/>
                      </a:lnTo>
                      <a:lnTo>
                        <a:pt x="367" y="202"/>
                      </a:lnTo>
                      <a:lnTo>
                        <a:pt x="365" y="202"/>
                      </a:lnTo>
                      <a:lnTo>
                        <a:pt x="363" y="202"/>
                      </a:lnTo>
                      <a:lnTo>
                        <a:pt x="363" y="200"/>
                      </a:lnTo>
                      <a:lnTo>
                        <a:pt x="363" y="202"/>
                      </a:lnTo>
                      <a:lnTo>
                        <a:pt x="363" y="200"/>
                      </a:lnTo>
                      <a:lnTo>
                        <a:pt x="360" y="200"/>
                      </a:lnTo>
                      <a:lnTo>
                        <a:pt x="363" y="200"/>
                      </a:lnTo>
                      <a:lnTo>
                        <a:pt x="360" y="200"/>
                      </a:lnTo>
                      <a:lnTo>
                        <a:pt x="358" y="200"/>
                      </a:lnTo>
                      <a:lnTo>
                        <a:pt x="360" y="200"/>
                      </a:lnTo>
                      <a:lnTo>
                        <a:pt x="358" y="197"/>
                      </a:lnTo>
                      <a:lnTo>
                        <a:pt x="356" y="197"/>
                      </a:lnTo>
                      <a:lnTo>
                        <a:pt x="356" y="195"/>
                      </a:lnTo>
                      <a:lnTo>
                        <a:pt x="353" y="195"/>
                      </a:lnTo>
                      <a:lnTo>
                        <a:pt x="351" y="193"/>
                      </a:lnTo>
                      <a:lnTo>
                        <a:pt x="351" y="190"/>
                      </a:lnTo>
                      <a:lnTo>
                        <a:pt x="348" y="190"/>
                      </a:lnTo>
                      <a:lnTo>
                        <a:pt x="348" y="188"/>
                      </a:lnTo>
                      <a:lnTo>
                        <a:pt x="348" y="190"/>
                      </a:lnTo>
                      <a:lnTo>
                        <a:pt x="351" y="190"/>
                      </a:lnTo>
                      <a:lnTo>
                        <a:pt x="351" y="193"/>
                      </a:lnTo>
                      <a:lnTo>
                        <a:pt x="351" y="195"/>
                      </a:lnTo>
                      <a:lnTo>
                        <a:pt x="353" y="195"/>
                      </a:lnTo>
                      <a:lnTo>
                        <a:pt x="353" y="197"/>
                      </a:lnTo>
                      <a:lnTo>
                        <a:pt x="356" y="197"/>
                      </a:lnTo>
                      <a:lnTo>
                        <a:pt x="356" y="200"/>
                      </a:lnTo>
                      <a:lnTo>
                        <a:pt x="358" y="200"/>
                      </a:lnTo>
                      <a:lnTo>
                        <a:pt x="360" y="200"/>
                      </a:lnTo>
                      <a:lnTo>
                        <a:pt x="360" y="202"/>
                      </a:lnTo>
                      <a:lnTo>
                        <a:pt x="360" y="200"/>
                      </a:lnTo>
                      <a:lnTo>
                        <a:pt x="363" y="202"/>
                      </a:lnTo>
                      <a:lnTo>
                        <a:pt x="365" y="202"/>
                      </a:lnTo>
                      <a:lnTo>
                        <a:pt x="365" y="204"/>
                      </a:lnTo>
                      <a:lnTo>
                        <a:pt x="363" y="204"/>
                      </a:lnTo>
                      <a:lnTo>
                        <a:pt x="360" y="204"/>
                      </a:lnTo>
                      <a:lnTo>
                        <a:pt x="358" y="204"/>
                      </a:lnTo>
                      <a:lnTo>
                        <a:pt x="356" y="204"/>
                      </a:lnTo>
                      <a:lnTo>
                        <a:pt x="353" y="204"/>
                      </a:lnTo>
                      <a:lnTo>
                        <a:pt x="356" y="204"/>
                      </a:lnTo>
                      <a:lnTo>
                        <a:pt x="353" y="204"/>
                      </a:lnTo>
                      <a:lnTo>
                        <a:pt x="356" y="204"/>
                      </a:lnTo>
                      <a:lnTo>
                        <a:pt x="356" y="207"/>
                      </a:lnTo>
                      <a:lnTo>
                        <a:pt x="356" y="204"/>
                      </a:lnTo>
                      <a:lnTo>
                        <a:pt x="353" y="204"/>
                      </a:lnTo>
                      <a:lnTo>
                        <a:pt x="356" y="204"/>
                      </a:lnTo>
                      <a:lnTo>
                        <a:pt x="356" y="207"/>
                      </a:lnTo>
                      <a:lnTo>
                        <a:pt x="358" y="207"/>
                      </a:lnTo>
                      <a:lnTo>
                        <a:pt x="360" y="207"/>
                      </a:lnTo>
                      <a:lnTo>
                        <a:pt x="360" y="209"/>
                      </a:lnTo>
                      <a:lnTo>
                        <a:pt x="358" y="209"/>
                      </a:lnTo>
                      <a:lnTo>
                        <a:pt x="358" y="212"/>
                      </a:lnTo>
                      <a:lnTo>
                        <a:pt x="358" y="209"/>
                      </a:lnTo>
                      <a:lnTo>
                        <a:pt x="358" y="212"/>
                      </a:lnTo>
                      <a:lnTo>
                        <a:pt x="358" y="209"/>
                      </a:lnTo>
                      <a:lnTo>
                        <a:pt x="356" y="209"/>
                      </a:lnTo>
                      <a:lnTo>
                        <a:pt x="356" y="212"/>
                      </a:lnTo>
                      <a:lnTo>
                        <a:pt x="353" y="212"/>
                      </a:lnTo>
                      <a:lnTo>
                        <a:pt x="353" y="209"/>
                      </a:lnTo>
                      <a:lnTo>
                        <a:pt x="353" y="212"/>
                      </a:lnTo>
                      <a:lnTo>
                        <a:pt x="351" y="212"/>
                      </a:lnTo>
                      <a:lnTo>
                        <a:pt x="348" y="212"/>
                      </a:lnTo>
                      <a:lnTo>
                        <a:pt x="348" y="209"/>
                      </a:lnTo>
                      <a:lnTo>
                        <a:pt x="346" y="209"/>
                      </a:lnTo>
                      <a:lnTo>
                        <a:pt x="348" y="209"/>
                      </a:lnTo>
                      <a:lnTo>
                        <a:pt x="348" y="212"/>
                      </a:lnTo>
                      <a:lnTo>
                        <a:pt x="346" y="212"/>
                      </a:lnTo>
                      <a:lnTo>
                        <a:pt x="346" y="209"/>
                      </a:lnTo>
                      <a:lnTo>
                        <a:pt x="344" y="209"/>
                      </a:lnTo>
                      <a:lnTo>
                        <a:pt x="344" y="212"/>
                      </a:lnTo>
                      <a:lnTo>
                        <a:pt x="346" y="212"/>
                      </a:lnTo>
                      <a:lnTo>
                        <a:pt x="346" y="214"/>
                      </a:lnTo>
                      <a:lnTo>
                        <a:pt x="348" y="214"/>
                      </a:lnTo>
                      <a:lnTo>
                        <a:pt x="346" y="214"/>
                      </a:lnTo>
                      <a:lnTo>
                        <a:pt x="344" y="214"/>
                      </a:lnTo>
                      <a:lnTo>
                        <a:pt x="346" y="214"/>
                      </a:lnTo>
                      <a:lnTo>
                        <a:pt x="344" y="214"/>
                      </a:lnTo>
                      <a:lnTo>
                        <a:pt x="344" y="212"/>
                      </a:lnTo>
                      <a:lnTo>
                        <a:pt x="341" y="212"/>
                      </a:lnTo>
                      <a:lnTo>
                        <a:pt x="344" y="212"/>
                      </a:lnTo>
                      <a:lnTo>
                        <a:pt x="341" y="212"/>
                      </a:lnTo>
                      <a:lnTo>
                        <a:pt x="344" y="212"/>
                      </a:lnTo>
                      <a:lnTo>
                        <a:pt x="344" y="214"/>
                      </a:lnTo>
                      <a:lnTo>
                        <a:pt x="344" y="212"/>
                      </a:lnTo>
                      <a:lnTo>
                        <a:pt x="341" y="212"/>
                      </a:lnTo>
                      <a:lnTo>
                        <a:pt x="341" y="214"/>
                      </a:lnTo>
                      <a:lnTo>
                        <a:pt x="341" y="212"/>
                      </a:lnTo>
                      <a:lnTo>
                        <a:pt x="341" y="214"/>
                      </a:lnTo>
                      <a:lnTo>
                        <a:pt x="341" y="212"/>
                      </a:lnTo>
                      <a:lnTo>
                        <a:pt x="341" y="214"/>
                      </a:lnTo>
                      <a:lnTo>
                        <a:pt x="339" y="214"/>
                      </a:lnTo>
                      <a:lnTo>
                        <a:pt x="341" y="214"/>
                      </a:lnTo>
                      <a:lnTo>
                        <a:pt x="341" y="216"/>
                      </a:lnTo>
                      <a:lnTo>
                        <a:pt x="344" y="216"/>
                      </a:lnTo>
                      <a:lnTo>
                        <a:pt x="344" y="214"/>
                      </a:lnTo>
                      <a:lnTo>
                        <a:pt x="344" y="216"/>
                      </a:lnTo>
                      <a:lnTo>
                        <a:pt x="346" y="216"/>
                      </a:lnTo>
                      <a:lnTo>
                        <a:pt x="346" y="214"/>
                      </a:lnTo>
                      <a:lnTo>
                        <a:pt x="346" y="216"/>
                      </a:lnTo>
                      <a:lnTo>
                        <a:pt x="344" y="216"/>
                      </a:lnTo>
                      <a:lnTo>
                        <a:pt x="346" y="216"/>
                      </a:lnTo>
                      <a:lnTo>
                        <a:pt x="348" y="216"/>
                      </a:lnTo>
                      <a:lnTo>
                        <a:pt x="346" y="216"/>
                      </a:lnTo>
                      <a:lnTo>
                        <a:pt x="348" y="216"/>
                      </a:lnTo>
                      <a:lnTo>
                        <a:pt x="348" y="219"/>
                      </a:lnTo>
                      <a:lnTo>
                        <a:pt x="346" y="219"/>
                      </a:lnTo>
                      <a:lnTo>
                        <a:pt x="346" y="221"/>
                      </a:lnTo>
                      <a:lnTo>
                        <a:pt x="348" y="221"/>
                      </a:lnTo>
                      <a:lnTo>
                        <a:pt x="351" y="221"/>
                      </a:lnTo>
                      <a:lnTo>
                        <a:pt x="351" y="223"/>
                      </a:lnTo>
                      <a:lnTo>
                        <a:pt x="348" y="223"/>
                      </a:lnTo>
                      <a:lnTo>
                        <a:pt x="348" y="221"/>
                      </a:lnTo>
                      <a:lnTo>
                        <a:pt x="348" y="223"/>
                      </a:lnTo>
                      <a:lnTo>
                        <a:pt x="348" y="221"/>
                      </a:lnTo>
                      <a:lnTo>
                        <a:pt x="346" y="221"/>
                      </a:lnTo>
                      <a:lnTo>
                        <a:pt x="344" y="221"/>
                      </a:lnTo>
                      <a:lnTo>
                        <a:pt x="341" y="221"/>
                      </a:lnTo>
                      <a:lnTo>
                        <a:pt x="344" y="221"/>
                      </a:lnTo>
                      <a:lnTo>
                        <a:pt x="344" y="219"/>
                      </a:lnTo>
                      <a:lnTo>
                        <a:pt x="341" y="219"/>
                      </a:lnTo>
                      <a:lnTo>
                        <a:pt x="341" y="216"/>
                      </a:lnTo>
                      <a:lnTo>
                        <a:pt x="339" y="216"/>
                      </a:lnTo>
                      <a:lnTo>
                        <a:pt x="339" y="214"/>
                      </a:lnTo>
                      <a:lnTo>
                        <a:pt x="337" y="214"/>
                      </a:lnTo>
                      <a:lnTo>
                        <a:pt x="337" y="212"/>
                      </a:lnTo>
                      <a:lnTo>
                        <a:pt x="337" y="214"/>
                      </a:lnTo>
                      <a:lnTo>
                        <a:pt x="337" y="212"/>
                      </a:lnTo>
                      <a:lnTo>
                        <a:pt x="334" y="212"/>
                      </a:lnTo>
                      <a:lnTo>
                        <a:pt x="334" y="209"/>
                      </a:lnTo>
                      <a:lnTo>
                        <a:pt x="332" y="209"/>
                      </a:lnTo>
                      <a:lnTo>
                        <a:pt x="332" y="207"/>
                      </a:lnTo>
                      <a:lnTo>
                        <a:pt x="332" y="209"/>
                      </a:lnTo>
                      <a:lnTo>
                        <a:pt x="334" y="209"/>
                      </a:lnTo>
                      <a:lnTo>
                        <a:pt x="334" y="212"/>
                      </a:lnTo>
                      <a:lnTo>
                        <a:pt x="337" y="212"/>
                      </a:lnTo>
                      <a:lnTo>
                        <a:pt x="337" y="214"/>
                      </a:lnTo>
                      <a:lnTo>
                        <a:pt x="334" y="214"/>
                      </a:lnTo>
                      <a:lnTo>
                        <a:pt x="334" y="216"/>
                      </a:lnTo>
                      <a:lnTo>
                        <a:pt x="334" y="214"/>
                      </a:lnTo>
                      <a:lnTo>
                        <a:pt x="334" y="216"/>
                      </a:lnTo>
                      <a:lnTo>
                        <a:pt x="334" y="214"/>
                      </a:lnTo>
                      <a:lnTo>
                        <a:pt x="334" y="216"/>
                      </a:lnTo>
                      <a:lnTo>
                        <a:pt x="337" y="216"/>
                      </a:lnTo>
                      <a:lnTo>
                        <a:pt x="339" y="216"/>
                      </a:lnTo>
                      <a:lnTo>
                        <a:pt x="337" y="216"/>
                      </a:lnTo>
                      <a:lnTo>
                        <a:pt x="339" y="216"/>
                      </a:lnTo>
                      <a:lnTo>
                        <a:pt x="337" y="216"/>
                      </a:lnTo>
                      <a:lnTo>
                        <a:pt x="337" y="214"/>
                      </a:lnTo>
                      <a:lnTo>
                        <a:pt x="337" y="216"/>
                      </a:lnTo>
                      <a:lnTo>
                        <a:pt x="339" y="216"/>
                      </a:lnTo>
                      <a:lnTo>
                        <a:pt x="341" y="216"/>
                      </a:lnTo>
                      <a:lnTo>
                        <a:pt x="339" y="216"/>
                      </a:lnTo>
                      <a:lnTo>
                        <a:pt x="339" y="219"/>
                      </a:lnTo>
                      <a:lnTo>
                        <a:pt x="341" y="219"/>
                      </a:lnTo>
                      <a:lnTo>
                        <a:pt x="341" y="221"/>
                      </a:lnTo>
                      <a:lnTo>
                        <a:pt x="344" y="221"/>
                      </a:lnTo>
                      <a:lnTo>
                        <a:pt x="344" y="223"/>
                      </a:lnTo>
                      <a:lnTo>
                        <a:pt x="346" y="226"/>
                      </a:lnTo>
                      <a:lnTo>
                        <a:pt x="344" y="226"/>
                      </a:lnTo>
                      <a:lnTo>
                        <a:pt x="346" y="226"/>
                      </a:lnTo>
                      <a:lnTo>
                        <a:pt x="344" y="226"/>
                      </a:lnTo>
                      <a:lnTo>
                        <a:pt x="346" y="226"/>
                      </a:lnTo>
                      <a:lnTo>
                        <a:pt x="344" y="226"/>
                      </a:lnTo>
                      <a:lnTo>
                        <a:pt x="341" y="226"/>
                      </a:lnTo>
                      <a:lnTo>
                        <a:pt x="344" y="226"/>
                      </a:lnTo>
                      <a:lnTo>
                        <a:pt x="344" y="228"/>
                      </a:lnTo>
                      <a:lnTo>
                        <a:pt x="341" y="228"/>
                      </a:lnTo>
                      <a:lnTo>
                        <a:pt x="344" y="228"/>
                      </a:lnTo>
                      <a:lnTo>
                        <a:pt x="344" y="231"/>
                      </a:lnTo>
                      <a:lnTo>
                        <a:pt x="341" y="231"/>
                      </a:lnTo>
                      <a:lnTo>
                        <a:pt x="339" y="231"/>
                      </a:lnTo>
                      <a:lnTo>
                        <a:pt x="341" y="231"/>
                      </a:lnTo>
                      <a:lnTo>
                        <a:pt x="341" y="233"/>
                      </a:lnTo>
                      <a:lnTo>
                        <a:pt x="341" y="231"/>
                      </a:lnTo>
                      <a:lnTo>
                        <a:pt x="341" y="233"/>
                      </a:lnTo>
                      <a:lnTo>
                        <a:pt x="339" y="233"/>
                      </a:lnTo>
                      <a:lnTo>
                        <a:pt x="337" y="233"/>
                      </a:lnTo>
                      <a:lnTo>
                        <a:pt x="339" y="233"/>
                      </a:lnTo>
                      <a:lnTo>
                        <a:pt x="339" y="235"/>
                      </a:lnTo>
                      <a:lnTo>
                        <a:pt x="337" y="233"/>
                      </a:lnTo>
                      <a:lnTo>
                        <a:pt x="337" y="235"/>
                      </a:lnTo>
                      <a:lnTo>
                        <a:pt x="337" y="233"/>
                      </a:lnTo>
                      <a:lnTo>
                        <a:pt x="337" y="235"/>
                      </a:lnTo>
                      <a:lnTo>
                        <a:pt x="339" y="235"/>
                      </a:lnTo>
                      <a:lnTo>
                        <a:pt x="337" y="235"/>
                      </a:lnTo>
                      <a:lnTo>
                        <a:pt x="334" y="235"/>
                      </a:lnTo>
                      <a:lnTo>
                        <a:pt x="334" y="238"/>
                      </a:lnTo>
                      <a:lnTo>
                        <a:pt x="332" y="238"/>
                      </a:lnTo>
                      <a:lnTo>
                        <a:pt x="334" y="238"/>
                      </a:lnTo>
                      <a:lnTo>
                        <a:pt x="332" y="238"/>
                      </a:lnTo>
                      <a:lnTo>
                        <a:pt x="334" y="238"/>
                      </a:lnTo>
                      <a:lnTo>
                        <a:pt x="332" y="238"/>
                      </a:lnTo>
                      <a:lnTo>
                        <a:pt x="334" y="240"/>
                      </a:lnTo>
                      <a:lnTo>
                        <a:pt x="332" y="240"/>
                      </a:lnTo>
                      <a:lnTo>
                        <a:pt x="334" y="240"/>
                      </a:lnTo>
                      <a:lnTo>
                        <a:pt x="332" y="240"/>
                      </a:lnTo>
                      <a:lnTo>
                        <a:pt x="332" y="242"/>
                      </a:lnTo>
                      <a:lnTo>
                        <a:pt x="329" y="242"/>
                      </a:lnTo>
                      <a:lnTo>
                        <a:pt x="332" y="242"/>
                      </a:lnTo>
                      <a:lnTo>
                        <a:pt x="329" y="242"/>
                      </a:lnTo>
                      <a:lnTo>
                        <a:pt x="332" y="245"/>
                      </a:lnTo>
                      <a:lnTo>
                        <a:pt x="329" y="245"/>
                      </a:lnTo>
                      <a:lnTo>
                        <a:pt x="329" y="242"/>
                      </a:lnTo>
                      <a:lnTo>
                        <a:pt x="327" y="242"/>
                      </a:lnTo>
                      <a:lnTo>
                        <a:pt x="327" y="240"/>
                      </a:lnTo>
                      <a:lnTo>
                        <a:pt x="327" y="242"/>
                      </a:lnTo>
                      <a:lnTo>
                        <a:pt x="325" y="242"/>
                      </a:lnTo>
                      <a:lnTo>
                        <a:pt x="327" y="242"/>
                      </a:lnTo>
                      <a:lnTo>
                        <a:pt x="325" y="242"/>
                      </a:lnTo>
                      <a:lnTo>
                        <a:pt x="327" y="242"/>
                      </a:lnTo>
                      <a:lnTo>
                        <a:pt x="327" y="245"/>
                      </a:lnTo>
                      <a:lnTo>
                        <a:pt x="327" y="242"/>
                      </a:lnTo>
                      <a:lnTo>
                        <a:pt x="327" y="245"/>
                      </a:lnTo>
                      <a:lnTo>
                        <a:pt x="329" y="245"/>
                      </a:lnTo>
                      <a:lnTo>
                        <a:pt x="327" y="245"/>
                      </a:lnTo>
                      <a:lnTo>
                        <a:pt x="329" y="245"/>
                      </a:lnTo>
                      <a:lnTo>
                        <a:pt x="329" y="247"/>
                      </a:lnTo>
                      <a:lnTo>
                        <a:pt x="332" y="247"/>
                      </a:lnTo>
                      <a:lnTo>
                        <a:pt x="334" y="247"/>
                      </a:lnTo>
                      <a:lnTo>
                        <a:pt x="332" y="247"/>
                      </a:lnTo>
                      <a:lnTo>
                        <a:pt x="332" y="250"/>
                      </a:lnTo>
                      <a:lnTo>
                        <a:pt x="334" y="250"/>
                      </a:lnTo>
                      <a:lnTo>
                        <a:pt x="334" y="252"/>
                      </a:lnTo>
                      <a:lnTo>
                        <a:pt x="332" y="252"/>
                      </a:lnTo>
                      <a:lnTo>
                        <a:pt x="334" y="252"/>
                      </a:lnTo>
                      <a:lnTo>
                        <a:pt x="332" y="252"/>
                      </a:lnTo>
                      <a:lnTo>
                        <a:pt x="332" y="250"/>
                      </a:lnTo>
                      <a:lnTo>
                        <a:pt x="329" y="250"/>
                      </a:lnTo>
                      <a:lnTo>
                        <a:pt x="332" y="250"/>
                      </a:lnTo>
                      <a:lnTo>
                        <a:pt x="332" y="252"/>
                      </a:lnTo>
                      <a:lnTo>
                        <a:pt x="329" y="252"/>
                      </a:lnTo>
                      <a:lnTo>
                        <a:pt x="329" y="250"/>
                      </a:lnTo>
                      <a:lnTo>
                        <a:pt x="332" y="252"/>
                      </a:lnTo>
                      <a:lnTo>
                        <a:pt x="329" y="250"/>
                      </a:lnTo>
                      <a:lnTo>
                        <a:pt x="329" y="252"/>
                      </a:lnTo>
                      <a:lnTo>
                        <a:pt x="332" y="252"/>
                      </a:lnTo>
                      <a:lnTo>
                        <a:pt x="329" y="252"/>
                      </a:lnTo>
                      <a:lnTo>
                        <a:pt x="332" y="252"/>
                      </a:lnTo>
                      <a:lnTo>
                        <a:pt x="332" y="254"/>
                      </a:lnTo>
                      <a:lnTo>
                        <a:pt x="332" y="252"/>
                      </a:lnTo>
                      <a:lnTo>
                        <a:pt x="334" y="254"/>
                      </a:lnTo>
                      <a:lnTo>
                        <a:pt x="332" y="254"/>
                      </a:lnTo>
                      <a:lnTo>
                        <a:pt x="334" y="254"/>
                      </a:lnTo>
                      <a:lnTo>
                        <a:pt x="334" y="257"/>
                      </a:lnTo>
                      <a:lnTo>
                        <a:pt x="337" y="257"/>
                      </a:lnTo>
                      <a:lnTo>
                        <a:pt x="339" y="257"/>
                      </a:lnTo>
                      <a:lnTo>
                        <a:pt x="339" y="259"/>
                      </a:lnTo>
                      <a:lnTo>
                        <a:pt x="339" y="257"/>
                      </a:lnTo>
                      <a:lnTo>
                        <a:pt x="341" y="257"/>
                      </a:lnTo>
                      <a:lnTo>
                        <a:pt x="341" y="259"/>
                      </a:lnTo>
                      <a:lnTo>
                        <a:pt x="344" y="259"/>
                      </a:lnTo>
                      <a:lnTo>
                        <a:pt x="344" y="261"/>
                      </a:lnTo>
                      <a:lnTo>
                        <a:pt x="344" y="259"/>
                      </a:lnTo>
                      <a:lnTo>
                        <a:pt x="344" y="261"/>
                      </a:lnTo>
                      <a:lnTo>
                        <a:pt x="341" y="261"/>
                      </a:lnTo>
                      <a:lnTo>
                        <a:pt x="341" y="259"/>
                      </a:lnTo>
                      <a:lnTo>
                        <a:pt x="339" y="259"/>
                      </a:lnTo>
                      <a:lnTo>
                        <a:pt x="341" y="259"/>
                      </a:lnTo>
                      <a:lnTo>
                        <a:pt x="339" y="259"/>
                      </a:lnTo>
                      <a:lnTo>
                        <a:pt x="339" y="261"/>
                      </a:lnTo>
                      <a:lnTo>
                        <a:pt x="339" y="259"/>
                      </a:lnTo>
                      <a:lnTo>
                        <a:pt x="339" y="261"/>
                      </a:lnTo>
                      <a:lnTo>
                        <a:pt x="341" y="261"/>
                      </a:lnTo>
                      <a:lnTo>
                        <a:pt x="339" y="261"/>
                      </a:lnTo>
                      <a:lnTo>
                        <a:pt x="341" y="261"/>
                      </a:lnTo>
                      <a:lnTo>
                        <a:pt x="339" y="261"/>
                      </a:lnTo>
                      <a:lnTo>
                        <a:pt x="341" y="261"/>
                      </a:lnTo>
                      <a:lnTo>
                        <a:pt x="341" y="264"/>
                      </a:lnTo>
                      <a:lnTo>
                        <a:pt x="344" y="264"/>
                      </a:lnTo>
                      <a:lnTo>
                        <a:pt x="341" y="264"/>
                      </a:lnTo>
                      <a:lnTo>
                        <a:pt x="344" y="264"/>
                      </a:lnTo>
                      <a:lnTo>
                        <a:pt x="341" y="264"/>
                      </a:lnTo>
                      <a:lnTo>
                        <a:pt x="344" y="264"/>
                      </a:lnTo>
                      <a:lnTo>
                        <a:pt x="346" y="264"/>
                      </a:lnTo>
                      <a:lnTo>
                        <a:pt x="346" y="266"/>
                      </a:lnTo>
                      <a:lnTo>
                        <a:pt x="344" y="266"/>
                      </a:lnTo>
                      <a:lnTo>
                        <a:pt x="341" y="266"/>
                      </a:lnTo>
                      <a:lnTo>
                        <a:pt x="341" y="269"/>
                      </a:lnTo>
                      <a:lnTo>
                        <a:pt x="341" y="266"/>
                      </a:lnTo>
                      <a:lnTo>
                        <a:pt x="341" y="269"/>
                      </a:lnTo>
                      <a:lnTo>
                        <a:pt x="341" y="271"/>
                      </a:lnTo>
                      <a:lnTo>
                        <a:pt x="339" y="271"/>
                      </a:lnTo>
                      <a:lnTo>
                        <a:pt x="339" y="269"/>
                      </a:lnTo>
                      <a:lnTo>
                        <a:pt x="339" y="271"/>
                      </a:lnTo>
                      <a:lnTo>
                        <a:pt x="339" y="269"/>
                      </a:lnTo>
                      <a:lnTo>
                        <a:pt x="339" y="271"/>
                      </a:lnTo>
                      <a:lnTo>
                        <a:pt x="337" y="271"/>
                      </a:lnTo>
                      <a:lnTo>
                        <a:pt x="337" y="273"/>
                      </a:lnTo>
                      <a:lnTo>
                        <a:pt x="334" y="273"/>
                      </a:lnTo>
                      <a:lnTo>
                        <a:pt x="334" y="271"/>
                      </a:lnTo>
                      <a:lnTo>
                        <a:pt x="334" y="273"/>
                      </a:lnTo>
                      <a:lnTo>
                        <a:pt x="332" y="273"/>
                      </a:lnTo>
                      <a:lnTo>
                        <a:pt x="332" y="276"/>
                      </a:lnTo>
                      <a:lnTo>
                        <a:pt x="332" y="278"/>
                      </a:lnTo>
                      <a:lnTo>
                        <a:pt x="332" y="276"/>
                      </a:lnTo>
                      <a:lnTo>
                        <a:pt x="332" y="278"/>
                      </a:lnTo>
                      <a:lnTo>
                        <a:pt x="329" y="278"/>
                      </a:lnTo>
                      <a:lnTo>
                        <a:pt x="327" y="278"/>
                      </a:lnTo>
                      <a:lnTo>
                        <a:pt x="327" y="280"/>
                      </a:lnTo>
                      <a:lnTo>
                        <a:pt x="325" y="280"/>
                      </a:lnTo>
                      <a:lnTo>
                        <a:pt x="325" y="283"/>
                      </a:lnTo>
                      <a:lnTo>
                        <a:pt x="325" y="285"/>
                      </a:lnTo>
                      <a:lnTo>
                        <a:pt x="322" y="285"/>
                      </a:lnTo>
                      <a:lnTo>
                        <a:pt x="325" y="285"/>
                      </a:lnTo>
                      <a:lnTo>
                        <a:pt x="322" y="285"/>
                      </a:lnTo>
                      <a:lnTo>
                        <a:pt x="325" y="285"/>
                      </a:lnTo>
                      <a:lnTo>
                        <a:pt x="325" y="288"/>
                      </a:lnTo>
                      <a:lnTo>
                        <a:pt x="322" y="288"/>
                      </a:lnTo>
                      <a:lnTo>
                        <a:pt x="322" y="290"/>
                      </a:lnTo>
                      <a:lnTo>
                        <a:pt x="320" y="290"/>
                      </a:lnTo>
                      <a:lnTo>
                        <a:pt x="320" y="292"/>
                      </a:lnTo>
                      <a:lnTo>
                        <a:pt x="318" y="292"/>
                      </a:lnTo>
                      <a:lnTo>
                        <a:pt x="320" y="292"/>
                      </a:lnTo>
                      <a:lnTo>
                        <a:pt x="318" y="292"/>
                      </a:lnTo>
                      <a:lnTo>
                        <a:pt x="320" y="295"/>
                      </a:lnTo>
                      <a:lnTo>
                        <a:pt x="318" y="295"/>
                      </a:lnTo>
                      <a:lnTo>
                        <a:pt x="320" y="295"/>
                      </a:lnTo>
                      <a:lnTo>
                        <a:pt x="318" y="295"/>
                      </a:lnTo>
                      <a:lnTo>
                        <a:pt x="318" y="297"/>
                      </a:lnTo>
                      <a:lnTo>
                        <a:pt x="315" y="297"/>
                      </a:lnTo>
                      <a:lnTo>
                        <a:pt x="318" y="297"/>
                      </a:lnTo>
                      <a:lnTo>
                        <a:pt x="318" y="299"/>
                      </a:lnTo>
                      <a:lnTo>
                        <a:pt x="315" y="299"/>
                      </a:lnTo>
                      <a:lnTo>
                        <a:pt x="315" y="297"/>
                      </a:lnTo>
                      <a:lnTo>
                        <a:pt x="315" y="299"/>
                      </a:lnTo>
                      <a:lnTo>
                        <a:pt x="315" y="302"/>
                      </a:lnTo>
                      <a:lnTo>
                        <a:pt x="313" y="302"/>
                      </a:lnTo>
                      <a:lnTo>
                        <a:pt x="313" y="299"/>
                      </a:lnTo>
                      <a:lnTo>
                        <a:pt x="313" y="302"/>
                      </a:lnTo>
                      <a:lnTo>
                        <a:pt x="310" y="302"/>
                      </a:lnTo>
                      <a:lnTo>
                        <a:pt x="313" y="302"/>
                      </a:lnTo>
                      <a:lnTo>
                        <a:pt x="310" y="302"/>
                      </a:lnTo>
                      <a:lnTo>
                        <a:pt x="310" y="299"/>
                      </a:lnTo>
                      <a:lnTo>
                        <a:pt x="310" y="302"/>
                      </a:lnTo>
                      <a:lnTo>
                        <a:pt x="310" y="304"/>
                      </a:lnTo>
                      <a:lnTo>
                        <a:pt x="310" y="302"/>
                      </a:lnTo>
                      <a:lnTo>
                        <a:pt x="310" y="299"/>
                      </a:lnTo>
                      <a:lnTo>
                        <a:pt x="308" y="299"/>
                      </a:lnTo>
                      <a:lnTo>
                        <a:pt x="308" y="302"/>
                      </a:lnTo>
                      <a:lnTo>
                        <a:pt x="308" y="304"/>
                      </a:lnTo>
                      <a:lnTo>
                        <a:pt x="308" y="302"/>
                      </a:lnTo>
                      <a:lnTo>
                        <a:pt x="306" y="304"/>
                      </a:lnTo>
                      <a:lnTo>
                        <a:pt x="308" y="304"/>
                      </a:lnTo>
                      <a:lnTo>
                        <a:pt x="306" y="304"/>
                      </a:lnTo>
                      <a:lnTo>
                        <a:pt x="308" y="304"/>
                      </a:lnTo>
                      <a:lnTo>
                        <a:pt x="306" y="304"/>
                      </a:lnTo>
                      <a:lnTo>
                        <a:pt x="306" y="307"/>
                      </a:lnTo>
                      <a:lnTo>
                        <a:pt x="306" y="304"/>
                      </a:lnTo>
                      <a:lnTo>
                        <a:pt x="306" y="307"/>
                      </a:lnTo>
                      <a:lnTo>
                        <a:pt x="303" y="307"/>
                      </a:lnTo>
                      <a:lnTo>
                        <a:pt x="303" y="304"/>
                      </a:lnTo>
                      <a:lnTo>
                        <a:pt x="306" y="304"/>
                      </a:lnTo>
                      <a:lnTo>
                        <a:pt x="303" y="304"/>
                      </a:lnTo>
                      <a:lnTo>
                        <a:pt x="303" y="302"/>
                      </a:lnTo>
                      <a:lnTo>
                        <a:pt x="303" y="299"/>
                      </a:lnTo>
                      <a:lnTo>
                        <a:pt x="301" y="299"/>
                      </a:lnTo>
                      <a:lnTo>
                        <a:pt x="303" y="299"/>
                      </a:lnTo>
                      <a:lnTo>
                        <a:pt x="303" y="302"/>
                      </a:lnTo>
                      <a:lnTo>
                        <a:pt x="301" y="299"/>
                      </a:lnTo>
                      <a:lnTo>
                        <a:pt x="303" y="302"/>
                      </a:lnTo>
                      <a:lnTo>
                        <a:pt x="303" y="304"/>
                      </a:lnTo>
                      <a:lnTo>
                        <a:pt x="303" y="307"/>
                      </a:lnTo>
                      <a:lnTo>
                        <a:pt x="303" y="309"/>
                      </a:lnTo>
                      <a:lnTo>
                        <a:pt x="301" y="309"/>
                      </a:lnTo>
                      <a:lnTo>
                        <a:pt x="301" y="307"/>
                      </a:lnTo>
                      <a:lnTo>
                        <a:pt x="301" y="309"/>
                      </a:lnTo>
                      <a:lnTo>
                        <a:pt x="301" y="307"/>
                      </a:lnTo>
                      <a:lnTo>
                        <a:pt x="301" y="309"/>
                      </a:lnTo>
                      <a:lnTo>
                        <a:pt x="301" y="307"/>
                      </a:lnTo>
                      <a:lnTo>
                        <a:pt x="301" y="304"/>
                      </a:lnTo>
                      <a:lnTo>
                        <a:pt x="301" y="307"/>
                      </a:lnTo>
                      <a:lnTo>
                        <a:pt x="301" y="304"/>
                      </a:lnTo>
                      <a:lnTo>
                        <a:pt x="301" y="307"/>
                      </a:lnTo>
                      <a:lnTo>
                        <a:pt x="301" y="309"/>
                      </a:lnTo>
                      <a:lnTo>
                        <a:pt x="299" y="309"/>
                      </a:lnTo>
                      <a:lnTo>
                        <a:pt x="296" y="309"/>
                      </a:lnTo>
                      <a:lnTo>
                        <a:pt x="294" y="307"/>
                      </a:lnTo>
                      <a:lnTo>
                        <a:pt x="294" y="309"/>
                      </a:lnTo>
                      <a:lnTo>
                        <a:pt x="291" y="309"/>
                      </a:lnTo>
                      <a:lnTo>
                        <a:pt x="291" y="311"/>
                      </a:lnTo>
                      <a:lnTo>
                        <a:pt x="294" y="311"/>
                      </a:lnTo>
                      <a:lnTo>
                        <a:pt x="291" y="311"/>
                      </a:lnTo>
                      <a:lnTo>
                        <a:pt x="289" y="311"/>
                      </a:lnTo>
                      <a:lnTo>
                        <a:pt x="287" y="311"/>
                      </a:lnTo>
                      <a:lnTo>
                        <a:pt x="287" y="314"/>
                      </a:lnTo>
                      <a:lnTo>
                        <a:pt x="284" y="314"/>
                      </a:lnTo>
                      <a:lnTo>
                        <a:pt x="284" y="316"/>
                      </a:lnTo>
                      <a:lnTo>
                        <a:pt x="284" y="314"/>
                      </a:lnTo>
                      <a:lnTo>
                        <a:pt x="284" y="316"/>
                      </a:lnTo>
                      <a:lnTo>
                        <a:pt x="284" y="318"/>
                      </a:lnTo>
                      <a:lnTo>
                        <a:pt x="284" y="321"/>
                      </a:lnTo>
                      <a:lnTo>
                        <a:pt x="284" y="318"/>
                      </a:lnTo>
                      <a:lnTo>
                        <a:pt x="282" y="321"/>
                      </a:lnTo>
                      <a:lnTo>
                        <a:pt x="282" y="318"/>
                      </a:lnTo>
                      <a:lnTo>
                        <a:pt x="282" y="321"/>
                      </a:lnTo>
                      <a:lnTo>
                        <a:pt x="282" y="318"/>
                      </a:lnTo>
                      <a:lnTo>
                        <a:pt x="282" y="321"/>
                      </a:lnTo>
                      <a:lnTo>
                        <a:pt x="280" y="321"/>
                      </a:lnTo>
                      <a:lnTo>
                        <a:pt x="280" y="318"/>
                      </a:lnTo>
                      <a:lnTo>
                        <a:pt x="280" y="316"/>
                      </a:lnTo>
                      <a:lnTo>
                        <a:pt x="277" y="316"/>
                      </a:lnTo>
                      <a:lnTo>
                        <a:pt x="277" y="314"/>
                      </a:lnTo>
                      <a:lnTo>
                        <a:pt x="275" y="314"/>
                      </a:lnTo>
                      <a:lnTo>
                        <a:pt x="272" y="314"/>
                      </a:lnTo>
                      <a:lnTo>
                        <a:pt x="275" y="314"/>
                      </a:lnTo>
                      <a:lnTo>
                        <a:pt x="275" y="316"/>
                      </a:lnTo>
                      <a:lnTo>
                        <a:pt x="272" y="316"/>
                      </a:lnTo>
                      <a:lnTo>
                        <a:pt x="275" y="316"/>
                      </a:lnTo>
                      <a:lnTo>
                        <a:pt x="275" y="318"/>
                      </a:lnTo>
                      <a:lnTo>
                        <a:pt x="275" y="316"/>
                      </a:lnTo>
                      <a:lnTo>
                        <a:pt x="275" y="318"/>
                      </a:lnTo>
                      <a:lnTo>
                        <a:pt x="277" y="318"/>
                      </a:lnTo>
                      <a:lnTo>
                        <a:pt x="275" y="318"/>
                      </a:lnTo>
                      <a:lnTo>
                        <a:pt x="277" y="318"/>
                      </a:lnTo>
                      <a:lnTo>
                        <a:pt x="275" y="318"/>
                      </a:lnTo>
                      <a:lnTo>
                        <a:pt x="275" y="321"/>
                      </a:lnTo>
                      <a:lnTo>
                        <a:pt x="277" y="321"/>
                      </a:lnTo>
                      <a:lnTo>
                        <a:pt x="275" y="321"/>
                      </a:lnTo>
                      <a:lnTo>
                        <a:pt x="277" y="321"/>
                      </a:lnTo>
                      <a:lnTo>
                        <a:pt x="277" y="323"/>
                      </a:lnTo>
                      <a:lnTo>
                        <a:pt x="275" y="323"/>
                      </a:lnTo>
                      <a:lnTo>
                        <a:pt x="275" y="321"/>
                      </a:lnTo>
                      <a:lnTo>
                        <a:pt x="275" y="323"/>
                      </a:lnTo>
                      <a:lnTo>
                        <a:pt x="275" y="321"/>
                      </a:lnTo>
                      <a:lnTo>
                        <a:pt x="275" y="318"/>
                      </a:lnTo>
                      <a:lnTo>
                        <a:pt x="272" y="318"/>
                      </a:lnTo>
                      <a:lnTo>
                        <a:pt x="272" y="321"/>
                      </a:lnTo>
                      <a:lnTo>
                        <a:pt x="272" y="318"/>
                      </a:lnTo>
                      <a:lnTo>
                        <a:pt x="270" y="318"/>
                      </a:lnTo>
                      <a:lnTo>
                        <a:pt x="270" y="316"/>
                      </a:lnTo>
                      <a:lnTo>
                        <a:pt x="270" y="318"/>
                      </a:lnTo>
                      <a:lnTo>
                        <a:pt x="272" y="318"/>
                      </a:lnTo>
                      <a:lnTo>
                        <a:pt x="270" y="318"/>
                      </a:lnTo>
                      <a:lnTo>
                        <a:pt x="272" y="321"/>
                      </a:lnTo>
                      <a:lnTo>
                        <a:pt x="270" y="321"/>
                      </a:lnTo>
                      <a:lnTo>
                        <a:pt x="270" y="318"/>
                      </a:lnTo>
                      <a:lnTo>
                        <a:pt x="270" y="321"/>
                      </a:lnTo>
                      <a:lnTo>
                        <a:pt x="270" y="318"/>
                      </a:lnTo>
                      <a:lnTo>
                        <a:pt x="268" y="318"/>
                      </a:lnTo>
                      <a:lnTo>
                        <a:pt x="268" y="321"/>
                      </a:lnTo>
                      <a:lnTo>
                        <a:pt x="268" y="323"/>
                      </a:lnTo>
                      <a:lnTo>
                        <a:pt x="268" y="326"/>
                      </a:lnTo>
                      <a:lnTo>
                        <a:pt x="265" y="326"/>
                      </a:lnTo>
                      <a:lnTo>
                        <a:pt x="268" y="326"/>
                      </a:lnTo>
                      <a:lnTo>
                        <a:pt x="265" y="326"/>
                      </a:lnTo>
                      <a:lnTo>
                        <a:pt x="268" y="326"/>
                      </a:lnTo>
                      <a:lnTo>
                        <a:pt x="265" y="326"/>
                      </a:lnTo>
                      <a:lnTo>
                        <a:pt x="265" y="328"/>
                      </a:lnTo>
                      <a:lnTo>
                        <a:pt x="265" y="326"/>
                      </a:lnTo>
                      <a:lnTo>
                        <a:pt x="263" y="326"/>
                      </a:lnTo>
                      <a:lnTo>
                        <a:pt x="263" y="328"/>
                      </a:lnTo>
                      <a:lnTo>
                        <a:pt x="263" y="330"/>
                      </a:lnTo>
                      <a:lnTo>
                        <a:pt x="263" y="333"/>
                      </a:lnTo>
                      <a:lnTo>
                        <a:pt x="263" y="330"/>
                      </a:lnTo>
                      <a:lnTo>
                        <a:pt x="261" y="330"/>
                      </a:lnTo>
                      <a:lnTo>
                        <a:pt x="258" y="330"/>
                      </a:lnTo>
                      <a:lnTo>
                        <a:pt x="261" y="330"/>
                      </a:lnTo>
                      <a:lnTo>
                        <a:pt x="261" y="333"/>
                      </a:lnTo>
                      <a:lnTo>
                        <a:pt x="261" y="330"/>
                      </a:lnTo>
                      <a:lnTo>
                        <a:pt x="261" y="333"/>
                      </a:lnTo>
                      <a:lnTo>
                        <a:pt x="263" y="333"/>
                      </a:lnTo>
                      <a:lnTo>
                        <a:pt x="261" y="333"/>
                      </a:lnTo>
                      <a:lnTo>
                        <a:pt x="261" y="335"/>
                      </a:lnTo>
                      <a:lnTo>
                        <a:pt x="261" y="333"/>
                      </a:lnTo>
                      <a:lnTo>
                        <a:pt x="261" y="335"/>
                      </a:lnTo>
                      <a:lnTo>
                        <a:pt x="261" y="333"/>
                      </a:lnTo>
                      <a:lnTo>
                        <a:pt x="258" y="333"/>
                      </a:lnTo>
                      <a:lnTo>
                        <a:pt x="258" y="330"/>
                      </a:lnTo>
                      <a:lnTo>
                        <a:pt x="258" y="333"/>
                      </a:lnTo>
                      <a:lnTo>
                        <a:pt x="256" y="330"/>
                      </a:lnTo>
                      <a:lnTo>
                        <a:pt x="256" y="328"/>
                      </a:lnTo>
                      <a:lnTo>
                        <a:pt x="253" y="328"/>
                      </a:lnTo>
                      <a:lnTo>
                        <a:pt x="256" y="328"/>
                      </a:lnTo>
                      <a:lnTo>
                        <a:pt x="253" y="330"/>
                      </a:lnTo>
                      <a:lnTo>
                        <a:pt x="256" y="330"/>
                      </a:lnTo>
                      <a:lnTo>
                        <a:pt x="253" y="330"/>
                      </a:lnTo>
                      <a:lnTo>
                        <a:pt x="256" y="330"/>
                      </a:lnTo>
                      <a:lnTo>
                        <a:pt x="253" y="330"/>
                      </a:lnTo>
                      <a:lnTo>
                        <a:pt x="251" y="330"/>
                      </a:lnTo>
                      <a:lnTo>
                        <a:pt x="251" y="328"/>
                      </a:lnTo>
                      <a:lnTo>
                        <a:pt x="249" y="328"/>
                      </a:lnTo>
                      <a:lnTo>
                        <a:pt x="251" y="330"/>
                      </a:lnTo>
                      <a:lnTo>
                        <a:pt x="253" y="330"/>
                      </a:lnTo>
                      <a:lnTo>
                        <a:pt x="253" y="333"/>
                      </a:lnTo>
                      <a:lnTo>
                        <a:pt x="256" y="333"/>
                      </a:lnTo>
                      <a:lnTo>
                        <a:pt x="253" y="333"/>
                      </a:lnTo>
                      <a:lnTo>
                        <a:pt x="253" y="335"/>
                      </a:lnTo>
                      <a:lnTo>
                        <a:pt x="253" y="333"/>
                      </a:lnTo>
                      <a:lnTo>
                        <a:pt x="251" y="333"/>
                      </a:lnTo>
                      <a:lnTo>
                        <a:pt x="251" y="335"/>
                      </a:lnTo>
                      <a:lnTo>
                        <a:pt x="251" y="333"/>
                      </a:lnTo>
                      <a:lnTo>
                        <a:pt x="253" y="333"/>
                      </a:lnTo>
                      <a:lnTo>
                        <a:pt x="251" y="333"/>
                      </a:lnTo>
                      <a:lnTo>
                        <a:pt x="249" y="330"/>
                      </a:lnTo>
                      <a:lnTo>
                        <a:pt x="249" y="333"/>
                      </a:lnTo>
                      <a:lnTo>
                        <a:pt x="249" y="335"/>
                      </a:lnTo>
                      <a:lnTo>
                        <a:pt x="251" y="335"/>
                      </a:lnTo>
                      <a:lnTo>
                        <a:pt x="249" y="335"/>
                      </a:lnTo>
                      <a:lnTo>
                        <a:pt x="246" y="335"/>
                      </a:lnTo>
                      <a:lnTo>
                        <a:pt x="246" y="337"/>
                      </a:lnTo>
                      <a:lnTo>
                        <a:pt x="244" y="337"/>
                      </a:lnTo>
                      <a:lnTo>
                        <a:pt x="244" y="335"/>
                      </a:lnTo>
                      <a:lnTo>
                        <a:pt x="244" y="337"/>
                      </a:lnTo>
                      <a:lnTo>
                        <a:pt x="244" y="335"/>
                      </a:lnTo>
                      <a:lnTo>
                        <a:pt x="244" y="337"/>
                      </a:lnTo>
                      <a:lnTo>
                        <a:pt x="244" y="340"/>
                      </a:lnTo>
                      <a:lnTo>
                        <a:pt x="244" y="337"/>
                      </a:lnTo>
                      <a:lnTo>
                        <a:pt x="244" y="340"/>
                      </a:lnTo>
                      <a:lnTo>
                        <a:pt x="244" y="342"/>
                      </a:lnTo>
                      <a:lnTo>
                        <a:pt x="242" y="342"/>
                      </a:lnTo>
                      <a:lnTo>
                        <a:pt x="242" y="340"/>
                      </a:lnTo>
                      <a:lnTo>
                        <a:pt x="239" y="342"/>
                      </a:lnTo>
                      <a:lnTo>
                        <a:pt x="239" y="340"/>
                      </a:lnTo>
                      <a:lnTo>
                        <a:pt x="239" y="342"/>
                      </a:lnTo>
                      <a:lnTo>
                        <a:pt x="242" y="342"/>
                      </a:lnTo>
                      <a:lnTo>
                        <a:pt x="242" y="345"/>
                      </a:lnTo>
                      <a:lnTo>
                        <a:pt x="239" y="345"/>
                      </a:lnTo>
                      <a:lnTo>
                        <a:pt x="237" y="342"/>
                      </a:lnTo>
                      <a:lnTo>
                        <a:pt x="237" y="345"/>
                      </a:lnTo>
                      <a:lnTo>
                        <a:pt x="234" y="345"/>
                      </a:lnTo>
                      <a:lnTo>
                        <a:pt x="232" y="345"/>
                      </a:lnTo>
                      <a:lnTo>
                        <a:pt x="234" y="345"/>
                      </a:lnTo>
                      <a:lnTo>
                        <a:pt x="237" y="345"/>
                      </a:lnTo>
                      <a:lnTo>
                        <a:pt x="239" y="345"/>
                      </a:lnTo>
                      <a:lnTo>
                        <a:pt x="242" y="345"/>
                      </a:lnTo>
                      <a:lnTo>
                        <a:pt x="244" y="345"/>
                      </a:lnTo>
                      <a:lnTo>
                        <a:pt x="244" y="347"/>
                      </a:lnTo>
                      <a:lnTo>
                        <a:pt x="242" y="347"/>
                      </a:lnTo>
                      <a:lnTo>
                        <a:pt x="239" y="347"/>
                      </a:lnTo>
                      <a:lnTo>
                        <a:pt x="239" y="345"/>
                      </a:lnTo>
                      <a:lnTo>
                        <a:pt x="239" y="347"/>
                      </a:lnTo>
                      <a:lnTo>
                        <a:pt x="242" y="347"/>
                      </a:lnTo>
                      <a:lnTo>
                        <a:pt x="242" y="349"/>
                      </a:lnTo>
                      <a:lnTo>
                        <a:pt x="242" y="347"/>
                      </a:lnTo>
                      <a:lnTo>
                        <a:pt x="244" y="347"/>
                      </a:lnTo>
                      <a:lnTo>
                        <a:pt x="244" y="349"/>
                      </a:lnTo>
                      <a:lnTo>
                        <a:pt x="242" y="349"/>
                      </a:lnTo>
                      <a:lnTo>
                        <a:pt x="239" y="349"/>
                      </a:lnTo>
                      <a:lnTo>
                        <a:pt x="242" y="349"/>
                      </a:lnTo>
                      <a:lnTo>
                        <a:pt x="242" y="352"/>
                      </a:lnTo>
                      <a:lnTo>
                        <a:pt x="239" y="352"/>
                      </a:lnTo>
                      <a:lnTo>
                        <a:pt x="239" y="354"/>
                      </a:lnTo>
                      <a:lnTo>
                        <a:pt x="237" y="354"/>
                      </a:lnTo>
                      <a:lnTo>
                        <a:pt x="237" y="352"/>
                      </a:lnTo>
                      <a:lnTo>
                        <a:pt x="237" y="349"/>
                      </a:lnTo>
                      <a:lnTo>
                        <a:pt x="234" y="349"/>
                      </a:lnTo>
                      <a:lnTo>
                        <a:pt x="234" y="352"/>
                      </a:lnTo>
                      <a:lnTo>
                        <a:pt x="232" y="352"/>
                      </a:lnTo>
                      <a:lnTo>
                        <a:pt x="234" y="352"/>
                      </a:lnTo>
                      <a:lnTo>
                        <a:pt x="232" y="352"/>
                      </a:lnTo>
                      <a:lnTo>
                        <a:pt x="234" y="352"/>
                      </a:lnTo>
                      <a:lnTo>
                        <a:pt x="232" y="352"/>
                      </a:lnTo>
                      <a:lnTo>
                        <a:pt x="234" y="352"/>
                      </a:lnTo>
                      <a:lnTo>
                        <a:pt x="234" y="354"/>
                      </a:lnTo>
                      <a:lnTo>
                        <a:pt x="232" y="354"/>
                      </a:lnTo>
                      <a:lnTo>
                        <a:pt x="234" y="354"/>
                      </a:lnTo>
                      <a:lnTo>
                        <a:pt x="234" y="352"/>
                      </a:lnTo>
                      <a:lnTo>
                        <a:pt x="237" y="352"/>
                      </a:lnTo>
                      <a:lnTo>
                        <a:pt x="234" y="354"/>
                      </a:lnTo>
                      <a:lnTo>
                        <a:pt x="237" y="354"/>
                      </a:lnTo>
                      <a:lnTo>
                        <a:pt x="234" y="354"/>
                      </a:lnTo>
                      <a:lnTo>
                        <a:pt x="234" y="356"/>
                      </a:lnTo>
                      <a:lnTo>
                        <a:pt x="232" y="356"/>
                      </a:lnTo>
                      <a:lnTo>
                        <a:pt x="232" y="354"/>
                      </a:lnTo>
                      <a:lnTo>
                        <a:pt x="232" y="356"/>
                      </a:lnTo>
                      <a:lnTo>
                        <a:pt x="230" y="356"/>
                      </a:lnTo>
                      <a:lnTo>
                        <a:pt x="227" y="356"/>
                      </a:lnTo>
                      <a:lnTo>
                        <a:pt x="230" y="356"/>
                      </a:lnTo>
                      <a:lnTo>
                        <a:pt x="227" y="356"/>
                      </a:lnTo>
                      <a:lnTo>
                        <a:pt x="225" y="354"/>
                      </a:lnTo>
                      <a:lnTo>
                        <a:pt x="227" y="354"/>
                      </a:lnTo>
                      <a:lnTo>
                        <a:pt x="230" y="354"/>
                      </a:lnTo>
                      <a:lnTo>
                        <a:pt x="232" y="354"/>
                      </a:lnTo>
                      <a:lnTo>
                        <a:pt x="230" y="354"/>
                      </a:lnTo>
                      <a:lnTo>
                        <a:pt x="232" y="354"/>
                      </a:lnTo>
                      <a:lnTo>
                        <a:pt x="230" y="354"/>
                      </a:lnTo>
                      <a:lnTo>
                        <a:pt x="227" y="354"/>
                      </a:lnTo>
                      <a:lnTo>
                        <a:pt x="227" y="352"/>
                      </a:lnTo>
                      <a:lnTo>
                        <a:pt x="227" y="354"/>
                      </a:lnTo>
                      <a:lnTo>
                        <a:pt x="227" y="352"/>
                      </a:lnTo>
                      <a:lnTo>
                        <a:pt x="227" y="354"/>
                      </a:lnTo>
                      <a:lnTo>
                        <a:pt x="225" y="354"/>
                      </a:lnTo>
                      <a:lnTo>
                        <a:pt x="225" y="356"/>
                      </a:lnTo>
                      <a:lnTo>
                        <a:pt x="225" y="354"/>
                      </a:lnTo>
                      <a:lnTo>
                        <a:pt x="223" y="354"/>
                      </a:lnTo>
                      <a:lnTo>
                        <a:pt x="223" y="352"/>
                      </a:lnTo>
                      <a:lnTo>
                        <a:pt x="223" y="349"/>
                      </a:lnTo>
                      <a:lnTo>
                        <a:pt x="225" y="349"/>
                      </a:lnTo>
                      <a:lnTo>
                        <a:pt x="223" y="349"/>
                      </a:lnTo>
                      <a:lnTo>
                        <a:pt x="225" y="349"/>
                      </a:lnTo>
                      <a:lnTo>
                        <a:pt x="223" y="349"/>
                      </a:lnTo>
                      <a:lnTo>
                        <a:pt x="225" y="349"/>
                      </a:lnTo>
                      <a:lnTo>
                        <a:pt x="223" y="349"/>
                      </a:lnTo>
                      <a:lnTo>
                        <a:pt x="223" y="347"/>
                      </a:lnTo>
                      <a:lnTo>
                        <a:pt x="220" y="347"/>
                      </a:lnTo>
                      <a:lnTo>
                        <a:pt x="223" y="347"/>
                      </a:lnTo>
                      <a:lnTo>
                        <a:pt x="220" y="347"/>
                      </a:lnTo>
                      <a:lnTo>
                        <a:pt x="220" y="345"/>
                      </a:lnTo>
                      <a:lnTo>
                        <a:pt x="220" y="342"/>
                      </a:lnTo>
                      <a:lnTo>
                        <a:pt x="218" y="340"/>
                      </a:lnTo>
                      <a:lnTo>
                        <a:pt x="218" y="337"/>
                      </a:lnTo>
                      <a:lnTo>
                        <a:pt x="216" y="337"/>
                      </a:lnTo>
                      <a:lnTo>
                        <a:pt x="216" y="335"/>
                      </a:lnTo>
                      <a:lnTo>
                        <a:pt x="213" y="335"/>
                      </a:lnTo>
                      <a:lnTo>
                        <a:pt x="211" y="335"/>
                      </a:lnTo>
                      <a:lnTo>
                        <a:pt x="208" y="335"/>
                      </a:lnTo>
                      <a:lnTo>
                        <a:pt x="206" y="335"/>
                      </a:lnTo>
                      <a:lnTo>
                        <a:pt x="204" y="335"/>
                      </a:lnTo>
                      <a:lnTo>
                        <a:pt x="201" y="335"/>
                      </a:lnTo>
                      <a:lnTo>
                        <a:pt x="204" y="335"/>
                      </a:lnTo>
                      <a:lnTo>
                        <a:pt x="206" y="335"/>
                      </a:lnTo>
                      <a:lnTo>
                        <a:pt x="208" y="335"/>
                      </a:lnTo>
                      <a:lnTo>
                        <a:pt x="211" y="335"/>
                      </a:lnTo>
                      <a:lnTo>
                        <a:pt x="213" y="335"/>
                      </a:lnTo>
                      <a:lnTo>
                        <a:pt x="216" y="335"/>
                      </a:lnTo>
                      <a:lnTo>
                        <a:pt x="216" y="337"/>
                      </a:lnTo>
                      <a:lnTo>
                        <a:pt x="218" y="337"/>
                      </a:lnTo>
                      <a:lnTo>
                        <a:pt x="218" y="340"/>
                      </a:lnTo>
                      <a:lnTo>
                        <a:pt x="218" y="342"/>
                      </a:lnTo>
                      <a:lnTo>
                        <a:pt x="220" y="342"/>
                      </a:lnTo>
                      <a:lnTo>
                        <a:pt x="218" y="342"/>
                      </a:lnTo>
                      <a:lnTo>
                        <a:pt x="220" y="342"/>
                      </a:lnTo>
                      <a:lnTo>
                        <a:pt x="220" y="345"/>
                      </a:lnTo>
                      <a:lnTo>
                        <a:pt x="218" y="345"/>
                      </a:lnTo>
                      <a:lnTo>
                        <a:pt x="216" y="345"/>
                      </a:lnTo>
                      <a:lnTo>
                        <a:pt x="218" y="347"/>
                      </a:lnTo>
                      <a:lnTo>
                        <a:pt x="220" y="347"/>
                      </a:lnTo>
                      <a:lnTo>
                        <a:pt x="220" y="349"/>
                      </a:lnTo>
                      <a:lnTo>
                        <a:pt x="223" y="349"/>
                      </a:lnTo>
                      <a:lnTo>
                        <a:pt x="223" y="352"/>
                      </a:lnTo>
                      <a:lnTo>
                        <a:pt x="223" y="354"/>
                      </a:lnTo>
                      <a:lnTo>
                        <a:pt x="223" y="356"/>
                      </a:lnTo>
                      <a:lnTo>
                        <a:pt x="225" y="356"/>
                      </a:lnTo>
                      <a:lnTo>
                        <a:pt x="225" y="359"/>
                      </a:lnTo>
                      <a:lnTo>
                        <a:pt x="225" y="361"/>
                      </a:lnTo>
                      <a:lnTo>
                        <a:pt x="225" y="364"/>
                      </a:lnTo>
                      <a:lnTo>
                        <a:pt x="225" y="361"/>
                      </a:lnTo>
                      <a:lnTo>
                        <a:pt x="223" y="364"/>
                      </a:lnTo>
                      <a:lnTo>
                        <a:pt x="223" y="361"/>
                      </a:lnTo>
                      <a:lnTo>
                        <a:pt x="223" y="364"/>
                      </a:lnTo>
                      <a:lnTo>
                        <a:pt x="223" y="361"/>
                      </a:lnTo>
                      <a:lnTo>
                        <a:pt x="220" y="364"/>
                      </a:lnTo>
                      <a:lnTo>
                        <a:pt x="223" y="364"/>
                      </a:lnTo>
                      <a:lnTo>
                        <a:pt x="225" y="364"/>
                      </a:lnTo>
                      <a:lnTo>
                        <a:pt x="227" y="364"/>
                      </a:lnTo>
                      <a:lnTo>
                        <a:pt x="227" y="366"/>
                      </a:lnTo>
                      <a:lnTo>
                        <a:pt x="230" y="366"/>
                      </a:lnTo>
                      <a:lnTo>
                        <a:pt x="227" y="366"/>
                      </a:lnTo>
                      <a:lnTo>
                        <a:pt x="227" y="368"/>
                      </a:lnTo>
                      <a:lnTo>
                        <a:pt x="225" y="368"/>
                      </a:lnTo>
                      <a:lnTo>
                        <a:pt x="225" y="366"/>
                      </a:lnTo>
                      <a:lnTo>
                        <a:pt x="223" y="366"/>
                      </a:lnTo>
                      <a:lnTo>
                        <a:pt x="225" y="366"/>
                      </a:lnTo>
                      <a:lnTo>
                        <a:pt x="225" y="368"/>
                      </a:lnTo>
                      <a:lnTo>
                        <a:pt x="223" y="366"/>
                      </a:lnTo>
                      <a:lnTo>
                        <a:pt x="223" y="368"/>
                      </a:lnTo>
                      <a:lnTo>
                        <a:pt x="223" y="371"/>
                      </a:lnTo>
                      <a:lnTo>
                        <a:pt x="223" y="368"/>
                      </a:lnTo>
                      <a:lnTo>
                        <a:pt x="223" y="371"/>
                      </a:lnTo>
                      <a:lnTo>
                        <a:pt x="220" y="373"/>
                      </a:lnTo>
                      <a:lnTo>
                        <a:pt x="223" y="373"/>
                      </a:lnTo>
                      <a:lnTo>
                        <a:pt x="220" y="373"/>
                      </a:lnTo>
                      <a:lnTo>
                        <a:pt x="220" y="371"/>
                      </a:lnTo>
                      <a:lnTo>
                        <a:pt x="218" y="371"/>
                      </a:lnTo>
                      <a:lnTo>
                        <a:pt x="218" y="373"/>
                      </a:lnTo>
                      <a:lnTo>
                        <a:pt x="216" y="373"/>
                      </a:lnTo>
                      <a:lnTo>
                        <a:pt x="216" y="371"/>
                      </a:lnTo>
                      <a:lnTo>
                        <a:pt x="216" y="373"/>
                      </a:lnTo>
                      <a:lnTo>
                        <a:pt x="216" y="375"/>
                      </a:lnTo>
                      <a:lnTo>
                        <a:pt x="218" y="375"/>
                      </a:lnTo>
                      <a:lnTo>
                        <a:pt x="216" y="375"/>
                      </a:lnTo>
                      <a:lnTo>
                        <a:pt x="218" y="375"/>
                      </a:lnTo>
                      <a:lnTo>
                        <a:pt x="216" y="375"/>
                      </a:lnTo>
                      <a:lnTo>
                        <a:pt x="218" y="375"/>
                      </a:lnTo>
                      <a:lnTo>
                        <a:pt x="218" y="378"/>
                      </a:lnTo>
                      <a:lnTo>
                        <a:pt x="216" y="378"/>
                      </a:lnTo>
                      <a:lnTo>
                        <a:pt x="216" y="375"/>
                      </a:lnTo>
                      <a:lnTo>
                        <a:pt x="213" y="375"/>
                      </a:lnTo>
                      <a:lnTo>
                        <a:pt x="211" y="375"/>
                      </a:lnTo>
                      <a:lnTo>
                        <a:pt x="211" y="373"/>
                      </a:lnTo>
                      <a:lnTo>
                        <a:pt x="211" y="371"/>
                      </a:lnTo>
                      <a:lnTo>
                        <a:pt x="208" y="371"/>
                      </a:lnTo>
                      <a:lnTo>
                        <a:pt x="208" y="368"/>
                      </a:lnTo>
                      <a:lnTo>
                        <a:pt x="208" y="371"/>
                      </a:lnTo>
                      <a:lnTo>
                        <a:pt x="208" y="368"/>
                      </a:lnTo>
                      <a:lnTo>
                        <a:pt x="206" y="368"/>
                      </a:lnTo>
                      <a:lnTo>
                        <a:pt x="208" y="368"/>
                      </a:lnTo>
                      <a:lnTo>
                        <a:pt x="206" y="368"/>
                      </a:lnTo>
                      <a:lnTo>
                        <a:pt x="206" y="371"/>
                      </a:lnTo>
                      <a:lnTo>
                        <a:pt x="208" y="368"/>
                      </a:lnTo>
                      <a:lnTo>
                        <a:pt x="208" y="371"/>
                      </a:lnTo>
                      <a:lnTo>
                        <a:pt x="206" y="373"/>
                      </a:lnTo>
                      <a:lnTo>
                        <a:pt x="204" y="373"/>
                      </a:lnTo>
                      <a:lnTo>
                        <a:pt x="206" y="373"/>
                      </a:lnTo>
                      <a:lnTo>
                        <a:pt x="206" y="375"/>
                      </a:lnTo>
                      <a:lnTo>
                        <a:pt x="206" y="378"/>
                      </a:lnTo>
                      <a:lnTo>
                        <a:pt x="204" y="378"/>
                      </a:lnTo>
                      <a:lnTo>
                        <a:pt x="206" y="378"/>
                      </a:lnTo>
                      <a:lnTo>
                        <a:pt x="206" y="380"/>
                      </a:lnTo>
                      <a:lnTo>
                        <a:pt x="206" y="383"/>
                      </a:lnTo>
                      <a:lnTo>
                        <a:pt x="206" y="385"/>
                      </a:lnTo>
                      <a:lnTo>
                        <a:pt x="206" y="383"/>
                      </a:lnTo>
                      <a:lnTo>
                        <a:pt x="206" y="380"/>
                      </a:lnTo>
                      <a:lnTo>
                        <a:pt x="208" y="380"/>
                      </a:lnTo>
                      <a:lnTo>
                        <a:pt x="208" y="383"/>
                      </a:lnTo>
                      <a:lnTo>
                        <a:pt x="208" y="385"/>
                      </a:lnTo>
                      <a:lnTo>
                        <a:pt x="208" y="383"/>
                      </a:lnTo>
                      <a:lnTo>
                        <a:pt x="208" y="385"/>
                      </a:lnTo>
                      <a:lnTo>
                        <a:pt x="211" y="385"/>
                      </a:lnTo>
                      <a:lnTo>
                        <a:pt x="208" y="385"/>
                      </a:lnTo>
                      <a:lnTo>
                        <a:pt x="211" y="385"/>
                      </a:lnTo>
                      <a:lnTo>
                        <a:pt x="213" y="385"/>
                      </a:lnTo>
                      <a:lnTo>
                        <a:pt x="216" y="385"/>
                      </a:lnTo>
                      <a:lnTo>
                        <a:pt x="216" y="387"/>
                      </a:lnTo>
                      <a:lnTo>
                        <a:pt x="216" y="385"/>
                      </a:lnTo>
                      <a:lnTo>
                        <a:pt x="216" y="387"/>
                      </a:lnTo>
                      <a:lnTo>
                        <a:pt x="213" y="387"/>
                      </a:lnTo>
                      <a:lnTo>
                        <a:pt x="216" y="387"/>
                      </a:lnTo>
                      <a:lnTo>
                        <a:pt x="213" y="387"/>
                      </a:lnTo>
                      <a:lnTo>
                        <a:pt x="213" y="390"/>
                      </a:lnTo>
                      <a:lnTo>
                        <a:pt x="211" y="390"/>
                      </a:lnTo>
                      <a:lnTo>
                        <a:pt x="211" y="387"/>
                      </a:lnTo>
                      <a:lnTo>
                        <a:pt x="211" y="390"/>
                      </a:lnTo>
                      <a:lnTo>
                        <a:pt x="211" y="387"/>
                      </a:lnTo>
                      <a:lnTo>
                        <a:pt x="213" y="387"/>
                      </a:lnTo>
                      <a:lnTo>
                        <a:pt x="211" y="387"/>
                      </a:lnTo>
                      <a:lnTo>
                        <a:pt x="211" y="390"/>
                      </a:lnTo>
                      <a:lnTo>
                        <a:pt x="211" y="387"/>
                      </a:lnTo>
                      <a:lnTo>
                        <a:pt x="211" y="390"/>
                      </a:lnTo>
                      <a:lnTo>
                        <a:pt x="211" y="392"/>
                      </a:lnTo>
                      <a:lnTo>
                        <a:pt x="208" y="392"/>
                      </a:lnTo>
                      <a:lnTo>
                        <a:pt x="208" y="394"/>
                      </a:lnTo>
                      <a:lnTo>
                        <a:pt x="208" y="397"/>
                      </a:lnTo>
                      <a:lnTo>
                        <a:pt x="206" y="397"/>
                      </a:lnTo>
                      <a:lnTo>
                        <a:pt x="206" y="399"/>
                      </a:lnTo>
                      <a:lnTo>
                        <a:pt x="208" y="399"/>
                      </a:lnTo>
                      <a:lnTo>
                        <a:pt x="206" y="399"/>
                      </a:lnTo>
                      <a:lnTo>
                        <a:pt x="206" y="402"/>
                      </a:lnTo>
                      <a:lnTo>
                        <a:pt x="204" y="402"/>
                      </a:lnTo>
                      <a:lnTo>
                        <a:pt x="206" y="402"/>
                      </a:lnTo>
                      <a:lnTo>
                        <a:pt x="204" y="402"/>
                      </a:lnTo>
                      <a:lnTo>
                        <a:pt x="206" y="402"/>
                      </a:lnTo>
                      <a:lnTo>
                        <a:pt x="204" y="402"/>
                      </a:lnTo>
                      <a:lnTo>
                        <a:pt x="206" y="404"/>
                      </a:lnTo>
                      <a:lnTo>
                        <a:pt x="204" y="404"/>
                      </a:lnTo>
                      <a:lnTo>
                        <a:pt x="206" y="404"/>
                      </a:lnTo>
                      <a:lnTo>
                        <a:pt x="204" y="404"/>
                      </a:lnTo>
                      <a:lnTo>
                        <a:pt x="206" y="404"/>
                      </a:lnTo>
                      <a:lnTo>
                        <a:pt x="204" y="404"/>
                      </a:lnTo>
                      <a:lnTo>
                        <a:pt x="206" y="404"/>
                      </a:lnTo>
                      <a:lnTo>
                        <a:pt x="204" y="404"/>
                      </a:lnTo>
                      <a:lnTo>
                        <a:pt x="206" y="404"/>
                      </a:lnTo>
                      <a:lnTo>
                        <a:pt x="206" y="406"/>
                      </a:lnTo>
                      <a:lnTo>
                        <a:pt x="204" y="406"/>
                      </a:lnTo>
                      <a:lnTo>
                        <a:pt x="206" y="406"/>
                      </a:lnTo>
                      <a:lnTo>
                        <a:pt x="204" y="406"/>
                      </a:lnTo>
                      <a:lnTo>
                        <a:pt x="204" y="409"/>
                      </a:lnTo>
                      <a:lnTo>
                        <a:pt x="204" y="406"/>
                      </a:lnTo>
                      <a:lnTo>
                        <a:pt x="206" y="409"/>
                      </a:lnTo>
                      <a:lnTo>
                        <a:pt x="204" y="409"/>
                      </a:lnTo>
                      <a:lnTo>
                        <a:pt x="206" y="409"/>
                      </a:lnTo>
                      <a:lnTo>
                        <a:pt x="204" y="409"/>
                      </a:lnTo>
                      <a:lnTo>
                        <a:pt x="206" y="409"/>
                      </a:lnTo>
                      <a:lnTo>
                        <a:pt x="208" y="409"/>
                      </a:lnTo>
                      <a:lnTo>
                        <a:pt x="206" y="409"/>
                      </a:lnTo>
                      <a:lnTo>
                        <a:pt x="206" y="411"/>
                      </a:lnTo>
                      <a:lnTo>
                        <a:pt x="206" y="413"/>
                      </a:lnTo>
                      <a:lnTo>
                        <a:pt x="206" y="416"/>
                      </a:lnTo>
                      <a:lnTo>
                        <a:pt x="206" y="413"/>
                      </a:lnTo>
                      <a:lnTo>
                        <a:pt x="208" y="413"/>
                      </a:lnTo>
                      <a:lnTo>
                        <a:pt x="211" y="416"/>
                      </a:lnTo>
                      <a:lnTo>
                        <a:pt x="211" y="413"/>
                      </a:lnTo>
                      <a:lnTo>
                        <a:pt x="211" y="416"/>
                      </a:lnTo>
                      <a:lnTo>
                        <a:pt x="211" y="418"/>
                      </a:lnTo>
                      <a:lnTo>
                        <a:pt x="211" y="421"/>
                      </a:lnTo>
                      <a:lnTo>
                        <a:pt x="208" y="421"/>
                      </a:lnTo>
                      <a:lnTo>
                        <a:pt x="208" y="418"/>
                      </a:lnTo>
                      <a:lnTo>
                        <a:pt x="206" y="418"/>
                      </a:lnTo>
                      <a:lnTo>
                        <a:pt x="208" y="418"/>
                      </a:lnTo>
                      <a:lnTo>
                        <a:pt x="206" y="418"/>
                      </a:lnTo>
                      <a:lnTo>
                        <a:pt x="206" y="416"/>
                      </a:lnTo>
                      <a:lnTo>
                        <a:pt x="204" y="416"/>
                      </a:lnTo>
                      <a:lnTo>
                        <a:pt x="204" y="413"/>
                      </a:lnTo>
                      <a:lnTo>
                        <a:pt x="204" y="416"/>
                      </a:lnTo>
                      <a:lnTo>
                        <a:pt x="206" y="416"/>
                      </a:lnTo>
                      <a:lnTo>
                        <a:pt x="206" y="418"/>
                      </a:lnTo>
                      <a:lnTo>
                        <a:pt x="206" y="416"/>
                      </a:lnTo>
                      <a:lnTo>
                        <a:pt x="204" y="416"/>
                      </a:lnTo>
                      <a:lnTo>
                        <a:pt x="206" y="418"/>
                      </a:lnTo>
                      <a:lnTo>
                        <a:pt x="204" y="418"/>
                      </a:lnTo>
                      <a:lnTo>
                        <a:pt x="204" y="416"/>
                      </a:lnTo>
                      <a:lnTo>
                        <a:pt x="204" y="418"/>
                      </a:lnTo>
                      <a:lnTo>
                        <a:pt x="204" y="416"/>
                      </a:lnTo>
                      <a:lnTo>
                        <a:pt x="201" y="416"/>
                      </a:lnTo>
                      <a:lnTo>
                        <a:pt x="201" y="413"/>
                      </a:lnTo>
                      <a:lnTo>
                        <a:pt x="201" y="416"/>
                      </a:lnTo>
                      <a:lnTo>
                        <a:pt x="201" y="413"/>
                      </a:lnTo>
                      <a:lnTo>
                        <a:pt x="199" y="413"/>
                      </a:lnTo>
                      <a:lnTo>
                        <a:pt x="197" y="413"/>
                      </a:lnTo>
                      <a:lnTo>
                        <a:pt x="197" y="416"/>
                      </a:lnTo>
                      <a:lnTo>
                        <a:pt x="199" y="416"/>
                      </a:lnTo>
                      <a:lnTo>
                        <a:pt x="201" y="416"/>
                      </a:lnTo>
                      <a:lnTo>
                        <a:pt x="201" y="418"/>
                      </a:lnTo>
                      <a:lnTo>
                        <a:pt x="199" y="418"/>
                      </a:lnTo>
                      <a:lnTo>
                        <a:pt x="201" y="418"/>
                      </a:lnTo>
                      <a:lnTo>
                        <a:pt x="199" y="418"/>
                      </a:lnTo>
                      <a:lnTo>
                        <a:pt x="201" y="418"/>
                      </a:lnTo>
                      <a:lnTo>
                        <a:pt x="199" y="418"/>
                      </a:lnTo>
                      <a:lnTo>
                        <a:pt x="199" y="421"/>
                      </a:lnTo>
                      <a:lnTo>
                        <a:pt x="199" y="418"/>
                      </a:lnTo>
                      <a:lnTo>
                        <a:pt x="199" y="421"/>
                      </a:lnTo>
                      <a:lnTo>
                        <a:pt x="199" y="418"/>
                      </a:lnTo>
                      <a:lnTo>
                        <a:pt x="197" y="418"/>
                      </a:lnTo>
                      <a:lnTo>
                        <a:pt x="199" y="421"/>
                      </a:lnTo>
                      <a:lnTo>
                        <a:pt x="197" y="421"/>
                      </a:lnTo>
                      <a:lnTo>
                        <a:pt x="199" y="421"/>
                      </a:lnTo>
                      <a:lnTo>
                        <a:pt x="201" y="421"/>
                      </a:lnTo>
                      <a:lnTo>
                        <a:pt x="199" y="421"/>
                      </a:lnTo>
                      <a:lnTo>
                        <a:pt x="197" y="421"/>
                      </a:lnTo>
                      <a:lnTo>
                        <a:pt x="199" y="421"/>
                      </a:lnTo>
                      <a:lnTo>
                        <a:pt x="197" y="421"/>
                      </a:lnTo>
                      <a:lnTo>
                        <a:pt x="199" y="421"/>
                      </a:lnTo>
                      <a:lnTo>
                        <a:pt x="197" y="421"/>
                      </a:lnTo>
                      <a:lnTo>
                        <a:pt x="197" y="423"/>
                      </a:lnTo>
                      <a:lnTo>
                        <a:pt x="194" y="423"/>
                      </a:lnTo>
                      <a:lnTo>
                        <a:pt x="197" y="423"/>
                      </a:lnTo>
                      <a:lnTo>
                        <a:pt x="199" y="423"/>
                      </a:lnTo>
                      <a:lnTo>
                        <a:pt x="197" y="423"/>
                      </a:lnTo>
                      <a:lnTo>
                        <a:pt x="199" y="423"/>
                      </a:lnTo>
                      <a:lnTo>
                        <a:pt x="201" y="423"/>
                      </a:lnTo>
                      <a:lnTo>
                        <a:pt x="199" y="423"/>
                      </a:lnTo>
                      <a:lnTo>
                        <a:pt x="197" y="423"/>
                      </a:lnTo>
                      <a:lnTo>
                        <a:pt x="194" y="423"/>
                      </a:lnTo>
                      <a:lnTo>
                        <a:pt x="197" y="423"/>
                      </a:lnTo>
                      <a:lnTo>
                        <a:pt x="197" y="425"/>
                      </a:lnTo>
                      <a:lnTo>
                        <a:pt x="197" y="423"/>
                      </a:lnTo>
                      <a:lnTo>
                        <a:pt x="197" y="425"/>
                      </a:lnTo>
                      <a:lnTo>
                        <a:pt x="199" y="425"/>
                      </a:lnTo>
                      <a:lnTo>
                        <a:pt x="197" y="425"/>
                      </a:lnTo>
                      <a:lnTo>
                        <a:pt x="199" y="425"/>
                      </a:lnTo>
                      <a:lnTo>
                        <a:pt x="199" y="428"/>
                      </a:lnTo>
                      <a:lnTo>
                        <a:pt x="199" y="430"/>
                      </a:lnTo>
                      <a:lnTo>
                        <a:pt x="199" y="428"/>
                      </a:lnTo>
                      <a:lnTo>
                        <a:pt x="199" y="430"/>
                      </a:lnTo>
                      <a:lnTo>
                        <a:pt x="201" y="430"/>
                      </a:lnTo>
                      <a:lnTo>
                        <a:pt x="199" y="430"/>
                      </a:lnTo>
                      <a:lnTo>
                        <a:pt x="201" y="430"/>
                      </a:lnTo>
                      <a:lnTo>
                        <a:pt x="199" y="430"/>
                      </a:lnTo>
                      <a:lnTo>
                        <a:pt x="197" y="430"/>
                      </a:lnTo>
                      <a:lnTo>
                        <a:pt x="199" y="430"/>
                      </a:lnTo>
                      <a:lnTo>
                        <a:pt x="197" y="430"/>
                      </a:lnTo>
                      <a:lnTo>
                        <a:pt x="197" y="432"/>
                      </a:lnTo>
                      <a:lnTo>
                        <a:pt x="199" y="432"/>
                      </a:lnTo>
                      <a:lnTo>
                        <a:pt x="197" y="432"/>
                      </a:lnTo>
                      <a:lnTo>
                        <a:pt x="199" y="432"/>
                      </a:lnTo>
                      <a:lnTo>
                        <a:pt x="199" y="435"/>
                      </a:lnTo>
                      <a:lnTo>
                        <a:pt x="201" y="435"/>
                      </a:lnTo>
                      <a:lnTo>
                        <a:pt x="199" y="435"/>
                      </a:lnTo>
                      <a:lnTo>
                        <a:pt x="201" y="435"/>
                      </a:lnTo>
                      <a:lnTo>
                        <a:pt x="201" y="437"/>
                      </a:lnTo>
                      <a:lnTo>
                        <a:pt x="199" y="437"/>
                      </a:lnTo>
                      <a:lnTo>
                        <a:pt x="199" y="435"/>
                      </a:lnTo>
                      <a:lnTo>
                        <a:pt x="199" y="437"/>
                      </a:lnTo>
                      <a:lnTo>
                        <a:pt x="199" y="435"/>
                      </a:lnTo>
                      <a:lnTo>
                        <a:pt x="199" y="437"/>
                      </a:lnTo>
                      <a:lnTo>
                        <a:pt x="201" y="437"/>
                      </a:lnTo>
                      <a:lnTo>
                        <a:pt x="204" y="437"/>
                      </a:lnTo>
                      <a:lnTo>
                        <a:pt x="201" y="437"/>
                      </a:lnTo>
                      <a:lnTo>
                        <a:pt x="199" y="437"/>
                      </a:lnTo>
                      <a:lnTo>
                        <a:pt x="197" y="437"/>
                      </a:lnTo>
                      <a:lnTo>
                        <a:pt x="199" y="437"/>
                      </a:lnTo>
                      <a:lnTo>
                        <a:pt x="199" y="440"/>
                      </a:lnTo>
                      <a:lnTo>
                        <a:pt x="201" y="440"/>
                      </a:lnTo>
                      <a:lnTo>
                        <a:pt x="199" y="440"/>
                      </a:lnTo>
                      <a:lnTo>
                        <a:pt x="201" y="440"/>
                      </a:lnTo>
                      <a:lnTo>
                        <a:pt x="199" y="440"/>
                      </a:lnTo>
                      <a:lnTo>
                        <a:pt x="201" y="442"/>
                      </a:lnTo>
                      <a:lnTo>
                        <a:pt x="201" y="440"/>
                      </a:lnTo>
                      <a:lnTo>
                        <a:pt x="201" y="442"/>
                      </a:lnTo>
                      <a:lnTo>
                        <a:pt x="199" y="442"/>
                      </a:lnTo>
                      <a:lnTo>
                        <a:pt x="197" y="442"/>
                      </a:lnTo>
                      <a:lnTo>
                        <a:pt x="199" y="442"/>
                      </a:lnTo>
                      <a:lnTo>
                        <a:pt x="199" y="444"/>
                      </a:lnTo>
                      <a:lnTo>
                        <a:pt x="199" y="447"/>
                      </a:lnTo>
                      <a:lnTo>
                        <a:pt x="199" y="449"/>
                      </a:lnTo>
                      <a:lnTo>
                        <a:pt x="201" y="449"/>
                      </a:lnTo>
                      <a:lnTo>
                        <a:pt x="199" y="449"/>
                      </a:lnTo>
                      <a:lnTo>
                        <a:pt x="199" y="451"/>
                      </a:lnTo>
                      <a:lnTo>
                        <a:pt x="199" y="454"/>
                      </a:lnTo>
                      <a:lnTo>
                        <a:pt x="199" y="451"/>
                      </a:lnTo>
                      <a:lnTo>
                        <a:pt x="201" y="454"/>
                      </a:lnTo>
                      <a:lnTo>
                        <a:pt x="201" y="451"/>
                      </a:lnTo>
                      <a:lnTo>
                        <a:pt x="201" y="454"/>
                      </a:lnTo>
                      <a:lnTo>
                        <a:pt x="199" y="454"/>
                      </a:lnTo>
                      <a:lnTo>
                        <a:pt x="201" y="454"/>
                      </a:lnTo>
                      <a:lnTo>
                        <a:pt x="199" y="454"/>
                      </a:lnTo>
                      <a:lnTo>
                        <a:pt x="199" y="456"/>
                      </a:lnTo>
                      <a:lnTo>
                        <a:pt x="201" y="456"/>
                      </a:lnTo>
                      <a:lnTo>
                        <a:pt x="199" y="459"/>
                      </a:lnTo>
                      <a:lnTo>
                        <a:pt x="201" y="459"/>
                      </a:lnTo>
                      <a:lnTo>
                        <a:pt x="199" y="459"/>
                      </a:lnTo>
                      <a:lnTo>
                        <a:pt x="201" y="459"/>
                      </a:lnTo>
                      <a:lnTo>
                        <a:pt x="204" y="459"/>
                      </a:lnTo>
                      <a:lnTo>
                        <a:pt x="204" y="461"/>
                      </a:lnTo>
                      <a:lnTo>
                        <a:pt x="201" y="461"/>
                      </a:lnTo>
                      <a:lnTo>
                        <a:pt x="204" y="461"/>
                      </a:lnTo>
                      <a:lnTo>
                        <a:pt x="201" y="461"/>
                      </a:lnTo>
                      <a:lnTo>
                        <a:pt x="204" y="461"/>
                      </a:lnTo>
                      <a:lnTo>
                        <a:pt x="201" y="463"/>
                      </a:lnTo>
                      <a:lnTo>
                        <a:pt x="204" y="463"/>
                      </a:lnTo>
                      <a:lnTo>
                        <a:pt x="206" y="463"/>
                      </a:lnTo>
                      <a:lnTo>
                        <a:pt x="204" y="463"/>
                      </a:lnTo>
                      <a:lnTo>
                        <a:pt x="204" y="466"/>
                      </a:lnTo>
                      <a:lnTo>
                        <a:pt x="204" y="463"/>
                      </a:lnTo>
                      <a:lnTo>
                        <a:pt x="204" y="466"/>
                      </a:lnTo>
                      <a:lnTo>
                        <a:pt x="204" y="463"/>
                      </a:lnTo>
                      <a:lnTo>
                        <a:pt x="204" y="466"/>
                      </a:lnTo>
                      <a:lnTo>
                        <a:pt x="204" y="463"/>
                      </a:lnTo>
                      <a:lnTo>
                        <a:pt x="204" y="466"/>
                      </a:lnTo>
                      <a:lnTo>
                        <a:pt x="204" y="463"/>
                      </a:lnTo>
                      <a:lnTo>
                        <a:pt x="204" y="466"/>
                      </a:lnTo>
                      <a:lnTo>
                        <a:pt x="206" y="466"/>
                      </a:lnTo>
                      <a:lnTo>
                        <a:pt x="204" y="466"/>
                      </a:lnTo>
                      <a:lnTo>
                        <a:pt x="204" y="468"/>
                      </a:lnTo>
                      <a:lnTo>
                        <a:pt x="201" y="468"/>
                      </a:lnTo>
                      <a:lnTo>
                        <a:pt x="201" y="470"/>
                      </a:lnTo>
                      <a:lnTo>
                        <a:pt x="199" y="470"/>
                      </a:lnTo>
                      <a:lnTo>
                        <a:pt x="201" y="470"/>
                      </a:lnTo>
                      <a:lnTo>
                        <a:pt x="204" y="470"/>
                      </a:lnTo>
                      <a:lnTo>
                        <a:pt x="206" y="473"/>
                      </a:lnTo>
                      <a:lnTo>
                        <a:pt x="206" y="470"/>
                      </a:lnTo>
                      <a:lnTo>
                        <a:pt x="206" y="473"/>
                      </a:lnTo>
                      <a:lnTo>
                        <a:pt x="206" y="470"/>
                      </a:lnTo>
                      <a:lnTo>
                        <a:pt x="206" y="473"/>
                      </a:lnTo>
                      <a:lnTo>
                        <a:pt x="208" y="473"/>
                      </a:lnTo>
                      <a:lnTo>
                        <a:pt x="208" y="475"/>
                      </a:lnTo>
                      <a:lnTo>
                        <a:pt x="208" y="478"/>
                      </a:lnTo>
                      <a:lnTo>
                        <a:pt x="208" y="475"/>
                      </a:lnTo>
                      <a:lnTo>
                        <a:pt x="208" y="473"/>
                      </a:lnTo>
                      <a:lnTo>
                        <a:pt x="211" y="473"/>
                      </a:lnTo>
                      <a:lnTo>
                        <a:pt x="211" y="470"/>
                      </a:lnTo>
                      <a:lnTo>
                        <a:pt x="211" y="473"/>
                      </a:lnTo>
                      <a:lnTo>
                        <a:pt x="208" y="473"/>
                      </a:lnTo>
                      <a:lnTo>
                        <a:pt x="211" y="473"/>
                      </a:lnTo>
                      <a:lnTo>
                        <a:pt x="211" y="470"/>
                      </a:lnTo>
                      <a:lnTo>
                        <a:pt x="213" y="470"/>
                      </a:lnTo>
                      <a:lnTo>
                        <a:pt x="211" y="470"/>
                      </a:lnTo>
                      <a:lnTo>
                        <a:pt x="211" y="473"/>
                      </a:lnTo>
                      <a:lnTo>
                        <a:pt x="211" y="470"/>
                      </a:lnTo>
                      <a:lnTo>
                        <a:pt x="211" y="473"/>
                      </a:lnTo>
                      <a:lnTo>
                        <a:pt x="213" y="473"/>
                      </a:lnTo>
                      <a:lnTo>
                        <a:pt x="216" y="473"/>
                      </a:lnTo>
                      <a:lnTo>
                        <a:pt x="213" y="475"/>
                      </a:lnTo>
                      <a:lnTo>
                        <a:pt x="213" y="478"/>
                      </a:lnTo>
                      <a:lnTo>
                        <a:pt x="216" y="478"/>
                      </a:lnTo>
                      <a:lnTo>
                        <a:pt x="213" y="478"/>
                      </a:lnTo>
                      <a:lnTo>
                        <a:pt x="216" y="478"/>
                      </a:lnTo>
                      <a:lnTo>
                        <a:pt x="216" y="480"/>
                      </a:lnTo>
                      <a:lnTo>
                        <a:pt x="216" y="478"/>
                      </a:lnTo>
                      <a:lnTo>
                        <a:pt x="216" y="480"/>
                      </a:lnTo>
                      <a:lnTo>
                        <a:pt x="216" y="478"/>
                      </a:lnTo>
                      <a:lnTo>
                        <a:pt x="216" y="480"/>
                      </a:lnTo>
                      <a:lnTo>
                        <a:pt x="216" y="478"/>
                      </a:lnTo>
                      <a:lnTo>
                        <a:pt x="218" y="478"/>
                      </a:lnTo>
                      <a:lnTo>
                        <a:pt x="216" y="478"/>
                      </a:lnTo>
                      <a:lnTo>
                        <a:pt x="218" y="478"/>
                      </a:lnTo>
                      <a:lnTo>
                        <a:pt x="216" y="478"/>
                      </a:lnTo>
                      <a:lnTo>
                        <a:pt x="218" y="480"/>
                      </a:lnTo>
                      <a:lnTo>
                        <a:pt x="218" y="478"/>
                      </a:lnTo>
                      <a:lnTo>
                        <a:pt x="218" y="480"/>
                      </a:lnTo>
                      <a:lnTo>
                        <a:pt x="218" y="478"/>
                      </a:lnTo>
                      <a:lnTo>
                        <a:pt x="218" y="480"/>
                      </a:lnTo>
                      <a:lnTo>
                        <a:pt x="218" y="478"/>
                      </a:lnTo>
                      <a:lnTo>
                        <a:pt x="218" y="475"/>
                      </a:lnTo>
                      <a:lnTo>
                        <a:pt x="220" y="475"/>
                      </a:lnTo>
                      <a:lnTo>
                        <a:pt x="223" y="475"/>
                      </a:lnTo>
                      <a:lnTo>
                        <a:pt x="225" y="475"/>
                      </a:lnTo>
                      <a:lnTo>
                        <a:pt x="227" y="475"/>
                      </a:lnTo>
                      <a:lnTo>
                        <a:pt x="225" y="475"/>
                      </a:lnTo>
                      <a:lnTo>
                        <a:pt x="227" y="475"/>
                      </a:lnTo>
                      <a:lnTo>
                        <a:pt x="227" y="478"/>
                      </a:lnTo>
                      <a:lnTo>
                        <a:pt x="227" y="475"/>
                      </a:lnTo>
                      <a:lnTo>
                        <a:pt x="227" y="478"/>
                      </a:lnTo>
                      <a:lnTo>
                        <a:pt x="227" y="475"/>
                      </a:lnTo>
                      <a:lnTo>
                        <a:pt x="227" y="478"/>
                      </a:lnTo>
                      <a:lnTo>
                        <a:pt x="227" y="480"/>
                      </a:lnTo>
                      <a:lnTo>
                        <a:pt x="227" y="478"/>
                      </a:lnTo>
                      <a:lnTo>
                        <a:pt x="227" y="480"/>
                      </a:lnTo>
                      <a:lnTo>
                        <a:pt x="225" y="480"/>
                      </a:lnTo>
                      <a:lnTo>
                        <a:pt x="227" y="480"/>
                      </a:lnTo>
                      <a:lnTo>
                        <a:pt x="230" y="480"/>
                      </a:lnTo>
                      <a:lnTo>
                        <a:pt x="227" y="480"/>
                      </a:lnTo>
                      <a:lnTo>
                        <a:pt x="230" y="480"/>
                      </a:lnTo>
                      <a:lnTo>
                        <a:pt x="230" y="482"/>
                      </a:lnTo>
                      <a:lnTo>
                        <a:pt x="230" y="480"/>
                      </a:lnTo>
                      <a:lnTo>
                        <a:pt x="230" y="482"/>
                      </a:lnTo>
                      <a:lnTo>
                        <a:pt x="230" y="485"/>
                      </a:lnTo>
                      <a:lnTo>
                        <a:pt x="230" y="482"/>
                      </a:lnTo>
                      <a:lnTo>
                        <a:pt x="230" y="485"/>
                      </a:lnTo>
                      <a:lnTo>
                        <a:pt x="232" y="485"/>
                      </a:lnTo>
                      <a:lnTo>
                        <a:pt x="232" y="482"/>
                      </a:lnTo>
                      <a:lnTo>
                        <a:pt x="232" y="485"/>
                      </a:lnTo>
                      <a:lnTo>
                        <a:pt x="232" y="482"/>
                      </a:lnTo>
                      <a:lnTo>
                        <a:pt x="232" y="485"/>
                      </a:lnTo>
                      <a:lnTo>
                        <a:pt x="234" y="485"/>
                      </a:lnTo>
                      <a:lnTo>
                        <a:pt x="232" y="485"/>
                      </a:lnTo>
                      <a:lnTo>
                        <a:pt x="234" y="485"/>
                      </a:lnTo>
                      <a:lnTo>
                        <a:pt x="234" y="487"/>
                      </a:lnTo>
                      <a:lnTo>
                        <a:pt x="234" y="485"/>
                      </a:lnTo>
                      <a:lnTo>
                        <a:pt x="234" y="487"/>
                      </a:lnTo>
                      <a:lnTo>
                        <a:pt x="234" y="485"/>
                      </a:lnTo>
                      <a:lnTo>
                        <a:pt x="234" y="487"/>
                      </a:lnTo>
                      <a:lnTo>
                        <a:pt x="237" y="487"/>
                      </a:lnTo>
                      <a:lnTo>
                        <a:pt x="234" y="487"/>
                      </a:lnTo>
                      <a:lnTo>
                        <a:pt x="234" y="489"/>
                      </a:lnTo>
                      <a:lnTo>
                        <a:pt x="234" y="487"/>
                      </a:lnTo>
                      <a:lnTo>
                        <a:pt x="234" y="489"/>
                      </a:lnTo>
                      <a:lnTo>
                        <a:pt x="234" y="487"/>
                      </a:lnTo>
                      <a:lnTo>
                        <a:pt x="237" y="487"/>
                      </a:lnTo>
                      <a:lnTo>
                        <a:pt x="239" y="487"/>
                      </a:lnTo>
                      <a:lnTo>
                        <a:pt x="239" y="489"/>
                      </a:lnTo>
                      <a:lnTo>
                        <a:pt x="239" y="487"/>
                      </a:lnTo>
                      <a:lnTo>
                        <a:pt x="239" y="489"/>
                      </a:lnTo>
                      <a:lnTo>
                        <a:pt x="242" y="489"/>
                      </a:lnTo>
                      <a:lnTo>
                        <a:pt x="244" y="489"/>
                      </a:lnTo>
                      <a:lnTo>
                        <a:pt x="244" y="492"/>
                      </a:lnTo>
                      <a:lnTo>
                        <a:pt x="246" y="492"/>
                      </a:lnTo>
                      <a:lnTo>
                        <a:pt x="244" y="492"/>
                      </a:lnTo>
                      <a:lnTo>
                        <a:pt x="246" y="492"/>
                      </a:lnTo>
                      <a:lnTo>
                        <a:pt x="246" y="494"/>
                      </a:lnTo>
                      <a:lnTo>
                        <a:pt x="246" y="492"/>
                      </a:lnTo>
                      <a:lnTo>
                        <a:pt x="246" y="494"/>
                      </a:lnTo>
                      <a:lnTo>
                        <a:pt x="246" y="492"/>
                      </a:lnTo>
                      <a:lnTo>
                        <a:pt x="246" y="494"/>
                      </a:lnTo>
                      <a:lnTo>
                        <a:pt x="244" y="494"/>
                      </a:lnTo>
                      <a:lnTo>
                        <a:pt x="244" y="497"/>
                      </a:lnTo>
                      <a:lnTo>
                        <a:pt x="246" y="497"/>
                      </a:lnTo>
                      <a:lnTo>
                        <a:pt x="244" y="497"/>
                      </a:lnTo>
                      <a:lnTo>
                        <a:pt x="242" y="497"/>
                      </a:lnTo>
                      <a:lnTo>
                        <a:pt x="242" y="494"/>
                      </a:lnTo>
                      <a:lnTo>
                        <a:pt x="239" y="492"/>
                      </a:lnTo>
                      <a:lnTo>
                        <a:pt x="239" y="494"/>
                      </a:lnTo>
                      <a:lnTo>
                        <a:pt x="239" y="492"/>
                      </a:lnTo>
                      <a:lnTo>
                        <a:pt x="239" y="494"/>
                      </a:lnTo>
                      <a:lnTo>
                        <a:pt x="242" y="494"/>
                      </a:lnTo>
                      <a:lnTo>
                        <a:pt x="242" y="497"/>
                      </a:lnTo>
                      <a:lnTo>
                        <a:pt x="244" y="497"/>
                      </a:lnTo>
                      <a:lnTo>
                        <a:pt x="244" y="499"/>
                      </a:lnTo>
                      <a:lnTo>
                        <a:pt x="246" y="499"/>
                      </a:lnTo>
                      <a:lnTo>
                        <a:pt x="244" y="499"/>
                      </a:lnTo>
                      <a:lnTo>
                        <a:pt x="246" y="501"/>
                      </a:lnTo>
                      <a:lnTo>
                        <a:pt x="244" y="501"/>
                      </a:lnTo>
                      <a:lnTo>
                        <a:pt x="246" y="501"/>
                      </a:lnTo>
                      <a:lnTo>
                        <a:pt x="246" y="504"/>
                      </a:lnTo>
                      <a:lnTo>
                        <a:pt x="246" y="501"/>
                      </a:lnTo>
                      <a:lnTo>
                        <a:pt x="246" y="499"/>
                      </a:lnTo>
                      <a:lnTo>
                        <a:pt x="249" y="499"/>
                      </a:lnTo>
                      <a:lnTo>
                        <a:pt x="249" y="501"/>
                      </a:lnTo>
                      <a:lnTo>
                        <a:pt x="249" y="499"/>
                      </a:lnTo>
                      <a:lnTo>
                        <a:pt x="251" y="499"/>
                      </a:lnTo>
                      <a:lnTo>
                        <a:pt x="251" y="501"/>
                      </a:lnTo>
                      <a:lnTo>
                        <a:pt x="251" y="504"/>
                      </a:lnTo>
                      <a:lnTo>
                        <a:pt x="251" y="506"/>
                      </a:lnTo>
                      <a:lnTo>
                        <a:pt x="253" y="506"/>
                      </a:lnTo>
                      <a:lnTo>
                        <a:pt x="251" y="504"/>
                      </a:lnTo>
                      <a:lnTo>
                        <a:pt x="251" y="501"/>
                      </a:lnTo>
                      <a:lnTo>
                        <a:pt x="253" y="501"/>
                      </a:lnTo>
                      <a:lnTo>
                        <a:pt x="251" y="501"/>
                      </a:lnTo>
                      <a:lnTo>
                        <a:pt x="253" y="501"/>
                      </a:lnTo>
                      <a:lnTo>
                        <a:pt x="251" y="501"/>
                      </a:lnTo>
                      <a:lnTo>
                        <a:pt x="253" y="501"/>
                      </a:lnTo>
                      <a:lnTo>
                        <a:pt x="251" y="501"/>
                      </a:lnTo>
                      <a:lnTo>
                        <a:pt x="251" y="499"/>
                      </a:lnTo>
                      <a:lnTo>
                        <a:pt x="253" y="499"/>
                      </a:lnTo>
                      <a:lnTo>
                        <a:pt x="253" y="501"/>
                      </a:lnTo>
                      <a:lnTo>
                        <a:pt x="253" y="499"/>
                      </a:lnTo>
                      <a:lnTo>
                        <a:pt x="253" y="501"/>
                      </a:lnTo>
                      <a:lnTo>
                        <a:pt x="253" y="504"/>
                      </a:lnTo>
                      <a:lnTo>
                        <a:pt x="253" y="506"/>
                      </a:lnTo>
                      <a:lnTo>
                        <a:pt x="256" y="506"/>
                      </a:lnTo>
                      <a:lnTo>
                        <a:pt x="256" y="508"/>
                      </a:lnTo>
                      <a:lnTo>
                        <a:pt x="256" y="511"/>
                      </a:lnTo>
                      <a:lnTo>
                        <a:pt x="258" y="511"/>
                      </a:lnTo>
                      <a:lnTo>
                        <a:pt x="256" y="511"/>
                      </a:lnTo>
                      <a:lnTo>
                        <a:pt x="258" y="511"/>
                      </a:lnTo>
                      <a:lnTo>
                        <a:pt x="261" y="511"/>
                      </a:lnTo>
                      <a:lnTo>
                        <a:pt x="261" y="513"/>
                      </a:lnTo>
                      <a:lnTo>
                        <a:pt x="261" y="511"/>
                      </a:lnTo>
                      <a:lnTo>
                        <a:pt x="261" y="513"/>
                      </a:lnTo>
                      <a:lnTo>
                        <a:pt x="263" y="513"/>
                      </a:lnTo>
                      <a:lnTo>
                        <a:pt x="263" y="516"/>
                      </a:lnTo>
                      <a:lnTo>
                        <a:pt x="261" y="516"/>
                      </a:lnTo>
                      <a:lnTo>
                        <a:pt x="258" y="516"/>
                      </a:lnTo>
                      <a:lnTo>
                        <a:pt x="261" y="516"/>
                      </a:lnTo>
                      <a:lnTo>
                        <a:pt x="258" y="516"/>
                      </a:lnTo>
                      <a:lnTo>
                        <a:pt x="261" y="516"/>
                      </a:lnTo>
                      <a:lnTo>
                        <a:pt x="258" y="513"/>
                      </a:lnTo>
                      <a:lnTo>
                        <a:pt x="258" y="511"/>
                      </a:lnTo>
                      <a:lnTo>
                        <a:pt x="256" y="511"/>
                      </a:lnTo>
                      <a:lnTo>
                        <a:pt x="258" y="511"/>
                      </a:lnTo>
                      <a:lnTo>
                        <a:pt x="256" y="511"/>
                      </a:lnTo>
                      <a:lnTo>
                        <a:pt x="253" y="511"/>
                      </a:lnTo>
                      <a:lnTo>
                        <a:pt x="256" y="511"/>
                      </a:lnTo>
                      <a:lnTo>
                        <a:pt x="256" y="513"/>
                      </a:lnTo>
                      <a:lnTo>
                        <a:pt x="256" y="511"/>
                      </a:lnTo>
                      <a:lnTo>
                        <a:pt x="256" y="513"/>
                      </a:lnTo>
                      <a:lnTo>
                        <a:pt x="258" y="513"/>
                      </a:lnTo>
                      <a:lnTo>
                        <a:pt x="258" y="516"/>
                      </a:lnTo>
                      <a:lnTo>
                        <a:pt x="256" y="516"/>
                      </a:lnTo>
                      <a:lnTo>
                        <a:pt x="256" y="518"/>
                      </a:lnTo>
                      <a:lnTo>
                        <a:pt x="253" y="518"/>
                      </a:lnTo>
                      <a:lnTo>
                        <a:pt x="251" y="518"/>
                      </a:lnTo>
                      <a:lnTo>
                        <a:pt x="251" y="520"/>
                      </a:lnTo>
                      <a:lnTo>
                        <a:pt x="253" y="518"/>
                      </a:lnTo>
                      <a:lnTo>
                        <a:pt x="256" y="518"/>
                      </a:lnTo>
                      <a:lnTo>
                        <a:pt x="258" y="518"/>
                      </a:lnTo>
                      <a:lnTo>
                        <a:pt x="261" y="518"/>
                      </a:lnTo>
                      <a:lnTo>
                        <a:pt x="263" y="518"/>
                      </a:lnTo>
                      <a:lnTo>
                        <a:pt x="263" y="520"/>
                      </a:lnTo>
                      <a:lnTo>
                        <a:pt x="261" y="520"/>
                      </a:lnTo>
                      <a:lnTo>
                        <a:pt x="263" y="520"/>
                      </a:lnTo>
                      <a:lnTo>
                        <a:pt x="261" y="523"/>
                      </a:lnTo>
                      <a:lnTo>
                        <a:pt x="258" y="523"/>
                      </a:lnTo>
                      <a:lnTo>
                        <a:pt x="258" y="520"/>
                      </a:lnTo>
                      <a:lnTo>
                        <a:pt x="256" y="523"/>
                      </a:lnTo>
                      <a:lnTo>
                        <a:pt x="258" y="523"/>
                      </a:lnTo>
                      <a:lnTo>
                        <a:pt x="256" y="523"/>
                      </a:lnTo>
                      <a:lnTo>
                        <a:pt x="253" y="523"/>
                      </a:lnTo>
                      <a:lnTo>
                        <a:pt x="251" y="523"/>
                      </a:lnTo>
                      <a:lnTo>
                        <a:pt x="253" y="523"/>
                      </a:lnTo>
                      <a:lnTo>
                        <a:pt x="251" y="523"/>
                      </a:lnTo>
                      <a:lnTo>
                        <a:pt x="253" y="523"/>
                      </a:lnTo>
                      <a:lnTo>
                        <a:pt x="253" y="525"/>
                      </a:lnTo>
                      <a:lnTo>
                        <a:pt x="253" y="523"/>
                      </a:lnTo>
                      <a:lnTo>
                        <a:pt x="251" y="523"/>
                      </a:lnTo>
                      <a:lnTo>
                        <a:pt x="253" y="525"/>
                      </a:lnTo>
                      <a:lnTo>
                        <a:pt x="251" y="525"/>
                      </a:lnTo>
                      <a:lnTo>
                        <a:pt x="251" y="523"/>
                      </a:lnTo>
                      <a:lnTo>
                        <a:pt x="251" y="525"/>
                      </a:lnTo>
                      <a:lnTo>
                        <a:pt x="249" y="525"/>
                      </a:lnTo>
                      <a:lnTo>
                        <a:pt x="251" y="525"/>
                      </a:lnTo>
                      <a:lnTo>
                        <a:pt x="249" y="525"/>
                      </a:lnTo>
                      <a:lnTo>
                        <a:pt x="251" y="525"/>
                      </a:lnTo>
                      <a:lnTo>
                        <a:pt x="251" y="527"/>
                      </a:lnTo>
                      <a:lnTo>
                        <a:pt x="251" y="525"/>
                      </a:lnTo>
                      <a:lnTo>
                        <a:pt x="249" y="525"/>
                      </a:lnTo>
                      <a:lnTo>
                        <a:pt x="249" y="527"/>
                      </a:lnTo>
                      <a:lnTo>
                        <a:pt x="251" y="527"/>
                      </a:lnTo>
                      <a:lnTo>
                        <a:pt x="249" y="527"/>
                      </a:lnTo>
                      <a:lnTo>
                        <a:pt x="249" y="530"/>
                      </a:lnTo>
                      <a:lnTo>
                        <a:pt x="246" y="530"/>
                      </a:lnTo>
                      <a:lnTo>
                        <a:pt x="244" y="532"/>
                      </a:lnTo>
                      <a:lnTo>
                        <a:pt x="242" y="532"/>
                      </a:lnTo>
                      <a:lnTo>
                        <a:pt x="242" y="535"/>
                      </a:lnTo>
                      <a:lnTo>
                        <a:pt x="239" y="535"/>
                      </a:lnTo>
                      <a:lnTo>
                        <a:pt x="237" y="535"/>
                      </a:lnTo>
                      <a:lnTo>
                        <a:pt x="237" y="537"/>
                      </a:lnTo>
                      <a:lnTo>
                        <a:pt x="234" y="537"/>
                      </a:lnTo>
                      <a:lnTo>
                        <a:pt x="237" y="537"/>
                      </a:lnTo>
                      <a:lnTo>
                        <a:pt x="234" y="537"/>
                      </a:lnTo>
                      <a:lnTo>
                        <a:pt x="237" y="537"/>
                      </a:lnTo>
                      <a:lnTo>
                        <a:pt x="234" y="537"/>
                      </a:lnTo>
                      <a:lnTo>
                        <a:pt x="234" y="539"/>
                      </a:lnTo>
                      <a:lnTo>
                        <a:pt x="237" y="539"/>
                      </a:lnTo>
                      <a:lnTo>
                        <a:pt x="234" y="539"/>
                      </a:lnTo>
                      <a:lnTo>
                        <a:pt x="232" y="539"/>
                      </a:lnTo>
                      <a:lnTo>
                        <a:pt x="232" y="537"/>
                      </a:lnTo>
                      <a:lnTo>
                        <a:pt x="232" y="535"/>
                      </a:lnTo>
                      <a:lnTo>
                        <a:pt x="232" y="537"/>
                      </a:lnTo>
                      <a:lnTo>
                        <a:pt x="232" y="535"/>
                      </a:lnTo>
                      <a:lnTo>
                        <a:pt x="232" y="537"/>
                      </a:lnTo>
                      <a:lnTo>
                        <a:pt x="230" y="537"/>
                      </a:lnTo>
                      <a:lnTo>
                        <a:pt x="230" y="539"/>
                      </a:lnTo>
                      <a:lnTo>
                        <a:pt x="227" y="539"/>
                      </a:lnTo>
                      <a:lnTo>
                        <a:pt x="230" y="539"/>
                      </a:lnTo>
                      <a:lnTo>
                        <a:pt x="230" y="542"/>
                      </a:lnTo>
                      <a:lnTo>
                        <a:pt x="232" y="542"/>
                      </a:lnTo>
                      <a:lnTo>
                        <a:pt x="230" y="542"/>
                      </a:lnTo>
                      <a:lnTo>
                        <a:pt x="232" y="542"/>
                      </a:lnTo>
                      <a:lnTo>
                        <a:pt x="234" y="542"/>
                      </a:lnTo>
                      <a:lnTo>
                        <a:pt x="234" y="539"/>
                      </a:lnTo>
                      <a:lnTo>
                        <a:pt x="237" y="539"/>
                      </a:lnTo>
                      <a:lnTo>
                        <a:pt x="237" y="542"/>
                      </a:lnTo>
                      <a:lnTo>
                        <a:pt x="237" y="539"/>
                      </a:lnTo>
                      <a:lnTo>
                        <a:pt x="237" y="542"/>
                      </a:lnTo>
                      <a:lnTo>
                        <a:pt x="237" y="539"/>
                      </a:lnTo>
                      <a:lnTo>
                        <a:pt x="239" y="539"/>
                      </a:lnTo>
                      <a:lnTo>
                        <a:pt x="239" y="542"/>
                      </a:lnTo>
                      <a:lnTo>
                        <a:pt x="239" y="539"/>
                      </a:lnTo>
                      <a:lnTo>
                        <a:pt x="239" y="542"/>
                      </a:lnTo>
                      <a:lnTo>
                        <a:pt x="239" y="539"/>
                      </a:lnTo>
                      <a:lnTo>
                        <a:pt x="239" y="542"/>
                      </a:lnTo>
                      <a:lnTo>
                        <a:pt x="242" y="542"/>
                      </a:lnTo>
                      <a:lnTo>
                        <a:pt x="239" y="542"/>
                      </a:lnTo>
                      <a:lnTo>
                        <a:pt x="242" y="542"/>
                      </a:lnTo>
                      <a:lnTo>
                        <a:pt x="242" y="539"/>
                      </a:lnTo>
                      <a:lnTo>
                        <a:pt x="242" y="537"/>
                      </a:lnTo>
                      <a:lnTo>
                        <a:pt x="239" y="537"/>
                      </a:lnTo>
                      <a:lnTo>
                        <a:pt x="242" y="537"/>
                      </a:lnTo>
                      <a:lnTo>
                        <a:pt x="244" y="537"/>
                      </a:lnTo>
                      <a:lnTo>
                        <a:pt x="244" y="539"/>
                      </a:lnTo>
                      <a:lnTo>
                        <a:pt x="246" y="539"/>
                      </a:lnTo>
                      <a:lnTo>
                        <a:pt x="244" y="539"/>
                      </a:lnTo>
                      <a:lnTo>
                        <a:pt x="246" y="539"/>
                      </a:lnTo>
                      <a:lnTo>
                        <a:pt x="246" y="542"/>
                      </a:lnTo>
                      <a:lnTo>
                        <a:pt x="249" y="542"/>
                      </a:lnTo>
                      <a:lnTo>
                        <a:pt x="246" y="542"/>
                      </a:lnTo>
                      <a:lnTo>
                        <a:pt x="244" y="539"/>
                      </a:lnTo>
                      <a:lnTo>
                        <a:pt x="244" y="542"/>
                      </a:lnTo>
                      <a:lnTo>
                        <a:pt x="246" y="542"/>
                      </a:lnTo>
                      <a:lnTo>
                        <a:pt x="244" y="542"/>
                      </a:lnTo>
                      <a:lnTo>
                        <a:pt x="246" y="542"/>
                      </a:lnTo>
                      <a:lnTo>
                        <a:pt x="244" y="542"/>
                      </a:lnTo>
                      <a:lnTo>
                        <a:pt x="246" y="542"/>
                      </a:lnTo>
                      <a:lnTo>
                        <a:pt x="249" y="542"/>
                      </a:lnTo>
                      <a:lnTo>
                        <a:pt x="249" y="544"/>
                      </a:lnTo>
                      <a:lnTo>
                        <a:pt x="249" y="542"/>
                      </a:lnTo>
                      <a:lnTo>
                        <a:pt x="249" y="544"/>
                      </a:lnTo>
                      <a:lnTo>
                        <a:pt x="246" y="544"/>
                      </a:lnTo>
                      <a:lnTo>
                        <a:pt x="244" y="544"/>
                      </a:lnTo>
                      <a:lnTo>
                        <a:pt x="246" y="544"/>
                      </a:lnTo>
                      <a:lnTo>
                        <a:pt x="249" y="544"/>
                      </a:lnTo>
                      <a:lnTo>
                        <a:pt x="251" y="544"/>
                      </a:lnTo>
                      <a:lnTo>
                        <a:pt x="249" y="544"/>
                      </a:lnTo>
                      <a:lnTo>
                        <a:pt x="251" y="544"/>
                      </a:lnTo>
                      <a:lnTo>
                        <a:pt x="249" y="544"/>
                      </a:lnTo>
                      <a:lnTo>
                        <a:pt x="249" y="546"/>
                      </a:lnTo>
                      <a:lnTo>
                        <a:pt x="249" y="544"/>
                      </a:lnTo>
                      <a:lnTo>
                        <a:pt x="249" y="546"/>
                      </a:lnTo>
                      <a:lnTo>
                        <a:pt x="246" y="546"/>
                      </a:lnTo>
                      <a:lnTo>
                        <a:pt x="249" y="546"/>
                      </a:lnTo>
                      <a:lnTo>
                        <a:pt x="246" y="546"/>
                      </a:lnTo>
                      <a:lnTo>
                        <a:pt x="244" y="546"/>
                      </a:lnTo>
                      <a:lnTo>
                        <a:pt x="246" y="546"/>
                      </a:lnTo>
                      <a:lnTo>
                        <a:pt x="246" y="544"/>
                      </a:lnTo>
                      <a:lnTo>
                        <a:pt x="246" y="546"/>
                      </a:lnTo>
                      <a:lnTo>
                        <a:pt x="244" y="544"/>
                      </a:lnTo>
                      <a:lnTo>
                        <a:pt x="242" y="544"/>
                      </a:lnTo>
                      <a:lnTo>
                        <a:pt x="239" y="544"/>
                      </a:lnTo>
                      <a:lnTo>
                        <a:pt x="242" y="544"/>
                      </a:lnTo>
                      <a:lnTo>
                        <a:pt x="244" y="544"/>
                      </a:lnTo>
                      <a:lnTo>
                        <a:pt x="244" y="546"/>
                      </a:lnTo>
                      <a:lnTo>
                        <a:pt x="246" y="546"/>
                      </a:lnTo>
                      <a:lnTo>
                        <a:pt x="244" y="546"/>
                      </a:lnTo>
                      <a:lnTo>
                        <a:pt x="246" y="546"/>
                      </a:lnTo>
                      <a:lnTo>
                        <a:pt x="246" y="549"/>
                      </a:lnTo>
                      <a:lnTo>
                        <a:pt x="244" y="549"/>
                      </a:lnTo>
                      <a:lnTo>
                        <a:pt x="244" y="546"/>
                      </a:lnTo>
                      <a:lnTo>
                        <a:pt x="244" y="549"/>
                      </a:lnTo>
                      <a:lnTo>
                        <a:pt x="244" y="546"/>
                      </a:lnTo>
                      <a:lnTo>
                        <a:pt x="244" y="549"/>
                      </a:lnTo>
                      <a:lnTo>
                        <a:pt x="244" y="546"/>
                      </a:lnTo>
                      <a:lnTo>
                        <a:pt x="244" y="549"/>
                      </a:lnTo>
                      <a:lnTo>
                        <a:pt x="242" y="549"/>
                      </a:lnTo>
                      <a:lnTo>
                        <a:pt x="242" y="546"/>
                      </a:lnTo>
                      <a:lnTo>
                        <a:pt x="239" y="546"/>
                      </a:lnTo>
                      <a:lnTo>
                        <a:pt x="239" y="544"/>
                      </a:lnTo>
                      <a:lnTo>
                        <a:pt x="237" y="544"/>
                      </a:lnTo>
                      <a:lnTo>
                        <a:pt x="239" y="544"/>
                      </a:lnTo>
                      <a:lnTo>
                        <a:pt x="237" y="544"/>
                      </a:lnTo>
                      <a:lnTo>
                        <a:pt x="239" y="544"/>
                      </a:lnTo>
                      <a:lnTo>
                        <a:pt x="239" y="542"/>
                      </a:lnTo>
                      <a:lnTo>
                        <a:pt x="237" y="542"/>
                      </a:lnTo>
                      <a:lnTo>
                        <a:pt x="239" y="542"/>
                      </a:lnTo>
                      <a:lnTo>
                        <a:pt x="237" y="542"/>
                      </a:lnTo>
                      <a:lnTo>
                        <a:pt x="237" y="544"/>
                      </a:lnTo>
                      <a:lnTo>
                        <a:pt x="237" y="546"/>
                      </a:lnTo>
                      <a:lnTo>
                        <a:pt x="237" y="544"/>
                      </a:lnTo>
                      <a:lnTo>
                        <a:pt x="239" y="544"/>
                      </a:lnTo>
                      <a:lnTo>
                        <a:pt x="239" y="546"/>
                      </a:lnTo>
                      <a:lnTo>
                        <a:pt x="237" y="546"/>
                      </a:lnTo>
                      <a:lnTo>
                        <a:pt x="239" y="546"/>
                      </a:lnTo>
                      <a:lnTo>
                        <a:pt x="239" y="549"/>
                      </a:lnTo>
                      <a:lnTo>
                        <a:pt x="237" y="549"/>
                      </a:lnTo>
                      <a:lnTo>
                        <a:pt x="237" y="546"/>
                      </a:lnTo>
                      <a:lnTo>
                        <a:pt x="237" y="549"/>
                      </a:lnTo>
                      <a:lnTo>
                        <a:pt x="239" y="549"/>
                      </a:lnTo>
                      <a:lnTo>
                        <a:pt x="239" y="551"/>
                      </a:lnTo>
                      <a:lnTo>
                        <a:pt x="242" y="551"/>
                      </a:lnTo>
                      <a:lnTo>
                        <a:pt x="239" y="551"/>
                      </a:lnTo>
                      <a:lnTo>
                        <a:pt x="242" y="551"/>
                      </a:lnTo>
                      <a:lnTo>
                        <a:pt x="239" y="551"/>
                      </a:lnTo>
                      <a:lnTo>
                        <a:pt x="239" y="554"/>
                      </a:lnTo>
                      <a:lnTo>
                        <a:pt x="239" y="551"/>
                      </a:lnTo>
                      <a:lnTo>
                        <a:pt x="239" y="554"/>
                      </a:lnTo>
                      <a:lnTo>
                        <a:pt x="237" y="554"/>
                      </a:lnTo>
                      <a:lnTo>
                        <a:pt x="234" y="554"/>
                      </a:lnTo>
                      <a:lnTo>
                        <a:pt x="237" y="554"/>
                      </a:lnTo>
                      <a:lnTo>
                        <a:pt x="237" y="556"/>
                      </a:lnTo>
                      <a:lnTo>
                        <a:pt x="234" y="556"/>
                      </a:lnTo>
                      <a:lnTo>
                        <a:pt x="237" y="556"/>
                      </a:lnTo>
                      <a:lnTo>
                        <a:pt x="234" y="556"/>
                      </a:lnTo>
                      <a:lnTo>
                        <a:pt x="232" y="556"/>
                      </a:lnTo>
                      <a:lnTo>
                        <a:pt x="234" y="556"/>
                      </a:lnTo>
                      <a:lnTo>
                        <a:pt x="234" y="554"/>
                      </a:lnTo>
                      <a:lnTo>
                        <a:pt x="232" y="554"/>
                      </a:lnTo>
                      <a:lnTo>
                        <a:pt x="234" y="554"/>
                      </a:lnTo>
                      <a:lnTo>
                        <a:pt x="232" y="556"/>
                      </a:lnTo>
                      <a:lnTo>
                        <a:pt x="230" y="556"/>
                      </a:lnTo>
                      <a:lnTo>
                        <a:pt x="227" y="556"/>
                      </a:lnTo>
                      <a:lnTo>
                        <a:pt x="227" y="558"/>
                      </a:lnTo>
                      <a:lnTo>
                        <a:pt x="227" y="556"/>
                      </a:lnTo>
                      <a:lnTo>
                        <a:pt x="227" y="558"/>
                      </a:lnTo>
                      <a:lnTo>
                        <a:pt x="227" y="561"/>
                      </a:lnTo>
                      <a:lnTo>
                        <a:pt x="227" y="558"/>
                      </a:lnTo>
                      <a:lnTo>
                        <a:pt x="225" y="558"/>
                      </a:lnTo>
                      <a:lnTo>
                        <a:pt x="225" y="561"/>
                      </a:lnTo>
                      <a:lnTo>
                        <a:pt x="225" y="563"/>
                      </a:lnTo>
                      <a:lnTo>
                        <a:pt x="225" y="565"/>
                      </a:lnTo>
                      <a:lnTo>
                        <a:pt x="223" y="568"/>
                      </a:lnTo>
                      <a:lnTo>
                        <a:pt x="225" y="568"/>
                      </a:lnTo>
                      <a:lnTo>
                        <a:pt x="225" y="570"/>
                      </a:lnTo>
                      <a:lnTo>
                        <a:pt x="223" y="570"/>
                      </a:lnTo>
                      <a:lnTo>
                        <a:pt x="225" y="570"/>
                      </a:lnTo>
                      <a:lnTo>
                        <a:pt x="225" y="568"/>
                      </a:lnTo>
                      <a:lnTo>
                        <a:pt x="223" y="568"/>
                      </a:lnTo>
                      <a:lnTo>
                        <a:pt x="223" y="565"/>
                      </a:lnTo>
                      <a:lnTo>
                        <a:pt x="223" y="563"/>
                      </a:lnTo>
                      <a:lnTo>
                        <a:pt x="223" y="565"/>
                      </a:lnTo>
                      <a:lnTo>
                        <a:pt x="220" y="565"/>
                      </a:lnTo>
                      <a:lnTo>
                        <a:pt x="223" y="565"/>
                      </a:lnTo>
                      <a:lnTo>
                        <a:pt x="220" y="565"/>
                      </a:lnTo>
                      <a:lnTo>
                        <a:pt x="223" y="565"/>
                      </a:lnTo>
                      <a:lnTo>
                        <a:pt x="220" y="568"/>
                      </a:lnTo>
                      <a:lnTo>
                        <a:pt x="220" y="565"/>
                      </a:lnTo>
                      <a:lnTo>
                        <a:pt x="220" y="568"/>
                      </a:lnTo>
                      <a:lnTo>
                        <a:pt x="223" y="568"/>
                      </a:lnTo>
                      <a:lnTo>
                        <a:pt x="223" y="570"/>
                      </a:lnTo>
                      <a:lnTo>
                        <a:pt x="220" y="570"/>
                      </a:lnTo>
                      <a:lnTo>
                        <a:pt x="220" y="568"/>
                      </a:lnTo>
                      <a:lnTo>
                        <a:pt x="220" y="565"/>
                      </a:lnTo>
                      <a:lnTo>
                        <a:pt x="223" y="565"/>
                      </a:lnTo>
                      <a:lnTo>
                        <a:pt x="220" y="565"/>
                      </a:lnTo>
                      <a:lnTo>
                        <a:pt x="220" y="563"/>
                      </a:lnTo>
                      <a:lnTo>
                        <a:pt x="220" y="565"/>
                      </a:lnTo>
                      <a:lnTo>
                        <a:pt x="220" y="563"/>
                      </a:lnTo>
                      <a:lnTo>
                        <a:pt x="220" y="561"/>
                      </a:lnTo>
                      <a:lnTo>
                        <a:pt x="218" y="561"/>
                      </a:lnTo>
                      <a:lnTo>
                        <a:pt x="220" y="563"/>
                      </a:lnTo>
                      <a:lnTo>
                        <a:pt x="218" y="563"/>
                      </a:lnTo>
                      <a:lnTo>
                        <a:pt x="220" y="563"/>
                      </a:lnTo>
                      <a:lnTo>
                        <a:pt x="220" y="565"/>
                      </a:lnTo>
                      <a:lnTo>
                        <a:pt x="218" y="565"/>
                      </a:lnTo>
                      <a:lnTo>
                        <a:pt x="220" y="565"/>
                      </a:lnTo>
                      <a:lnTo>
                        <a:pt x="218" y="565"/>
                      </a:lnTo>
                      <a:lnTo>
                        <a:pt x="218" y="563"/>
                      </a:lnTo>
                      <a:lnTo>
                        <a:pt x="218" y="565"/>
                      </a:lnTo>
                      <a:lnTo>
                        <a:pt x="218" y="563"/>
                      </a:lnTo>
                      <a:lnTo>
                        <a:pt x="218" y="561"/>
                      </a:lnTo>
                      <a:lnTo>
                        <a:pt x="218" y="558"/>
                      </a:lnTo>
                      <a:lnTo>
                        <a:pt x="218" y="556"/>
                      </a:lnTo>
                      <a:lnTo>
                        <a:pt x="218" y="554"/>
                      </a:lnTo>
                      <a:lnTo>
                        <a:pt x="220" y="554"/>
                      </a:lnTo>
                      <a:lnTo>
                        <a:pt x="218" y="554"/>
                      </a:lnTo>
                      <a:lnTo>
                        <a:pt x="218" y="556"/>
                      </a:lnTo>
                      <a:lnTo>
                        <a:pt x="216" y="556"/>
                      </a:lnTo>
                      <a:lnTo>
                        <a:pt x="216" y="554"/>
                      </a:lnTo>
                      <a:lnTo>
                        <a:pt x="218" y="554"/>
                      </a:lnTo>
                      <a:lnTo>
                        <a:pt x="216" y="554"/>
                      </a:lnTo>
                      <a:lnTo>
                        <a:pt x="216" y="551"/>
                      </a:lnTo>
                      <a:lnTo>
                        <a:pt x="216" y="549"/>
                      </a:lnTo>
                      <a:lnTo>
                        <a:pt x="216" y="551"/>
                      </a:lnTo>
                      <a:lnTo>
                        <a:pt x="216" y="554"/>
                      </a:lnTo>
                      <a:lnTo>
                        <a:pt x="216" y="556"/>
                      </a:lnTo>
                      <a:lnTo>
                        <a:pt x="213" y="556"/>
                      </a:lnTo>
                      <a:lnTo>
                        <a:pt x="216" y="556"/>
                      </a:lnTo>
                      <a:lnTo>
                        <a:pt x="213" y="556"/>
                      </a:lnTo>
                      <a:lnTo>
                        <a:pt x="213" y="558"/>
                      </a:lnTo>
                      <a:lnTo>
                        <a:pt x="213" y="556"/>
                      </a:lnTo>
                      <a:lnTo>
                        <a:pt x="213" y="558"/>
                      </a:lnTo>
                      <a:lnTo>
                        <a:pt x="213" y="561"/>
                      </a:lnTo>
                      <a:lnTo>
                        <a:pt x="216" y="561"/>
                      </a:lnTo>
                      <a:lnTo>
                        <a:pt x="216" y="558"/>
                      </a:lnTo>
                      <a:lnTo>
                        <a:pt x="213" y="558"/>
                      </a:lnTo>
                      <a:lnTo>
                        <a:pt x="216" y="558"/>
                      </a:lnTo>
                      <a:lnTo>
                        <a:pt x="216" y="556"/>
                      </a:lnTo>
                      <a:lnTo>
                        <a:pt x="216" y="558"/>
                      </a:lnTo>
                      <a:lnTo>
                        <a:pt x="218" y="558"/>
                      </a:lnTo>
                      <a:lnTo>
                        <a:pt x="218" y="561"/>
                      </a:lnTo>
                      <a:lnTo>
                        <a:pt x="216" y="561"/>
                      </a:lnTo>
                      <a:lnTo>
                        <a:pt x="218" y="561"/>
                      </a:lnTo>
                      <a:lnTo>
                        <a:pt x="216" y="561"/>
                      </a:lnTo>
                      <a:lnTo>
                        <a:pt x="218" y="561"/>
                      </a:lnTo>
                      <a:lnTo>
                        <a:pt x="216" y="561"/>
                      </a:lnTo>
                      <a:lnTo>
                        <a:pt x="216" y="563"/>
                      </a:lnTo>
                      <a:lnTo>
                        <a:pt x="218" y="563"/>
                      </a:lnTo>
                      <a:lnTo>
                        <a:pt x="216" y="563"/>
                      </a:lnTo>
                      <a:lnTo>
                        <a:pt x="216" y="565"/>
                      </a:lnTo>
                      <a:lnTo>
                        <a:pt x="216" y="563"/>
                      </a:lnTo>
                      <a:lnTo>
                        <a:pt x="216" y="561"/>
                      </a:lnTo>
                      <a:lnTo>
                        <a:pt x="213" y="561"/>
                      </a:lnTo>
                      <a:lnTo>
                        <a:pt x="216" y="561"/>
                      </a:lnTo>
                      <a:lnTo>
                        <a:pt x="213" y="563"/>
                      </a:lnTo>
                      <a:lnTo>
                        <a:pt x="213" y="561"/>
                      </a:lnTo>
                      <a:lnTo>
                        <a:pt x="213" y="563"/>
                      </a:lnTo>
                      <a:lnTo>
                        <a:pt x="213" y="561"/>
                      </a:lnTo>
                      <a:lnTo>
                        <a:pt x="213" y="563"/>
                      </a:lnTo>
                      <a:lnTo>
                        <a:pt x="213" y="561"/>
                      </a:lnTo>
                      <a:lnTo>
                        <a:pt x="213" y="563"/>
                      </a:lnTo>
                      <a:lnTo>
                        <a:pt x="213" y="565"/>
                      </a:lnTo>
                      <a:lnTo>
                        <a:pt x="211" y="565"/>
                      </a:lnTo>
                      <a:lnTo>
                        <a:pt x="213" y="565"/>
                      </a:lnTo>
                      <a:lnTo>
                        <a:pt x="211" y="565"/>
                      </a:lnTo>
                      <a:lnTo>
                        <a:pt x="213" y="568"/>
                      </a:lnTo>
                      <a:lnTo>
                        <a:pt x="213" y="565"/>
                      </a:lnTo>
                      <a:lnTo>
                        <a:pt x="213" y="568"/>
                      </a:lnTo>
                      <a:lnTo>
                        <a:pt x="211" y="568"/>
                      </a:lnTo>
                      <a:lnTo>
                        <a:pt x="213" y="568"/>
                      </a:lnTo>
                      <a:lnTo>
                        <a:pt x="211" y="568"/>
                      </a:lnTo>
                      <a:lnTo>
                        <a:pt x="211" y="565"/>
                      </a:lnTo>
                      <a:lnTo>
                        <a:pt x="208" y="565"/>
                      </a:lnTo>
                      <a:lnTo>
                        <a:pt x="208" y="568"/>
                      </a:lnTo>
                      <a:lnTo>
                        <a:pt x="208" y="565"/>
                      </a:lnTo>
                      <a:lnTo>
                        <a:pt x="211" y="568"/>
                      </a:lnTo>
                      <a:lnTo>
                        <a:pt x="208" y="568"/>
                      </a:lnTo>
                      <a:lnTo>
                        <a:pt x="211" y="568"/>
                      </a:lnTo>
                      <a:lnTo>
                        <a:pt x="208" y="568"/>
                      </a:lnTo>
                      <a:lnTo>
                        <a:pt x="208" y="570"/>
                      </a:lnTo>
                      <a:lnTo>
                        <a:pt x="208" y="568"/>
                      </a:lnTo>
                      <a:lnTo>
                        <a:pt x="208" y="570"/>
                      </a:lnTo>
                      <a:lnTo>
                        <a:pt x="211" y="570"/>
                      </a:lnTo>
                      <a:lnTo>
                        <a:pt x="208" y="570"/>
                      </a:lnTo>
                      <a:lnTo>
                        <a:pt x="206" y="570"/>
                      </a:lnTo>
                      <a:lnTo>
                        <a:pt x="206" y="573"/>
                      </a:lnTo>
                      <a:lnTo>
                        <a:pt x="204" y="573"/>
                      </a:lnTo>
                      <a:lnTo>
                        <a:pt x="204" y="575"/>
                      </a:lnTo>
                      <a:lnTo>
                        <a:pt x="201" y="575"/>
                      </a:lnTo>
                      <a:lnTo>
                        <a:pt x="201" y="573"/>
                      </a:lnTo>
                      <a:lnTo>
                        <a:pt x="199" y="573"/>
                      </a:lnTo>
                      <a:lnTo>
                        <a:pt x="201" y="573"/>
                      </a:lnTo>
                      <a:lnTo>
                        <a:pt x="199" y="573"/>
                      </a:lnTo>
                      <a:lnTo>
                        <a:pt x="201" y="573"/>
                      </a:lnTo>
                      <a:lnTo>
                        <a:pt x="199" y="573"/>
                      </a:lnTo>
                      <a:lnTo>
                        <a:pt x="199" y="575"/>
                      </a:lnTo>
                      <a:lnTo>
                        <a:pt x="199" y="573"/>
                      </a:lnTo>
                      <a:lnTo>
                        <a:pt x="199" y="575"/>
                      </a:lnTo>
                      <a:lnTo>
                        <a:pt x="199" y="573"/>
                      </a:lnTo>
                      <a:lnTo>
                        <a:pt x="199" y="575"/>
                      </a:lnTo>
                      <a:lnTo>
                        <a:pt x="199" y="573"/>
                      </a:lnTo>
                      <a:lnTo>
                        <a:pt x="197" y="573"/>
                      </a:lnTo>
                      <a:lnTo>
                        <a:pt x="194" y="573"/>
                      </a:lnTo>
                      <a:lnTo>
                        <a:pt x="197" y="573"/>
                      </a:lnTo>
                      <a:lnTo>
                        <a:pt x="197" y="575"/>
                      </a:lnTo>
                      <a:lnTo>
                        <a:pt x="194" y="575"/>
                      </a:lnTo>
                      <a:lnTo>
                        <a:pt x="197" y="575"/>
                      </a:lnTo>
                      <a:lnTo>
                        <a:pt x="194" y="575"/>
                      </a:lnTo>
                      <a:lnTo>
                        <a:pt x="197" y="575"/>
                      </a:lnTo>
                      <a:lnTo>
                        <a:pt x="199" y="575"/>
                      </a:lnTo>
                      <a:lnTo>
                        <a:pt x="199" y="577"/>
                      </a:lnTo>
                      <a:lnTo>
                        <a:pt x="197" y="577"/>
                      </a:lnTo>
                      <a:lnTo>
                        <a:pt x="194" y="577"/>
                      </a:lnTo>
                      <a:lnTo>
                        <a:pt x="197" y="577"/>
                      </a:lnTo>
                      <a:lnTo>
                        <a:pt x="194" y="577"/>
                      </a:lnTo>
                      <a:lnTo>
                        <a:pt x="194" y="575"/>
                      </a:lnTo>
                      <a:lnTo>
                        <a:pt x="194" y="577"/>
                      </a:lnTo>
                      <a:lnTo>
                        <a:pt x="192" y="577"/>
                      </a:lnTo>
                      <a:lnTo>
                        <a:pt x="194" y="577"/>
                      </a:lnTo>
                      <a:lnTo>
                        <a:pt x="194" y="580"/>
                      </a:lnTo>
                      <a:lnTo>
                        <a:pt x="192" y="580"/>
                      </a:lnTo>
                      <a:lnTo>
                        <a:pt x="189" y="580"/>
                      </a:lnTo>
                      <a:lnTo>
                        <a:pt x="187" y="580"/>
                      </a:lnTo>
                      <a:lnTo>
                        <a:pt x="185" y="580"/>
                      </a:lnTo>
                      <a:lnTo>
                        <a:pt x="182" y="580"/>
                      </a:lnTo>
                      <a:lnTo>
                        <a:pt x="182" y="577"/>
                      </a:lnTo>
                      <a:lnTo>
                        <a:pt x="180" y="577"/>
                      </a:lnTo>
                      <a:lnTo>
                        <a:pt x="178" y="577"/>
                      </a:lnTo>
                      <a:lnTo>
                        <a:pt x="175" y="577"/>
                      </a:lnTo>
                      <a:lnTo>
                        <a:pt x="173" y="577"/>
                      </a:lnTo>
                      <a:lnTo>
                        <a:pt x="170" y="577"/>
                      </a:lnTo>
                      <a:lnTo>
                        <a:pt x="168" y="577"/>
                      </a:lnTo>
                      <a:lnTo>
                        <a:pt x="170" y="577"/>
                      </a:lnTo>
                      <a:lnTo>
                        <a:pt x="168" y="580"/>
                      </a:lnTo>
                      <a:lnTo>
                        <a:pt x="168" y="577"/>
                      </a:lnTo>
                      <a:lnTo>
                        <a:pt x="166" y="577"/>
                      </a:lnTo>
                      <a:lnTo>
                        <a:pt x="166" y="580"/>
                      </a:lnTo>
                      <a:lnTo>
                        <a:pt x="168" y="580"/>
                      </a:lnTo>
                      <a:lnTo>
                        <a:pt x="170" y="580"/>
                      </a:lnTo>
                      <a:lnTo>
                        <a:pt x="173" y="580"/>
                      </a:lnTo>
                      <a:lnTo>
                        <a:pt x="170" y="580"/>
                      </a:lnTo>
                      <a:lnTo>
                        <a:pt x="173" y="580"/>
                      </a:lnTo>
                      <a:lnTo>
                        <a:pt x="173" y="582"/>
                      </a:lnTo>
                      <a:lnTo>
                        <a:pt x="175" y="582"/>
                      </a:lnTo>
                      <a:lnTo>
                        <a:pt x="175" y="580"/>
                      </a:lnTo>
                      <a:lnTo>
                        <a:pt x="175" y="577"/>
                      </a:lnTo>
                      <a:lnTo>
                        <a:pt x="178" y="580"/>
                      </a:lnTo>
                      <a:lnTo>
                        <a:pt x="180" y="580"/>
                      </a:lnTo>
                      <a:lnTo>
                        <a:pt x="178" y="580"/>
                      </a:lnTo>
                      <a:lnTo>
                        <a:pt x="180" y="580"/>
                      </a:lnTo>
                      <a:lnTo>
                        <a:pt x="178" y="580"/>
                      </a:lnTo>
                      <a:lnTo>
                        <a:pt x="180" y="580"/>
                      </a:lnTo>
                      <a:lnTo>
                        <a:pt x="182" y="580"/>
                      </a:lnTo>
                      <a:lnTo>
                        <a:pt x="185" y="580"/>
                      </a:lnTo>
                      <a:lnTo>
                        <a:pt x="185" y="582"/>
                      </a:lnTo>
                      <a:lnTo>
                        <a:pt x="185" y="580"/>
                      </a:lnTo>
                      <a:lnTo>
                        <a:pt x="187" y="580"/>
                      </a:lnTo>
                      <a:lnTo>
                        <a:pt x="187" y="582"/>
                      </a:lnTo>
                      <a:lnTo>
                        <a:pt x="189" y="582"/>
                      </a:lnTo>
                      <a:lnTo>
                        <a:pt x="189" y="584"/>
                      </a:lnTo>
                      <a:lnTo>
                        <a:pt x="187" y="584"/>
                      </a:lnTo>
                      <a:lnTo>
                        <a:pt x="189" y="584"/>
                      </a:lnTo>
                      <a:lnTo>
                        <a:pt x="192" y="584"/>
                      </a:lnTo>
                      <a:lnTo>
                        <a:pt x="192" y="587"/>
                      </a:lnTo>
                      <a:lnTo>
                        <a:pt x="189" y="587"/>
                      </a:lnTo>
                      <a:lnTo>
                        <a:pt x="189" y="589"/>
                      </a:lnTo>
                      <a:lnTo>
                        <a:pt x="187" y="589"/>
                      </a:lnTo>
                      <a:lnTo>
                        <a:pt x="185" y="589"/>
                      </a:lnTo>
                      <a:lnTo>
                        <a:pt x="182" y="589"/>
                      </a:lnTo>
                      <a:lnTo>
                        <a:pt x="180" y="589"/>
                      </a:lnTo>
                      <a:lnTo>
                        <a:pt x="180" y="587"/>
                      </a:lnTo>
                      <a:lnTo>
                        <a:pt x="178" y="587"/>
                      </a:lnTo>
                      <a:lnTo>
                        <a:pt x="175" y="587"/>
                      </a:lnTo>
                      <a:lnTo>
                        <a:pt x="178" y="587"/>
                      </a:lnTo>
                      <a:lnTo>
                        <a:pt x="175" y="587"/>
                      </a:lnTo>
                      <a:lnTo>
                        <a:pt x="178" y="587"/>
                      </a:lnTo>
                      <a:lnTo>
                        <a:pt x="178" y="589"/>
                      </a:lnTo>
                      <a:lnTo>
                        <a:pt x="180" y="589"/>
                      </a:lnTo>
                      <a:lnTo>
                        <a:pt x="182" y="589"/>
                      </a:lnTo>
                      <a:lnTo>
                        <a:pt x="182" y="592"/>
                      </a:lnTo>
                      <a:lnTo>
                        <a:pt x="185" y="592"/>
                      </a:lnTo>
                      <a:lnTo>
                        <a:pt x="185" y="594"/>
                      </a:lnTo>
                      <a:lnTo>
                        <a:pt x="185" y="592"/>
                      </a:lnTo>
                      <a:lnTo>
                        <a:pt x="185" y="594"/>
                      </a:lnTo>
                      <a:lnTo>
                        <a:pt x="185" y="592"/>
                      </a:lnTo>
                      <a:lnTo>
                        <a:pt x="187" y="592"/>
                      </a:lnTo>
                      <a:lnTo>
                        <a:pt x="187" y="594"/>
                      </a:lnTo>
                      <a:lnTo>
                        <a:pt x="185" y="594"/>
                      </a:lnTo>
                      <a:lnTo>
                        <a:pt x="182" y="594"/>
                      </a:lnTo>
                      <a:lnTo>
                        <a:pt x="185" y="594"/>
                      </a:lnTo>
                      <a:lnTo>
                        <a:pt x="185" y="596"/>
                      </a:lnTo>
                      <a:lnTo>
                        <a:pt x="187" y="594"/>
                      </a:lnTo>
                      <a:lnTo>
                        <a:pt x="187" y="596"/>
                      </a:lnTo>
                      <a:lnTo>
                        <a:pt x="189" y="596"/>
                      </a:lnTo>
                      <a:lnTo>
                        <a:pt x="189" y="599"/>
                      </a:lnTo>
                      <a:lnTo>
                        <a:pt x="189" y="596"/>
                      </a:lnTo>
                      <a:lnTo>
                        <a:pt x="189" y="599"/>
                      </a:lnTo>
                      <a:lnTo>
                        <a:pt x="187" y="599"/>
                      </a:lnTo>
                      <a:lnTo>
                        <a:pt x="189" y="599"/>
                      </a:lnTo>
                      <a:lnTo>
                        <a:pt x="189" y="596"/>
                      </a:lnTo>
                      <a:lnTo>
                        <a:pt x="189" y="599"/>
                      </a:lnTo>
                      <a:lnTo>
                        <a:pt x="187" y="599"/>
                      </a:lnTo>
                      <a:lnTo>
                        <a:pt x="187" y="596"/>
                      </a:lnTo>
                      <a:lnTo>
                        <a:pt x="189" y="596"/>
                      </a:lnTo>
                      <a:lnTo>
                        <a:pt x="187" y="596"/>
                      </a:lnTo>
                      <a:lnTo>
                        <a:pt x="189" y="596"/>
                      </a:lnTo>
                      <a:lnTo>
                        <a:pt x="187" y="596"/>
                      </a:lnTo>
                      <a:lnTo>
                        <a:pt x="185" y="596"/>
                      </a:lnTo>
                      <a:lnTo>
                        <a:pt x="187" y="596"/>
                      </a:lnTo>
                      <a:lnTo>
                        <a:pt x="187" y="599"/>
                      </a:lnTo>
                      <a:lnTo>
                        <a:pt x="185" y="599"/>
                      </a:lnTo>
                      <a:lnTo>
                        <a:pt x="185" y="596"/>
                      </a:lnTo>
                      <a:lnTo>
                        <a:pt x="185" y="599"/>
                      </a:lnTo>
                      <a:lnTo>
                        <a:pt x="185" y="596"/>
                      </a:lnTo>
                      <a:lnTo>
                        <a:pt x="185" y="599"/>
                      </a:lnTo>
                      <a:lnTo>
                        <a:pt x="187" y="599"/>
                      </a:lnTo>
                      <a:lnTo>
                        <a:pt x="187" y="601"/>
                      </a:lnTo>
                      <a:lnTo>
                        <a:pt x="189" y="601"/>
                      </a:lnTo>
                      <a:lnTo>
                        <a:pt x="189" y="603"/>
                      </a:lnTo>
                      <a:lnTo>
                        <a:pt x="187" y="603"/>
                      </a:lnTo>
                      <a:lnTo>
                        <a:pt x="187" y="606"/>
                      </a:lnTo>
                      <a:lnTo>
                        <a:pt x="185" y="606"/>
                      </a:lnTo>
                      <a:lnTo>
                        <a:pt x="187" y="606"/>
                      </a:lnTo>
                      <a:lnTo>
                        <a:pt x="185" y="606"/>
                      </a:lnTo>
                      <a:lnTo>
                        <a:pt x="185" y="603"/>
                      </a:lnTo>
                      <a:lnTo>
                        <a:pt x="182" y="603"/>
                      </a:lnTo>
                      <a:lnTo>
                        <a:pt x="182" y="601"/>
                      </a:lnTo>
                      <a:lnTo>
                        <a:pt x="180" y="601"/>
                      </a:lnTo>
                      <a:lnTo>
                        <a:pt x="182" y="601"/>
                      </a:lnTo>
                      <a:lnTo>
                        <a:pt x="182" y="603"/>
                      </a:lnTo>
                      <a:lnTo>
                        <a:pt x="185" y="606"/>
                      </a:lnTo>
                      <a:lnTo>
                        <a:pt x="185" y="603"/>
                      </a:lnTo>
                      <a:lnTo>
                        <a:pt x="185" y="606"/>
                      </a:lnTo>
                      <a:lnTo>
                        <a:pt x="182" y="606"/>
                      </a:lnTo>
                      <a:lnTo>
                        <a:pt x="185" y="606"/>
                      </a:lnTo>
                      <a:lnTo>
                        <a:pt x="182" y="606"/>
                      </a:lnTo>
                      <a:lnTo>
                        <a:pt x="182" y="603"/>
                      </a:lnTo>
                      <a:lnTo>
                        <a:pt x="182" y="606"/>
                      </a:lnTo>
                      <a:lnTo>
                        <a:pt x="182" y="603"/>
                      </a:lnTo>
                      <a:lnTo>
                        <a:pt x="182" y="606"/>
                      </a:lnTo>
                      <a:lnTo>
                        <a:pt x="185" y="606"/>
                      </a:lnTo>
                      <a:lnTo>
                        <a:pt x="185" y="608"/>
                      </a:lnTo>
                      <a:lnTo>
                        <a:pt x="185" y="606"/>
                      </a:lnTo>
                      <a:lnTo>
                        <a:pt x="185" y="608"/>
                      </a:lnTo>
                      <a:lnTo>
                        <a:pt x="187" y="608"/>
                      </a:lnTo>
                      <a:lnTo>
                        <a:pt x="187" y="611"/>
                      </a:lnTo>
                      <a:lnTo>
                        <a:pt x="187" y="608"/>
                      </a:lnTo>
                      <a:lnTo>
                        <a:pt x="185" y="608"/>
                      </a:lnTo>
                      <a:lnTo>
                        <a:pt x="187" y="608"/>
                      </a:lnTo>
                      <a:lnTo>
                        <a:pt x="185" y="608"/>
                      </a:lnTo>
                      <a:lnTo>
                        <a:pt x="182" y="608"/>
                      </a:lnTo>
                      <a:lnTo>
                        <a:pt x="185" y="608"/>
                      </a:lnTo>
                      <a:lnTo>
                        <a:pt x="185" y="611"/>
                      </a:lnTo>
                      <a:lnTo>
                        <a:pt x="187" y="611"/>
                      </a:lnTo>
                      <a:lnTo>
                        <a:pt x="185" y="611"/>
                      </a:lnTo>
                      <a:lnTo>
                        <a:pt x="187" y="611"/>
                      </a:lnTo>
                      <a:lnTo>
                        <a:pt x="185" y="611"/>
                      </a:lnTo>
                      <a:lnTo>
                        <a:pt x="187" y="611"/>
                      </a:lnTo>
                      <a:lnTo>
                        <a:pt x="185" y="611"/>
                      </a:lnTo>
                      <a:lnTo>
                        <a:pt x="182" y="611"/>
                      </a:lnTo>
                      <a:lnTo>
                        <a:pt x="185" y="611"/>
                      </a:lnTo>
                      <a:lnTo>
                        <a:pt x="182" y="611"/>
                      </a:lnTo>
                      <a:lnTo>
                        <a:pt x="185" y="611"/>
                      </a:lnTo>
                      <a:lnTo>
                        <a:pt x="185" y="613"/>
                      </a:lnTo>
                      <a:lnTo>
                        <a:pt x="182" y="613"/>
                      </a:lnTo>
                      <a:lnTo>
                        <a:pt x="182" y="611"/>
                      </a:lnTo>
                      <a:lnTo>
                        <a:pt x="182" y="608"/>
                      </a:lnTo>
                      <a:lnTo>
                        <a:pt x="182" y="611"/>
                      </a:lnTo>
                      <a:lnTo>
                        <a:pt x="182" y="613"/>
                      </a:lnTo>
                      <a:lnTo>
                        <a:pt x="180" y="613"/>
                      </a:lnTo>
                      <a:lnTo>
                        <a:pt x="182" y="613"/>
                      </a:lnTo>
                      <a:lnTo>
                        <a:pt x="185" y="613"/>
                      </a:lnTo>
                      <a:lnTo>
                        <a:pt x="185" y="615"/>
                      </a:lnTo>
                      <a:lnTo>
                        <a:pt x="185" y="613"/>
                      </a:lnTo>
                      <a:lnTo>
                        <a:pt x="185" y="611"/>
                      </a:lnTo>
                      <a:lnTo>
                        <a:pt x="187" y="611"/>
                      </a:lnTo>
                      <a:lnTo>
                        <a:pt x="187" y="613"/>
                      </a:lnTo>
                      <a:lnTo>
                        <a:pt x="185" y="613"/>
                      </a:lnTo>
                      <a:lnTo>
                        <a:pt x="187" y="615"/>
                      </a:lnTo>
                      <a:lnTo>
                        <a:pt x="185" y="615"/>
                      </a:lnTo>
                      <a:lnTo>
                        <a:pt x="187" y="615"/>
                      </a:lnTo>
                      <a:lnTo>
                        <a:pt x="185" y="615"/>
                      </a:lnTo>
                      <a:lnTo>
                        <a:pt x="187" y="615"/>
                      </a:lnTo>
                      <a:lnTo>
                        <a:pt x="185" y="615"/>
                      </a:lnTo>
                      <a:lnTo>
                        <a:pt x="187" y="615"/>
                      </a:lnTo>
                      <a:lnTo>
                        <a:pt x="185" y="615"/>
                      </a:lnTo>
                      <a:lnTo>
                        <a:pt x="185" y="618"/>
                      </a:lnTo>
                      <a:lnTo>
                        <a:pt x="187" y="618"/>
                      </a:lnTo>
                      <a:lnTo>
                        <a:pt x="187" y="615"/>
                      </a:lnTo>
                      <a:lnTo>
                        <a:pt x="187" y="618"/>
                      </a:lnTo>
                      <a:lnTo>
                        <a:pt x="185" y="618"/>
                      </a:lnTo>
                      <a:lnTo>
                        <a:pt x="187" y="618"/>
                      </a:lnTo>
                      <a:lnTo>
                        <a:pt x="185" y="618"/>
                      </a:lnTo>
                      <a:lnTo>
                        <a:pt x="187" y="618"/>
                      </a:lnTo>
                      <a:lnTo>
                        <a:pt x="187" y="620"/>
                      </a:lnTo>
                      <a:lnTo>
                        <a:pt x="187" y="618"/>
                      </a:lnTo>
                      <a:lnTo>
                        <a:pt x="187" y="620"/>
                      </a:lnTo>
                      <a:lnTo>
                        <a:pt x="185" y="620"/>
                      </a:lnTo>
                      <a:lnTo>
                        <a:pt x="185" y="618"/>
                      </a:lnTo>
                      <a:lnTo>
                        <a:pt x="182" y="618"/>
                      </a:lnTo>
                      <a:lnTo>
                        <a:pt x="185" y="618"/>
                      </a:lnTo>
                      <a:lnTo>
                        <a:pt x="182" y="618"/>
                      </a:lnTo>
                      <a:lnTo>
                        <a:pt x="180" y="618"/>
                      </a:lnTo>
                      <a:lnTo>
                        <a:pt x="180" y="615"/>
                      </a:lnTo>
                      <a:lnTo>
                        <a:pt x="182" y="615"/>
                      </a:lnTo>
                      <a:lnTo>
                        <a:pt x="180" y="615"/>
                      </a:lnTo>
                      <a:lnTo>
                        <a:pt x="180" y="613"/>
                      </a:lnTo>
                      <a:lnTo>
                        <a:pt x="178" y="613"/>
                      </a:lnTo>
                      <a:lnTo>
                        <a:pt x="178" y="615"/>
                      </a:lnTo>
                      <a:lnTo>
                        <a:pt x="180" y="615"/>
                      </a:lnTo>
                      <a:lnTo>
                        <a:pt x="180" y="618"/>
                      </a:lnTo>
                      <a:lnTo>
                        <a:pt x="178" y="618"/>
                      </a:lnTo>
                      <a:lnTo>
                        <a:pt x="180" y="618"/>
                      </a:lnTo>
                      <a:lnTo>
                        <a:pt x="178" y="618"/>
                      </a:lnTo>
                      <a:lnTo>
                        <a:pt x="178" y="615"/>
                      </a:lnTo>
                      <a:lnTo>
                        <a:pt x="175" y="615"/>
                      </a:lnTo>
                      <a:lnTo>
                        <a:pt x="175" y="618"/>
                      </a:lnTo>
                      <a:lnTo>
                        <a:pt x="178" y="618"/>
                      </a:lnTo>
                      <a:lnTo>
                        <a:pt x="175" y="618"/>
                      </a:lnTo>
                      <a:lnTo>
                        <a:pt x="178" y="618"/>
                      </a:lnTo>
                      <a:lnTo>
                        <a:pt x="178" y="620"/>
                      </a:lnTo>
                      <a:lnTo>
                        <a:pt x="180" y="620"/>
                      </a:lnTo>
                      <a:lnTo>
                        <a:pt x="182" y="623"/>
                      </a:lnTo>
                      <a:lnTo>
                        <a:pt x="182" y="625"/>
                      </a:lnTo>
                      <a:lnTo>
                        <a:pt x="185" y="625"/>
                      </a:lnTo>
                      <a:lnTo>
                        <a:pt x="182" y="625"/>
                      </a:lnTo>
                      <a:lnTo>
                        <a:pt x="182" y="623"/>
                      </a:lnTo>
                      <a:lnTo>
                        <a:pt x="180" y="623"/>
                      </a:lnTo>
                      <a:lnTo>
                        <a:pt x="180" y="620"/>
                      </a:lnTo>
                      <a:lnTo>
                        <a:pt x="178" y="620"/>
                      </a:lnTo>
                      <a:lnTo>
                        <a:pt x="175" y="620"/>
                      </a:lnTo>
                      <a:lnTo>
                        <a:pt x="175" y="618"/>
                      </a:lnTo>
                      <a:lnTo>
                        <a:pt x="173" y="618"/>
                      </a:lnTo>
                      <a:lnTo>
                        <a:pt x="175" y="618"/>
                      </a:lnTo>
                      <a:lnTo>
                        <a:pt x="175" y="620"/>
                      </a:lnTo>
                      <a:lnTo>
                        <a:pt x="178" y="620"/>
                      </a:lnTo>
                      <a:lnTo>
                        <a:pt x="175" y="620"/>
                      </a:lnTo>
                      <a:lnTo>
                        <a:pt x="178" y="620"/>
                      </a:lnTo>
                      <a:lnTo>
                        <a:pt x="180" y="623"/>
                      </a:lnTo>
                      <a:lnTo>
                        <a:pt x="180" y="625"/>
                      </a:lnTo>
                      <a:lnTo>
                        <a:pt x="182" y="625"/>
                      </a:lnTo>
                      <a:lnTo>
                        <a:pt x="182" y="627"/>
                      </a:lnTo>
                      <a:lnTo>
                        <a:pt x="182" y="625"/>
                      </a:lnTo>
                      <a:lnTo>
                        <a:pt x="182" y="627"/>
                      </a:lnTo>
                      <a:lnTo>
                        <a:pt x="185" y="627"/>
                      </a:lnTo>
                      <a:lnTo>
                        <a:pt x="182" y="625"/>
                      </a:lnTo>
                      <a:lnTo>
                        <a:pt x="185" y="625"/>
                      </a:lnTo>
                      <a:lnTo>
                        <a:pt x="185" y="627"/>
                      </a:lnTo>
                      <a:lnTo>
                        <a:pt x="185" y="625"/>
                      </a:lnTo>
                      <a:lnTo>
                        <a:pt x="185" y="627"/>
                      </a:lnTo>
                      <a:lnTo>
                        <a:pt x="182" y="627"/>
                      </a:lnTo>
                      <a:lnTo>
                        <a:pt x="185" y="627"/>
                      </a:lnTo>
                      <a:lnTo>
                        <a:pt x="185" y="630"/>
                      </a:lnTo>
                      <a:lnTo>
                        <a:pt x="185" y="627"/>
                      </a:lnTo>
                      <a:lnTo>
                        <a:pt x="185" y="630"/>
                      </a:lnTo>
                      <a:lnTo>
                        <a:pt x="185" y="627"/>
                      </a:lnTo>
                      <a:lnTo>
                        <a:pt x="182" y="627"/>
                      </a:lnTo>
                      <a:lnTo>
                        <a:pt x="182" y="630"/>
                      </a:lnTo>
                      <a:lnTo>
                        <a:pt x="182" y="627"/>
                      </a:lnTo>
                      <a:lnTo>
                        <a:pt x="180" y="627"/>
                      </a:lnTo>
                      <a:lnTo>
                        <a:pt x="180" y="625"/>
                      </a:lnTo>
                      <a:lnTo>
                        <a:pt x="180" y="627"/>
                      </a:lnTo>
                      <a:lnTo>
                        <a:pt x="178" y="625"/>
                      </a:lnTo>
                      <a:lnTo>
                        <a:pt x="178" y="627"/>
                      </a:lnTo>
                      <a:lnTo>
                        <a:pt x="180" y="627"/>
                      </a:lnTo>
                      <a:lnTo>
                        <a:pt x="182" y="630"/>
                      </a:lnTo>
                      <a:lnTo>
                        <a:pt x="180" y="630"/>
                      </a:lnTo>
                      <a:lnTo>
                        <a:pt x="182" y="630"/>
                      </a:lnTo>
                      <a:lnTo>
                        <a:pt x="182" y="632"/>
                      </a:lnTo>
                      <a:lnTo>
                        <a:pt x="180" y="632"/>
                      </a:lnTo>
                      <a:lnTo>
                        <a:pt x="182" y="632"/>
                      </a:lnTo>
                      <a:lnTo>
                        <a:pt x="182" y="634"/>
                      </a:lnTo>
                      <a:lnTo>
                        <a:pt x="180" y="634"/>
                      </a:lnTo>
                      <a:lnTo>
                        <a:pt x="180" y="632"/>
                      </a:lnTo>
                      <a:lnTo>
                        <a:pt x="180" y="634"/>
                      </a:lnTo>
                      <a:lnTo>
                        <a:pt x="180" y="632"/>
                      </a:lnTo>
                      <a:lnTo>
                        <a:pt x="178" y="632"/>
                      </a:lnTo>
                      <a:lnTo>
                        <a:pt x="180" y="632"/>
                      </a:lnTo>
                      <a:lnTo>
                        <a:pt x="178" y="632"/>
                      </a:lnTo>
                      <a:lnTo>
                        <a:pt x="178" y="634"/>
                      </a:lnTo>
                      <a:lnTo>
                        <a:pt x="178" y="632"/>
                      </a:lnTo>
                      <a:lnTo>
                        <a:pt x="178" y="634"/>
                      </a:lnTo>
                      <a:lnTo>
                        <a:pt x="180" y="634"/>
                      </a:lnTo>
                      <a:lnTo>
                        <a:pt x="178" y="634"/>
                      </a:lnTo>
                      <a:lnTo>
                        <a:pt x="180" y="634"/>
                      </a:lnTo>
                      <a:lnTo>
                        <a:pt x="180" y="637"/>
                      </a:lnTo>
                      <a:lnTo>
                        <a:pt x="180" y="634"/>
                      </a:lnTo>
                      <a:lnTo>
                        <a:pt x="182" y="634"/>
                      </a:lnTo>
                      <a:lnTo>
                        <a:pt x="182" y="637"/>
                      </a:lnTo>
                      <a:lnTo>
                        <a:pt x="182" y="639"/>
                      </a:lnTo>
                      <a:lnTo>
                        <a:pt x="185" y="639"/>
                      </a:lnTo>
                      <a:lnTo>
                        <a:pt x="182" y="639"/>
                      </a:lnTo>
                      <a:lnTo>
                        <a:pt x="185" y="639"/>
                      </a:lnTo>
                      <a:lnTo>
                        <a:pt x="182" y="642"/>
                      </a:lnTo>
                      <a:lnTo>
                        <a:pt x="185" y="642"/>
                      </a:lnTo>
                      <a:lnTo>
                        <a:pt x="185" y="639"/>
                      </a:lnTo>
                      <a:lnTo>
                        <a:pt x="185" y="642"/>
                      </a:lnTo>
                      <a:lnTo>
                        <a:pt x="182" y="642"/>
                      </a:lnTo>
                      <a:lnTo>
                        <a:pt x="185" y="642"/>
                      </a:lnTo>
                      <a:lnTo>
                        <a:pt x="182" y="642"/>
                      </a:lnTo>
                      <a:lnTo>
                        <a:pt x="182" y="644"/>
                      </a:lnTo>
                      <a:lnTo>
                        <a:pt x="182" y="642"/>
                      </a:lnTo>
                      <a:lnTo>
                        <a:pt x="182" y="644"/>
                      </a:lnTo>
                      <a:lnTo>
                        <a:pt x="180" y="644"/>
                      </a:lnTo>
                      <a:lnTo>
                        <a:pt x="180" y="646"/>
                      </a:lnTo>
                      <a:lnTo>
                        <a:pt x="178" y="646"/>
                      </a:lnTo>
                      <a:lnTo>
                        <a:pt x="180" y="646"/>
                      </a:lnTo>
                      <a:lnTo>
                        <a:pt x="180" y="649"/>
                      </a:lnTo>
                      <a:lnTo>
                        <a:pt x="178" y="649"/>
                      </a:lnTo>
                      <a:lnTo>
                        <a:pt x="175" y="649"/>
                      </a:lnTo>
                      <a:lnTo>
                        <a:pt x="178" y="649"/>
                      </a:lnTo>
                      <a:lnTo>
                        <a:pt x="175" y="649"/>
                      </a:lnTo>
                      <a:lnTo>
                        <a:pt x="178" y="649"/>
                      </a:lnTo>
                      <a:lnTo>
                        <a:pt x="175" y="649"/>
                      </a:lnTo>
                      <a:lnTo>
                        <a:pt x="175" y="651"/>
                      </a:lnTo>
                      <a:lnTo>
                        <a:pt x="178" y="651"/>
                      </a:lnTo>
                      <a:lnTo>
                        <a:pt x="178" y="653"/>
                      </a:lnTo>
                      <a:lnTo>
                        <a:pt x="175" y="653"/>
                      </a:lnTo>
                      <a:lnTo>
                        <a:pt x="175" y="656"/>
                      </a:lnTo>
                      <a:lnTo>
                        <a:pt x="178" y="656"/>
                      </a:lnTo>
                      <a:lnTo>
                        <a:pt x="178" y="658"/>
                      </a:lnTo>
                      <a:lnTo>
                        <a:pt x="180" y="658"/>
                      </a:lnTo>
                      <a:lnTo>
                        <a:pt x="180" y="661"/>
                      </a:lnTo>
                      <a:lnTo>
                        <a:pt x="178" y="661"/>
                      </a:lnTo>
                      <a:lnTo>
                        <a:pt x="180" y="661"/>
                      </a:lnTo>
                      <a:lnTo>
                        <a:pt x="178" y="661"/>
                      </a:lnTo>
                      <a:lnTo>
                        <a:pt x="178" y="663"/>
                      </a:lnTo>
                      <a:lnTo>
                        <a:pt x="175" y="663"/>
                      </a:lnTo>
                      <a:lnTo>
                        <a:pt x="175" y="661"/>
                      </a:lnTo>
                      <a:lnTo>
                        <a:pt x="175" y="663"/>
                      </a:lnTo>
                      <a:lnTo>
                        <a:pt x="178" y="663"/>
                      </a:lnTo>
                      <a:lnTo>
                        <a:pt x="175" y="663"/>
                      </a:lnTo>
                      <a:lnTo>
                        <a:pt x="178" y="663"/>
                      </a:lnTo>
                      <a:lnTo>
                        <a:pt x="175" y="663"/>
                      </a:lnTo>
                      <a:lnTo>
                        <a:pt x="175" y="665"/>
                      </a:lnTo>
                      <a:lnTo>
                        <a:pt x="178" y="665"/>
                      </a:lnTo>
                      <a:lnTo>
                        <a:pt x="175" y="665"/>
                      </a:lnTo>
                      <a:lnTo>
                        <a:pt x="178" y="665"/>
                      </a:lnTo>
                      <a:lnTo>
                        <a:pt x="175" y="665"/>
                      </a:lnTo>
                      <a:lnTo>
                        <a:pt x="178" y="665"/>
                      </a:lnTo>
                      <a:lnTo>
                        <a:pt x="175" y="665"/>
                      </a:lnTo>
                      <a:lnTo>
                        <a:pt x="175" y="663"/>
                      </a:lnTo>
                      <a:lnTo>
                        <a:pt x="175" y="665"/>
                      </a:lnTo>
                      <a:lnTo>
                        <a:pt x="175" y="668"/>
                      </a:lnTo>
                      <a:lnTo>
                        <a:pt x="175" y="670"/>
                      </a:lnTo>
                      <a:lnTo>
                        <a:pt x="175" y="672"/>
                      </a:lnTo>
                      <a:lnTo>
                        <a:pt x="173" y="672"/>
                      </a:lnTo>
                      <a:lnTo>
                        <a:pt x="175" y="672"/>
                      </a:lnTo>
                      <a:lnTo>
                        <a:pt x="175" y="675"/>
                      </a:lnTo>
                      <a:lnTo>
                        <a:pt x="173" y="675"/>
                      </a:lnTo>
                      <a:lnTo>
                        <a:pt x="175" y="675"/>
                      </a:lnTo>
                      <a:lnTo>
                        <a:pt x="173" y="675"/>
                      </a:lnTo>
                      <a:lnTo>
                        <a:pt x="175" y="675"/>
                      </a:lnTo>
                      <a:lnTo>
                        <a:pt x="173" y="675"/>
                      </a:lnTo>
                      <a:lnTo>
                        <a:pt x="175" y="675"/>
                      </a:lnTo>
                      <a:lnTo>
                        <a:pt x="173" y="675"/>
                      </a:lnTo>
                      <a:lnTo>
                        <a:pt x="175" y="675"/>
                      </a:lnTo>
                      <a:lnTo>
                        <a:pt x="178" y="675"/>
                      </a:lnTo>
                      <a:lnTo>
                        <a:pt x="175" y="675"/>
                      </a:lnTo>
                      <a:lnTo>
                        <a:pt x="178" y="675"/>
                      </a:lnTo>
                      <a:lnTo>
                        <a:pt x="175" y="675"/>
                      </a:lnTo>
                      <a:lnTo>
                        <a:pt x="175" y="677"/>
                      </a:lnTo>
                      <a:lnTo>
                        <a:pt x="175" y="675"/>
                      </a:lnTo>
                      <a:lnTo>
                        <a:pt x="173" y="675"/>
                      </a:lnTo>
                      <a:lnTo>
                        <a:pt x="173" y="677"/>
                      </a:lnTo>
                      <a:lnTo>
                        <a:pt x="173" y="680"/>
                      </a:lnTo>
                      <a:lnTo>
                        <a:pt x="173" y="677"/>
                      </a:lnTo>
                      <a:lnTo>
                        <a:pt x="173" y="680"/>
                      </a:lnTo>
                      <a:lnTo>
                        <a:pt x="173" y="682"/>
                      </a:lnTo>
                      <a:lnTo>
                        <a:pt x="173" y="680"/>
                      </a:lnTo>
                      <a:lnTo>
                        <a:pt x="173" y="682"/>
                      </a:lnTo>
                      <a:lnTo>
                        <a:pt x="170" y="682"/>
                      </a:lnTo>
                      <a:lnTo>
                        <a:pt x="168" y="682"/>
                      </a:lnTo>
                      <a:lnTo>
                        <a:pt x="168" y="684"/>
                      </a:lnTo>
                      <a:lnTo>
                        <a:pt x="168" y="687"/>
                      </a:lnTo>
                      <a:lnTo>
                        <a:pt x="168" y="689"/>
                      </a:lnTo>
                      <a:lnTo>
                        <a:pt x="168" y="687"/>
                      </a:lnTo>
                      <a:lnTo>
                        <a:pt x="168" y="689"/>
                      </a:lnTo>
                      <a:lnTo>
                        <a:pt x="168" y="687"/>
                      </a:lnTo>
                      <a:lnTo>
                        <a:pt x="166" y="687"/>
                      </a:lnTo>
                      <a:lnTo>
                        <a:pt x="166" y="689"/>
                      </a:lnTo>
                      <a:lnTo>
                        <a:pt x="166" y="691"/>
                      </a:lnTo>
                      <a:lnTo>
                        <a:pt x="163" y="691"/>
                      </a:lnTo>
                      <a:lnTo>
                        <a:pt x="163" y="694"/>
                      </a:lnTo>
                      <a:lnTo>
                        <a:pt x="166" y="691"/>
                      </a:lnTo>
                      <a:lnTo>
                        <a:pt x="166" y="694"/>
                      </a:lnTo>
                      <a:lnTo>
                        <a:pt x="163" y="694"/>
                      </a:lnTo>
                      <a:lnTo>
                        <a:pt x="163" y="696"/>
                      </a:lnTo>
                      <a:lnTo>
                        <a:pt x="163" y="694"/>
                      </a:lnTo>
                      <a:lnTo>
                        <a:pt x="163" y="696"/>
                      </a:lnTo>
                      <a:lnTo>
                        <a:pt x="163" y="699"/>
                      </a:lnTo>
                      <a:lnTo>
                        <a:pt x="161" y="699"/>
                      </a:lnTo>
                      <a:lnTo>
                        <a:pt x="163" y="699"/>
                      </a:lnTo>
                      <a:lnTo>
                        <a:pt x="163" y="701"/>
                      </a:lnTo>
                      <a:lnTo>
                        <a:pt x="161" y="701"/>
                      </a:lnTo>
                      <a:lnTo>
                        <a:pt x="161" y="703"/>
                      </a:lnTo>
                      <a:lnTo>
                        <a:pt x="161" y="701"/>
                      </a:lnTo>
                      <a:lnTo>
                        <a:pt x="161" y="703"/>
                      </a:lnTo>
                      <a:lnTo>
                        <a:pt x="161" y="706"/>
                      </a:lnTo>
                      <a:lnTo>
                        <a:pt x="159" y="706"/>
                      </a:lnTo>
                      <a:lnTo>
                        <a:pt x="159" y="708"/>
                      </a:lnTo>
                      <a:lnTo>
                        <a:pt x="156" y="708"/>
                      </a:lnTo>
                      <a:lnTo>
                        <a:pt x="156" y="710"/>
                      </a:lnTo>
                      <a:lnTo>
                        <a:pt x="154" y="710"/>
                      </a:lnTo>
                      <a:lnTo>
                        <a:pt x="154" y="708"/>
                      </a:lnTo>
                      <a:lnTo>
                        <a:pt x="154" y="706"/>
                      </a:lnTo>
                      <a:lnTo>
                        <a:pt x="154" y="708"/>
                      </a:lnTo>
                      <a:lnTo>
                        <a:pt x="151" y="708"/>
                      </a:lnTo>
                      <a:lnTo>
                        <a:pt x="154" y="708"/>
                      </a:lnTo>
                      <a:lnTo>
                        <a:pt x="154" y="710"/>
                      </a:lnTo>
                      <a:lnTo>
                        <a:pt x="151" y="710"/>
                      </a:lnTo>
                      <a:lnTo>
                        <a:pt x="151" y="708"/>
                      </a:lnTo>
                      <a:lnTo>
                        <a:pt x="151" y="710"/>
                      </a:lnTo>
                      <a:lnTo>
                        <a:pt x="151" y="708"/>
                      </a:lnTo>
                      <a:lnTo>
                        <a:pt x="154" y="706"/>
                      </a:lnTo>
                      <a:lnTo>
                        <a:pt x="151" y="706"/>
                      </a:lnTo>
                      <a:lnTo>
                        <a:pt x="151" y="708"/>
                      </a:lnTo>
                      <a:lnTo>
                        <a:pt x="151" y="706"/>
                      </a:lnTo>
                      <a:lnTo>
                        <a:pt x="151" y="708"/>
                      </a:lnTo>
                      <a:lnTo>
                        <a:pt x="151" y="706"/>
                      </a:lnTo>
                      <a:lnTo>
                        <a:pt x="149" y="706"/>
                      </a:lnTo>
                      <a:lnTo>
                        <a:pt x="149" y="708"/>
                      </a:lnTo>
                      <a:lnTo>
                        <a:pt x="149" y="706"/>
                      </a:lnTo>
                      <a:lnTo>
                        <a:pt x="149" y="708"/>
                      </a:lnTo>
                      <a:lnTo>
                        <a:pt x="149" y="706"/>
                      </a:lnTo>
                      <a:lnTo>
                        <a:pt x="147" y="706"/>
                      </a:lnTo>
                      <a:lnTo>
                        <a:pt x="147" y="708"/>
                      </a:lnTo>
                      <a:lnTo>
                        <a:pt x="147" y="706"/>
                      </a:lnTo>
                      <a:lnTo>
                        <a:pt x="147" y="703"/>
                      </a:lnTo>
                      <a:lnTo>
                        <a:pt x="147" y="706"/>
                      </a:lnTo>
                      <a:lnTo>
                        <a:pt x="144" y="706"/>
                      </a:lnTo>
                      <a:lnTo>
                        <a:pt x="144" y="708"/>
                      </a:lnTo>
                      <a:lnTo>
                        <a:pt x="142" y="708"/>
                      </a:lnTo>
                      <a:lnTo>
                        <a:pt x="142" y="706"/>
                      </a:lnTo>
                      <a:lnTo>
                        <a:pt x="140" y="706"/>
                      </a:lnTo>
                      <a:lnTo>
                        <a:pt x="140" y="708"/>
                      </a:lnTo>
                      <a:lnTo>
                        <a:pt x="140" y="706"/>
                      </a:lnTo>
                      <a:lnTo>
                        <a:pt x="142" y="708"/>
                      </a:lnTo>
                      <a:lnTo>
                        <a:pt x="140" y="708"/>
                      </a:lnTo>
                      <a:lnTo>
                        <a:pt x="137" y="708"/>
                      </a:lnTo>
                      <a:lnTo>
                        <a:pt x="137" y="706"/>
                      </a:lnTo>
                      <a:lnTo>
                        <a:pt x="135" y="706"/>
                      </a:lnTo>
                      <a:lnTo>
                        <a:pt x="135" y="708"/>
                      </a:lnTo>
                      <a:lnTo>
                        <a:pt x="135" y="706"/>
                      </a:lnTo>
                      <a:lnTo>
                        <a:pt x="135" y="708"/>
                      </a:lnTo>
                      <a:lnTo>
                        <a:pt x="135" y="706"/>
                      </a:lnTo>
                      <a:lnTo>
                        <a:pt x="135" y="708"/>
                      </a:lnTo>
                      <a:lnTo>
                        <a:pt x="132" y="706"/>
                      </a:lnTo>
                      <a:lnTo>
                        <a:pt x="135" y="708"/>
                      </a:lnTo>
                      <a:lnTo>
                        <a:pt x="132" y="708"/>
                      </a:lnTo>
                      <a:lnTo>
                        <a:pt x="132" y="706"/>
                      </a:lnTo>
                      <a:lnTo>
                        <a:pt x="132" y="708"/>
                      </a:lnTo>
                      <a:lnTo>
                        <a:pt x="132" y="706"/>
                      </a:lnTo>
                      <a:lnTo>
                        <a:pt x="132" y="708"/>
                      </a:lnTo>
                      <a:lnTo>
                        <a:pt x="130" y="708"/>
                      </a:lnTo>
                      <a:lnTo>
                        <a:pt x="130" y="706"/>
                      </a:lnTo>
                      <a:lnTo>
                        <a:pt x="128" y="706"/>
                      </a:lnTo>
                      <a:lnTo>
                        <a:pt x="130" y="706"/>
                      </a:lnTo>
                      <a:lnTo>
                        <a:pt x="128" y="706"/>
                      </a:lnTo>
                      <a:lnTo>
                        <a:pt x="128" y="708"/>
                      </a:lnTo>
                      <a:lnTo>
                        <a:pt x="128" y="706"/>
                      </a:lnTo>
                      <a:lnTo>
                        <a:pt x="128" y="708"/>
                      </a:lnTo>
                      <a:lnTo>
                        <a:pt x="128" y="706"/>
                      </a:lnTo>
                      <a:lnTo>
                        <a:pt x="125" y="706"/>
                      </a:lnTo>
                      <a:lnTo>
                        <a:pt x="128" y="706"/>
                      </a:lnTo>
                      <a:lnTo>
                        <a:pt x="125" y="706"/>
                      </a:lnTo>
                      <a:lnTo>
                        <a:pt x="125" y="708"/>
                      </a:lnTo>
                      <a:lnTo>
                        <a:pt x="125" y="706"/>
                      </a:lnTo>
                      <a:lnTo>
                        <a:pt x="125" y="708"/>
                      </a:lnTo>
                      <a:lnTo>
                        <a:pt x="125" y="706"/>
                      </a:lnTo>
                      <a:lnTo>
                        <a:pt x="123" y="708"/>
                      </a:lnTo>
                      <a:lnTo>
                        <a:pt x="123" y="706"/>
                      </a:lnTo>
                      <a:lnTo>
                        <a:pt x="123" y="708"/>
                      </a:lnTo>
                      <a:lnTo>
                        <a:pt x="123" y="706"/>
                      </a:lnTo>
                      <a:lnTo>
                        <a:pt x="123" y="708"/>
                      </a:lnTo>
                      <a:lnTo>
                        <a:pt x="121" y="708"/>
                      </a:lnTo>
                      <a:lnTo>
                        <a:pt x="121" y="706"/>
                      </a:lnTo>
                      <a:lnTo>
                        <a:pt x="121" y="708"/>
                      </a:lnTo>
                      <a:lnTo>
                        <a:pt x="121" y="706"/>
                      </a:lnTo>
                      <a:lnTo>
                        <a:pt x="121" y="708"/>
                      </a:lnTo>
                      <a:lnTo>
                        <a:pt x="121" y="706"/>
                      </a:lnTo>
                      <a:lnTo>
                        <a:pt x="121" y="708"/>
                      </a:lnTo>
                      <a:lnTo>
                        <a:pt x="118" y="708"/>
                      </a:lnTo>
                      <a:lnTo>
                        <a:pt x="118" y="706"/>
                      </a:lnTo>
                      <a:lnTo>
                        <a:pt x="118" y="708"/>
                      </a:lnTo>
                      <a:lnTo>
                        <a:pt x="118" y="706"/>
                      </a:lnTo>
                      <a:lnTo>
                        <a:pt x="118" y="708"/>
                      </a:lnTo>
                      <a:lnTo>
                        <a:pt x="118" y="706"/>
                      </a:lnTo>
                      <a:lnTo>
                        <a:pt x="116" y="708"/>
                      </a:lnTo>
                      <a:lnTo>
                        <a:pt x="118" y="708"/>
                      </a:lnTo>
                      <a:lnTo>
                        <a:pt x="118" y="710"/>
                      </a:lnTo>
                      <a:lnTo>
                        <a:pt x="118" y="713"/>
                      </a:lnTo>
                      <a:lnTo>
                        <a:pt x="121" y="713"/>
                      </a:lnTo>
                      <a:lnTo>
                        <a:pt x="121" y="715"/>
                      </a:lnTo>
                      <a:lnTo>
                        <a:pt x="118" y="715"/>
                      </a:lnTo>
                      <a:lnTo>
                        <a:pt x="116" y="715"/>
                      </a:lnTo>
                      <a:lnTo>
                        <a:pt x="113" y="715"/>
                      </a:lnTo>
                      <a:lnTo>
                        <a:pt x="113" y="713"/>
                      </a:lnTo>
                      <a:lnTo>
                        <a:pt x="113" y="715"/>
                      </a:lnTo>
                      <a:lnTo>
                        <a:pt x="113" y="713"/>
                      </a:lnTo>
                      <a:lnTo>
                        <a:pt x="116" y="713"/>
                      </a:lnTo>
                      <a:lnTo>
                        <a:pt x="113" y="713"/>
                      </a:lnTo>
                      <a:lnTo>
                        <a:pt x="111" y="713"/>
                      </a:lnTo>
                      <a:lnTo>
                        <a:pt x="109" y="713"/>
                      </a:lnTo>
                      <a:lnTo>
                        <a:pt x="109" y="715"/>
                      </a:lnTo>
                      <a:lnTo>
                        <a:pt x="111" y="715"/>
                      </a:lnTo>
                      <a:lnTo>
                        <a:pt x="109" y="715"/>
                      </a:lnTo>
                      <a:lnTo>
                        <a:pt x="109" y="718"/>
                      </a:lnTo>
                      <a:lnTo>
                        <a:pt x="109" y="715"/>
                      </a:lnTo>
                      <a:lnTo>
                        <a:pt x="109" y="718"/>
                      </a:lnTo>
                      <a:lnTo>
                        <a:pt x="106" y="715"/>
                      </a:lnTo>
                      <a:lnTo>
                        <a:pt x="106" y="718"/>
                      </a:lnTo>
                      <a:lnTo>
                        <a:pt x="104" y="718"/>
                      </a:lnTo>
                      <a:lnTo>
                        <a:pt x="106" y="718"/>
                      </a:lnTo>
                      <a:lnTo>
                        <a:pt x="106" y="720"/>
                      </a:lnTo>
                      <a:lnTo>
                        <a:pt x="104" y="720"/>
                      </a:lnTo>
                      <a:lnTo>
                        <a:pt x="106" y="720"/>
                      </a:lnTo>
                      <a:lnTo>
                        <a:pt x="104" y="720"/>
                      </a:lnTo>
                      <a:lnTo>
                        <a:pt x="106" y="720"/>
                      </a:lnTo>
                      <a:lnTo>
                        <a:pt x="104" y="720"/>
                      </a:lnTo>
                      <a:lnTo>
                        <a:pt x="102" y="722"/>
                      </a:lnTo>
                      <a:lnTo>
                        <a:pt x="102" y="725"/>
                      </a:lnTo>
                      <a:lnTo>
                        <a:pt x="102" y="727"/>
                      </a:lnTo>
                      <a:lnTo>
                        <a:pt x="102" y="729"/>
                      </a:lnTo>
                      <a:lnTo>
                        <a:pt x="102" y="732"/>
                      </a:lnTo>
                      <a:lnTo>
                        <a:pt x="104" y="732"/>
                      </a:lnTo>
                      <a:lnTo>
                        <a:pt x="104" y="734"/>
                      </a:lnTo>
                      <a:lnTo>
                        <a:pt x="104" y="737"/>
                      </a:lnTo>
                      <a:lnTo>
                        <a:pt x="106" y="737"/>
                      </a:lnTo>
                      <a:lnTo>
                        <a:pt x="106" y="739"/>
                      </a:lnTo>
                      <a:lnTo>
                        <a:pt x="106" y="741"/>
                      </a:lnTo>
                      <a:lnTo>
                        <a:pt x="104" y="741"/>
                      </a:lnTo>
                      <a:lnTo>
                        <a:pt x="104" y="744"/>
                      </a:lnTo>
                      <a:lnTo>
                        <a:pt x="102" y="744"/>
                      </a:lnTo>
                      <a:lnTo>
                        <a:pt x="102" y="746"/>
                      </a:lnTo>
                      <a:lnTo>
                        <a:pt x="99" y="746"/>
                      </a:lnTo>
                      <a:lnTo>
                        <a:pt x="97" y="746"/>
                      </a:lnTo>
                      <a:lnTo>
                        <a:pt x="95" y="744"/>
                      </a:lnTo>
                      <a:lnTo>
                        <a:pt x="92" y="744"/>
                      </a:lnTo>
                      <a:lnTo>
                        <a:pt x="90" y="744"/>
                      </a:lnTo>
                      <a:lnTo>
                        <a:pt x="87" y="744"/>
                      </a:lnTo>
                      <a:lnTo>
                        <a:pt x="85" y="744"/>
                      </a:lnTo>
                      <a:lnTo>
                        <a:pt x="83" y="744"/>
                      </a:lnTo>
                      <a:lnTo>
                        <a:pt x="83" y="746"/>
                      </a:lnTo>
                      <a:lnTo>
                        <a:pt x="80" y="746"/>
                      </a:lnTo>
                      <a:lnTo>
                        <a:pt x="78" y="746"/>
                      </a:lnTo>
                      <a:lnTo>
                        <a:pt x="76" y="746"/>
                      </a:lnTo>
                      <a:lnTo>
                        <a:pt x="76" y="748"/>
                      </a:lnTo>
                      <a:lnTo>
                        <a:pt x="73" y="748"/>
                      </a:lnTo>
                      <a:lnTo>
                        <a:pt x="71" y="748"/>
                      </a:lnTo>
                      <a:lnTo>
                        <a:pt x="68" y="748"/>
                      </a:lnTo>
                      <a:lnTo>
                        <a:pt x="66" y="746"/>
                      </a:lnTo>
                      <a:lnTo>
                        <a:pt x="66" y="748"/>
                      </a:lnTo>
                      <a:lnTo>
                        <a:pt x="66" y="746"/>
                      </a:lnTo>
                      <a:lnTo>
                        <a:pt x="66" y="748"/>
                      </a:lnTo>
                      <a:lnTo>
                        <a:pt x="66" y="746"/>
                      </a:lnTo>
                      <a:lnTo>
                        <a:pt x="64" y="746"/>
                      </a:lnTo>
                      <a:lnTo>
                        <a:pt x="61" y="746"/>
                      </a:lnTo>
                      <a:lnTo>
                        <a:pt x="59" y="746"/>
                      </a:lnTo>
                      <a:lnTo>
                        <a:pt x="57" y="746"/>
                      </a:lnTo>
                      <a:lnTo>
                        <a:pt x="54" y="746"/>
                      </a:lnTo>
                      <a:lnTo>
                        <a:pt x="57" y="746"/>
                      </a:lnTo>
                      <a:lnTo>
                        <a:pt x="57" y="744"/>
                      </a:lnTo>
                      <a:lnTo>
                        <a:pt x="59" y="746"/>
                      </a:lnTo>
                      <a:lnTo>
                        <a:pt x="59" y="744"/>
                      </a:lnTo>
                      <a:lnTo>
                        <a:pt x="61" y="744"/>
                      </a:lnTo>
                      <a:lnTo>
                        <a:pt x="61" y="741"/>
                      </a:lnTo>
                      <a:lnTo>
                        <a:pt x="59" y="741"/>
                      </a:lnTo>
                      <a:lnTo>
                        <a:pt x="59" y="739"/>
                      </a:lnTo>
                      <a:lnTo>
                        <a:pt x="59" y="737"/>
                      </a:lnTo>
                      <a:lnTo>
                        <a:pt x="61" y="734"/>
                      </a:lnTo>
                      <a:lnTo>
                        <a:pt x="64" y="734"/>
                      </a:lnTo>
                      <a:lnTo>
                        <a:pt x="61" y="734"/>
                      </a:lnTo>
                      <a:lnTo>
                        <a:pt x="64" y="734"/>
                      </a:lnTo>
                      <a:lnTo>
                        <a:pt x="61" y="734"/>
                      </a:lnTo>
                      <a:lnTo>
                        <a:pt x="64" y="734"/>
                      </a:lnTo>
                      <a:lnTo>
                        <a:pt x="61" y="734"/>
                      </a:lnTo>
                      <a:lnTo>
                        <a:pt x="64" y="734"/>
                      </a:lnTo>
                      <a:lnTo>
                        <a:pt x="64" y="732"/>
                      </a:lnTo>
                      <a:lnTo>
                        <a:pt x="64" y="729"/>
                      </a:lnTo>
                      <a:lnTo>
                        <a:pt x="61" y="729"/>
                      </a:lnTo>
                      <a:lnTo>
                        <a:pt x="59" y="729"/>
                      </a:lnTo>
                      <a:lnTo>
                        <a:pt x="61" y="729"/>
                      </a:lnTo>
                      <a:lnTo>
                        <a:pt x="61" y="727"/>
                      </a:lnTo>
                      <a:lnTo>
                        <a:pt x="59" y="727"/>
                      </a:lnTo>
                      <a:lnTo>
                        <a:pt x="59" y="729"/>
                      </a:lnTo>
                      <a:lnTo>
                        <a:pt x="59" y="727"/>
                      </a:lnTo>
                      <a:lnTo>
                        <a:pt x="59" y="725"/>
                      </a:lnTo>
                      <a:lnTo>
                        <a:pt x="59" y="722"/>
                      </a:lnTo>
                      <a:lnTo>
                        <a:pt x="57" y="722"/>
                      </a:lnTo>
                      <a:lnTo>
                        <a:pt x="57" y="720"/>
                      </a:lnTo>
                      <a:lnTo>
                        <a:pt x="54" y="720"/>
                      </a:lnTo>
                      <a:lnTo>
                        <a:pt x="54" y="718"/>
                      </a:lnTo>
                      <a:lnTo>
                        <a:pt x="54" y="715"/>
                      </a:lnTo>
                      <a:lnTo>
                        <a:pt x="52" y="715"/>
                      </a:lnTo>
                      <a:lnTo>
                        <a:pt x="52" y="713"/>
                      </a:lnTo>
                      <a:lnTo>
                        <a:pt x="49" y="710"/>
                      </a:lnTo>
                      <a:lnTo>
                        <a:pt x="49" y="708"/>
                      </a:lnTo>
                      <a:lnTo>
                        <a:pt x="47" y="708"/>
                      </a:lnTo>
                      <a:lnTo>
                        <a:pt x="47" y="706"/>
                      </a:lnTo>
                      <a:lnTo>
                        <a:pt x="47" y="703"/>
                      </a:lnTo>
                      <a:lnTo>
                        <a:pt x="45" y="701"/>
                      </a:lnTo>
                      <a:lnTo>
                        <a:pt x="42" y="701"/>
                      </a:lnTo>
                      <a:lnTo>
                        <a:pt x="42" y="699"/>
                      </a:lnTo>
                      <a:lnTo>
                        <a:pt x="45" y="699"/>
                      </a:lnTo>
                      <a:lnTo>
                        <a:pt x="45" y="701"/>
                      </a:lnTo>
                      <a:lnTo>
                        <a:pt x="47" y="701"/>
                      </a:lnTo>
                      <a:lnTo>
                        <a:pt x="49" y="701"/>
                      </a:lnTo>
                      <a:lnTo>
                        <a:pt x="49" y="703"/>
                      </a:lnTo>
                      <a:lnTo>
                        <a:pt x="52" y="703"/>
                      </a:lnTo>
                      <a:lnTo>
                        <a:pt x="54" y="703"/>
                      </a:lnTo>
                      <a:lnTo>
                        <a:pt x="57" y="703"/>
                      </a:lnTo>
                      <a:lnTo>
                        <a:pt x="57" y="701"/>
                      </a:lnTo>
                      <a:lnTo>
                        <a:pt x="54" y="701"/>
                      </a:lnTo>
                      <a:lnTo>
                        <a:pt x="54" y="699"/>
                      </a:lnTo>
                      <a:lnTo>
                        <a:pt x="54" y="696"/>
                      </a:lnTo>
                      <a:lnTo>
                        <a:pt x="52" y="696"/>
                      </a:lnTo>
                      <a:lnTo>
                        <a:pt x="49" y="696"/>
                      </a:lnTo>
                      <a:lnTo>
                        <a:pt x="49" y="694"/>
                      </a:lnTo>
                      <a:lnTo>
                        <a:pt x="49" y="691"/>
                      </a:lnTo>
                      <a:lnTo>
                        <a:pt x="52" y="691"/>
                      </a:lnTo>
                      <a:lnTo>
                        <a:pt x="54" y="691"/>
                      </a:lnTo>
                      <a:lnTo>
                        <a:pt x="57" y="691"/>
                      </a:lnTo>
                      <a:lnTo>
                        <a:pt x="57" y="694"/>
                      </a:lnTo>
                      <a:lnTo>
                        <a:pt x="59" y="691"/>
                      </a:lnTo>
                      <a:lnTo>
                        <a:pt x="59" y="689"/>
                      </a:lnTo>
                      <a:lnTo>
                        <a:pt x="59" y="687"/>
                      </a:lnTo>
                      <a:lnTo>
                        <a:pt x="59" y="684"/>
                      </a:lnTo>
                      <a:lnTo>
                        <a:pt x="59" y="682"/>
                      </a:lnTo>
                      <a:lnTo>
                        <a:pt x="57" y="682"/>
                      </a:lnTo>
                      <a:lnTo>
                        <a:pt x="54" y="682"/>
                      </a:lnTo>
                      <a:lnTo>
                        <a:pt x="52" y="682"/>
                      </a:lnTo>
                      <a:lnTo>
                        <a:pt x="52" y="680"/>
                      </a:lnTo>
                      <a:lnTo>
                        <a:pt x="49" y="677"/>
                      </a:lnTo>
                      <a:lnTo>
                        <a:pt x="49" y="675"/>
                      </a:lnTo>
                      <a:lnTo>
                        <a:pt x="49" y="672"/>
                      </a:lnTo>
                      <a:lnTo>
                        <a:pt x="47" y="672"/>
                      </a:lnTo>
                      <a:lnTo>
                        <a:pt x="47" y="670"/>
                      </a:lnTo>
                      <a:lnTo>
                        <a:pt x="45" y="670"/>
                      </a:lnTo>
                      <a:lnTo>
                        <a:pt x="42" y="670"/>
                      </a:lnTo>
                      <a:lnTo>
                        <a:pt x="42" y="668"/>
                      </a:lnTo>
                      <a:lnTo>
                        <a:pt x="40" y="668"/>
                      </a:lnTo>
                      <a:lnTo>
                        <a:pt x="40" y="665"/>
                      </a:lnTo>
                      <a:lnTo>
                        <a:pt x="40" y="663"/>
                      </a:lnTo>
                      <a:lnTo>
                        <a:pt x="38" y="663"/>
                      </a:lnTo>
                      <a:lnTo>
                        <a:pt x="40" y="663"/>
                      </a:lnTo>
                      <a:lnTo>
                        <a:pt x="38" y="663"/>
                      </a:lnTo>
                      <a:lnTo>
                        <a:pt x="38" y="661"/>
                      </a:lnTo>
                      <a:lnTo>
                        <a:pt x="38" y="658"/>
                      </a:lnTo>
                      <a:lnTo>
                        <a:pt x="38" y="661"/>
                      </a:lnTo>
                      <a:lnTo>
                        <a:pt x="35" y="658"/>
                      </a:lnTo>
                      <a:lnTo>
                        <a:pt x="38" y="658"/>
                      </a:lnTo>
                      <a:lnTo>
                        <a:pt x="35" y="658"/>
                      </a:lnTo>
                      <a:lnTo>
                        <a:pt x="35" y="656"/>
                      </a:lnTo>
                      <a:lnTo>
                        <a:pt x="35" y="658"/>
                      </a:lnTo>
                      <a:lnTo>
                        <a:pt x="35" y="656"/>
                      </a:lnTo>
                      <a:lnTo>
                        <a:pt x="35" y="653"/>
                      </a:lnTo>
                      <a:lnTo>
                        <a:pt x="33" y="653"/>
                      </a:lnTo>
                      <a:lnTo>
                        <a:pt x="35" y="653"/>
                      </a:lnTo>
                      <a:lnTo>
                        <a:pt x="35" y="651"/>
                      </a:lnTo>
                      <a:lnTo>
                        <a:pt x="35" y="653"/>
                      </a:lnTo>
                      <a:lnTo>
                        <a:pt x="33" y="653"/>
                      </a:lnTo>
                      <a:lnTo>
                        <a:pt x="33" y="651"/>
                      </a:lnTo>
                      <a:lnTo>
                        <a:pt x="30" y="651"/>
                      </a:lnTo>
                      <a:lnTo>
                        <a:pt x="33" y="651"/>
                      </a:lnTo>
                      <a:lnTo>
                        <a:pt x="33" y="649"/>
                      </a:lnTo>
                      <a:lnTo>
                        <a:pt x="35" y="649"/>
                      </a:lnTo>
                      <a:lnTo>
                        <a:pt x="33" y="649"/>
                      </a:lnTo>
                      <a:lnTo>
                        <a:pt x="35" y="649"/>
                      </a:lnTo>
                      <a:lnTo>
                        <a:pt x="33" y="649"/>
                      </a:lnTo>
                      <a:lnTo>
                        <a:pt x="35" y="649"/>
                      </a:lnTo>
                      <a:lnTo>
                        <a:pt x="33" y="649"/>
                      </a:lnTo>
                      <a:lnTo>
                        <a:pt x="33" y="646"/>
                      </a:lnTo>
                      <a:lnTo>
                        <a:pt x="30" y="646"/>
                      </a:lnTo>
                      <a:lnTo>
                        <a:pt x="30" y="644"/>
                      </a:lnTo>
                      <a:lnTo>
                        <a:pt x="33" y="644"/>
                      </a:lnTo>
                      <a:lnTo>
                        <a:pt x="30" y="644"/>
                      </a:lnTo>
                      <a:lnTo>
                        <a:pt x="30" y="642"/>
                      </a:lnTo>
                      <a:lnTo>
                        <a:pt x="33" y="642"/>
                      </a:lnTo>
                      <a:lnTo>
                        <a:pt x="30" y="642"/>
                      </a:lnTo>
                      <a:lnTo>
                        <a:pt x="30" y="639"/>
                      </a:lnTo>
                      <a:lnTo>
                        <a:pt x="30" y="642"/>
                      </a:lnTo>
                      <a:lnTo>
                        <a:pt x="30" y="644"/>
                      </a:lnTo>
                      <a:lnTo>
                        <a:pt x="28" y="644"/>
                      </a:lnTo>
                      <a:lnTo>
                        <a:pt x="30" y="644"/>
                      </a:lnTo>
                      <a:lnTo>
                        <a:pt x="28" y="644"/>
                      </a:lnTo>
                      <a:lnTo>
                        <a:pt x="30" y="644"/>
                      </a:lnTo>
                      <a:lnTo>
                        <a:pt x="28" y="644"/>
                      </a:lnTo>
                      <a:lnTo>
                        <a:pt x="28" y="646"/>
                      </a:lnTo>
                      <a:lnTo>
                        <a:pt x="28" y="644"/>
                      </a:lnTo>
                      <a:lnTo>
                        <a:pt x="28" y="646"/>
                      </a:lnTo>
                      <a:lnTo>
                        <a:pt x="28" y="644"/>
                      </a:lnTo>
                      <a:lnTo>
                        <a:pt x="28" y="646"/>
                      </a:lnTo>
                      <a:lnTo>
                        <a:pt x="26" y="646"/>
                      </a:lnTo>
                      <a:lnTo>
                        <a:pt x="26" y="644"/>
                      </a:lnTo>
                      <a:lnTo>
                        <a:pt x="28" y="644"/>
                      </a:lnTo>
                      <a:lnTo>
                        <a:pt x="26" y="644"/>
                      </a:lnTo>
                      <a:lnTo>
                        <a:pt x="28" y="644"/>
                      </a:lnTo>
                      <a:lnTo>
                        <a:pt x="26" y="644"/>
                      </a:lnTo>
                      <a:lnTo>
                        <a:pt x="28" y="644"/>
                      </a:lnTo>
                      <a:lnTo>
                        <a:pt x="26" y="644"/>
                      </a:lnTo>
                      <a:lnTo>
                        <a:pt x="26" y="642"/>
                      </a:lnTo>
                      <a:lnTo>
                        <a:pt x="26" y="639"/>
                      </a:lnTo>
                      <a:lnTo>
                        <a:pt x="28" y="639"/>
                      </a:lnTo>
                      <a:lnTo>
                        <a:pt x="26" y="639"/>
                      </a:lnTo>
                      <a:lnTo>
                        <a:pt x="28" y="639"/>
                      </a:lnTo>
                      <a:lnTo>
                        <a:pt x="28" y="637"/>
                      </a:lnTo>
                      <a:lnTo>
                        <a:pt x="26" y="637"/>
                      </a:lnTo>
                      <a:lnTo>
                        <a:pt x="26" y="634"/>
                      </a:lnTo>
                      <a:lnTo>
                        <a:pt x="26" y="632"/>
                      </a:lnTo>
                      <a:lnTo>
                        <a:pt x="26" y="634"/>
                      </a:lnTo>
                      <a:lnTo>
                        <a:pt x="26" y="632"/>
                      </a:lnTo>
                      <a:lnTo>
                        <a:pt x="26" y="634"/>
                      </a:lnTo>
                      <a:lnTo>
                        <a:pt x="26" y="632"/>
                      </a:lnTo>
                      <a:lnTo>
                        <a:pt x="23" y="632"/>
                      </a:lnTo>
                      <a:lnTo>
                        <a:pt x="26" y="632"/>
                      </a:lnTo>
                      <a:lnTo>
                        <a:pt x="23" y="632"/>
                      </a:lnTo>
                      <a:lnTo>
                        <a:pt x="26" y="632"/>
                      </a:lnTo>
                      <a:lnTo>
                        <a:pt x="23" y="632"/>
                      </a:lnTo>
                      <a:lnTo>
                        <a:pt x="23" y="630"/>
                      </a:lnTo>
                      <a:lnTo>
                        <a:pt x="23" y="627"/>
                      </a:lnTo>
                      <a:lnTo>
                        <a:pt x="23" y="630"/>
                      </a:lnTo>
                      <a:lnTo>
                        <a:pt x="23" y="627"/>
                      </a:lnTo>
                      <a:lnTo>
                        <a:pt x="26" y="627"/>
                      </a:lnTo>
                      <a:lnTo>
                        <a:pt x="28" y="627"/>
                      </a:lnTo>
                      <a:lnTo>
                        <a:pt x="26" y="627"/>
                      </a:lnTo>
                      <a:lnTo>
                        <a:pt x="23" y="627"/>
                      </a:lnTo>
                      <a:lnTo>
                        <a:pt x="21" y="627"/>
                      </a:lnTo>
                      <a:lnTo>
                        <a:pt x="23" y="627"/>
                      </a:lnTo>
                      <a:lnTo>
                        <a:pt x="21" y="627"/>
                      </a:lnTo>
                      <a:lnTo>
                        <a:pt x="23" y="627"/>
                      </a:lnTo>
                      <a:lnTo>
                        <a:pt x="21" y="627"/>
                      </a:lnTo>
                      <a:lnTo>
                        <a:pt x="19" y="627"/>
                      </a:lnTo>
                      <a:lnTo>
                        <a:pt x="19" y="625"/>
                      </a:lnTo>
                      <a:lnTo>
                        <a:pt x="19" y="627"/>
                      </a:lnTo>
                      <a:lnTo>
                        <a:pt x="19" y="625"/>
                      </a:lnTo>
                      <a:lnTo>
                        <a:pt x="21" y="625"/>
                      </a:lnTo>
                      <a:lnTo>
                        <a:pt x="19" y="625"/>
                      </a:lnTo>
                      <a:lnTo>
                        <a:pt x="21" y="625"/>
                      </a:lnTo>
                      <a:lnTo>
                        <a:pt x="21" y="623"/>
                      </a:lnTo>
                      <a:lnTo>
                        <a:pt x="21" y="625"/>
                      </a:lnTo>
                      <a:lnTo>
                        <a:pt x="21" y="623"/>
                      </a:lnTo>
                      <a:lnTo>
                        <a:pt x="23" y="623"/>
                      </a:lnTo>
                      <a:lnTo>
                        <a:pt x="26" y="620"/>
                      </a:lnTo>
                      <a:lnTo>
                        <a:pt x="28" y="620"/>
                      </a:lnTo>
                      <a:lnTo>
                        <a:pt x="28" y="618"/>
                      </a:lnTo>
                      <a:lnTo>
                        <a:pt x="28" y="620"/>
                      </a:lnTo>
                      <a:lnTo>
                        <a:pt x="30" y="618"/>
                      </a:lnTo>
                      <a:lnTo>
                        <a:pt x="30" y="615"/>
                      </a:lnTo>
                      <a:lnTo>
                        <a:pt x="30" y="618"/>
                      </a:lnTo>
                      <a:lnTo>
                        <a:pt x="28" y="618"/>
                      </a:lnTo>
                      <a:lnTo>
                        <a:pt x="28" y="620"/>
                      </a:lnTo>
                      <a:lnTo>
                        <a:pt x="28" y="618"/>
                      </a:lnTo>
                      <a:lnTo>
                        <a:pt x="28" y="620"/>
                      </a:lnTo>
                      <a:lnTo>
                        <a:pt x="26" y="620"/>
                      </a:lnTo>
                      <a:lnTo>
                        <a:pt x="23" y="623"/>
                      </a:lnTo>
                      <a:lnTo>
                        <a:pt x="21" y="623"/>
                      </a:lnTo>
                      <a:lnTo>
                        <a:pt x="19" y="623"/>
                      </a:lnTo>
                      <a:lnTo>
                        <a:pt x="21" y="623"/>
                      </a:lnTo>
                      <a:lnTo>
                        <a:pt x="19" y="623"/>
                      </a:lnTo>
                      <a:lnTo>
                        <a:pt x="19" y="620"/>
                      </a:lnTo>
                      <a:lnTo>
                        <a:pt x="16" y="620"/>
                      </a:lnTo>
                      <a:lnTo>
                        <a:pt x="19" y="620"/>
                      </a:lnTo>
                      <a:lnTo>
                        <a:pt x="19" y="618"/>
                      </a:lnTo>
                      <a:lnTo>
                        <a:pt x="19" y="620"/>
                      </a:lnTo>
                      <a:lnTo>
                        <a:pt x="19" y="618"/>
                      </a:lnTo>
                      <a:lnTo>
                        <a:pt x="21" y="618"/>
                      </a:lnTo>
                      <a:lnTo>
                        <a:pt x="21" y="615"/>
                      </a:lnTo>
                      <a:lnTo>
                        <a:pt x="21" y="613"/>
                      </a:lnTo>
                      <a:lnTo>
                        <a:pt x="23" y="613"/>
                      </a:lnTo>
                      <a:lnTo>
                        <a:pt x="23" y="611"/>
                      </a:lnTo>
                      <a:lnTo>
                        <a:pt x="21" y="611"/>
                      </a:lnTo>
                      <a:lnTo>
                        <a:pt x="23" y="611"/>
                      </a:lnTo>
                      <a:lnTo>
                        <a:pt x="23" y="608"/>
                      </a:lnTo>
                      <a:lnTo>
                        <a:pt x="21" y="608"/>
                      </a:lnTo>
                      <a:lnTo>
                        <a:pt x="23" y="608"/>
                      </a:lnTo>
                      <a:lnTo>
                        <a:pt x="23" y="606"/>
                      </a:lnTo>
                      <a:lnTo>
                        <a:pt x="21" y="606"/>
                      </a:lnTo>
                      <a:lnTo>
                        <a:pt x="23" y="606"/>
                      </a:lnTo>
                      <a:lnTo>
                        <a:pt x="23" y="603"/>
                      </a:lnTo>
                      <a:lnTo>
                        <a:pt x="23" y="601"/>
                      </a:lnTo>
                      <a:lnTo>
                        <a:pt x="26" y="601"/>
                      </a:lnTo>
                      <a:lnTo>
                        <a:pt x="26" y="599"/>
                      </a:lnTo>
                      <a:lnTo>
                        <a:pt x="26" y="601"/>
                      </a:lnTo>
                      <a:lnTo>
                        <a:pt x="23" y="601"/>
                      </a:lnTo>
                      <a:lnTo>
                        <a:pt x="23" y="599"/>
                      </a:lnTo>
                      <a:lnTo>
                        <a:pt x="23" y="596"/>
                      </a:lnTo>
                      <a:lnTo>
                        <a:pt x="23" y="594"/>
                      </a:lnTo>
                      <a:lnTo>
                        <a:pt x="26" y="594"/>
                      </a:lnTo>
                      <a:lnTo>
                        <a:pt x="23" y="594"/>
                      </a:lnTo>
                      <a:lnTo>
                        <a:pt x="21" y="594"/>
                      </a:lnTo>
                      <a:lnTo>
                        <a:pt x="23" y="594"/>
                      </a:lnTo>
                      <a:lnTo>
                        <a:pt x="21" y="594"/>
                      </a:lnTo>
                      <a:lnTo>
                        <a:pt x="19" y="594"/>
                      </a:lnTo>
                      <a:lnTo>
                        <a:pt x="19" y="596"/>
                      </a:lnTo>
                      <a:lnTo>
                        <a:pt x="21" y="594"/>
                      </a:lnTo>
                      <a:lnTo>
                        <a:pt x="21" y="596"/>
                      </a:lnTo>
                      <a:lnTo>
                        <a:pt x="19" y="596"/>
                      </a:lnTo>
                      <a:lnTo>
                        <a:pt x="16" y="596"/>
                      </a:lnTo>
                      <a:lnTo>
                        <a:pt x="19" y="596"/>
                      </a:lnTo>
                      <a:lnTo>
                        <a:pt x="19" y="599"/>
                      </a:lnTo>
                      <a:lnTo>
                        <a:pt x="16" y="599"/>
                      </a:lnTo>
                      <a:lnTo>
                        <a:pt x="14" y="599"/>
                      </a:lnTo>
                      <a:lnTo>
                        <a:pt x="11" y="599"/>
                      </a:lnTo>
                      <a:lnTo>
                        <a:pt x="11" y="601"/>
                      </a:lnTo>
                      <a:lnTo>
                        <a:pt x="9" y="601"/>
                      </a:lnTo>
                      <a:lnTo>
                        <a:pt x="11" y="601"/>
                      </a:lnTo>
                      <a:lnTo>
                        <a:pt x="9" y="601"/>
                      </a:lnTo>
                      <a:lnTo>
                        <a:pt x="9" y="599"/>
                      </a:lnTo>
                      <a:lnTo>
                        <a:pt x="11" y="599"/>
                      </a:lnTo>
                      <a:lnTo>
                        <a:pt x="11" y="596"/>
                      </a:lnTo>
                      <a:lnTo>
                        <a:pt x="11" y="599"/>
                      </a:lnTo>
                      <a:lnTo>
                        <a:pt x="11" y="596"/>
                      </a:lnTo>
                      <a:lnTo>
                        <a:pt x="14" y="596"/>
                      </a:lnTo>
                      <a:lnTo>
                        <a:pt x="14" y="594"/>
                      </a:lnTo>
                      <a:lnTo>
                        <a:pt x="16" y="594"/>
                      </a:lnTo>
                      <a:lnTo>
                        <a:pt x="14" y="594"/>
                      </a:lnTo>
                      <a:lnTo>
                        <a:pt x="16" y="594"/>
                      </a:lnTo>
                      <a:lnTo>
                        <a:pt x="16" y="592"/>
                      </a:lnTo>
                      <a:lnTo>
                        <a:pt x="16" y="589"/>
                      </a:lnTo>
                      <a:lnTo>
                        <a:pt x="19" y="589"/>
                      </a:lnTo>
                      <a:lnTo>
                        <a:pt x="16" y="589"/>
                      </a:lnTo>
                      <a:lnTo>
                        <a:pt x="16" y="592"/>
                      </a:lnTo>
                      <a:lnTo>
                        <a:pt x="16" y="589"/>
                      </a:lnTo>
                      <a:lnTo>
                        <a:pt x="14" y="589"/>
                      </a:lnTo>
                      <a:lnTo>
                        <a:pt x="16" y="589"/>
                      </a:lnTo>
                      <a:lnTo>
                        <a:pt x="14" y="587"/>
                      </a:lnTo>
                      <a:lnTo>
                        <a:pt x="14" y="589"/>
                      </a:lnTo>
                      <a:lnTo>
                        <a:pt x="14" y="592"/>
                      </a:lnTo>
                      <a:lnTo>
                        <a:pt x="14" y="594"/>
                      </a:lnTo>
                      <a:lnTo>
                        <a:pt x="14" y="596"/>
                      </a:lnTo>
                      <a:lnTo>
                        <a:pt x="11" y="596"/>
                      </a:lnTo>
                      <a:lnTo>
                        <a:pt x="11" y="599"/>
                      </a:lnTo>
                      <a:lnTo>
                        <a:pt x="9" y="596"/>
                      </a:lnTo>
                      <a:lnTo>
                        <a:pt x="11" y="596"/>
                      </a:lnTo>
                      <a:lnTo>
                        <a:pt x="9" y="596"/>
                      </a:lnTo>
                      <a:lnTo>
                        <a:pt x="9" y="599"/>
                      </a:lnTo>
                      <a:lnTo>
                        <a:pt x="9" y="596"/>
                      </a:lnTo>
                      <a:lnTo>
                        <a:pt x="11" y="596"/>
                      </a:lnTo>
                      <a:lnTo>
                        <a:pt x="9" y="596"/>
                      </a:lnTo>
                      <a:lnTo>
                        <a:pt x="9" y="594"/>
                      </a:lnTo>
                      <a:lnTo>
                        <a:pt x="11" y="594"/>
                      </a:lnTo>
                      <a:lnTo>
                        <a:pt x="11" y="592"/>
                      </a:lnTo>
                      <a:lnTo>
                        <a:pt x="9" y="592"/>
                      </a:lnTo>
                      <a:lnTo>
                        <a:pt x="11" y="592"/>
                      </a:lnTo>
                      <a:lnTo>
                        <a:pt x="9" y="592"/>
                      </a:lnTo>
                      <a:lnTo>
                        <a:pt x="9" y="594"/>
                      </a:lnTo>
                      <a:lnTo>
                        <a:pt x="7" y="594"/>
                      </a:lnTo>
                      <a:lnTo>
                        <a:pt x="9" y="594"/>
                      </a:lnTo>
                      <a:lnTo>
                        <a:pt x="7" y="594"/>
                      </a:lnTo>
                      <a:lnTo>
                        <a:pt x="7" y="592"/>
                      </a:lnTo>
                      <a:lnTo>
                        <a:pt x="9" y="592"/>
                      </a:lnTo>
                      <a:lnTo>
                        <a:pt x="9" y="594"/>
                      </a:lnTo>
                      <a:lnTo>
                        <a:pt x="9" y="592"/>
                      </a:lnTo>
                      <a:lnTo>
                        <a:pt x="9" y="589"/>
                      </a:lnTo>
                      <a:lnTo>
                        <a:pt x="11" y="589"/>
                      </a:lnTo>
                      <a:lnTo>
                        <a:pt x="11" y="587"/>
                      </a:lnTo>
                      <a:lnTo>
                        <a:pt x="9" y="589"/>
                      </a:lnTo>
                      <a:lnTo>
                        <a:pt x="9" y="592"/>
                      </a:lnTo>
                      <a:lnTo>
                        <a:pt x="7" y="592"/>
                      </a:lnTo>
                      <a:lnTo>
                        <a:pt x="7" y="594"/>
                      </a:lnTo>
                      <a:lnTo>
                        <a:pt x="7" y="592"/>
                      </a:lnTo>
                      <a:lnTo>
                        <a:pt x="7" y="594"/>
                      </a:lnTo>
                      <a:lnTo>
                        <a:pt x="7" y="592"/>
                      </a:lnTo>
                      <a:lnTo>
                        <a:pt x="7" y="594"/>
                      </a:lnTo>
                      <a:lnTo>
                        <a:pt x="7" y="592"/>
                      </a:lnTo>
                      <a:lnTo>
                        <a:pt x="4" y="592"/>
                      </a:lnTo>
                      <a:lnTo>
                        <a:pt x="7" y="592"/>
                      </a:lnTo>
                      <a:lnTo>
                        <a:pt x="4" y="592"/>
                      </a:lnTo>
                      <a:lnTo>
                        <a:pt x="4" y="594"/>
                      </a:lnTo>
                      <a:lnTo>
                        <a:pt x="4" y="592"/>
                      </a:lnTo>
                      <a:lnTo>
                        <a:pt x="4" y="594"/>
                      </a:lnTo>
                      <a:lnTo>
                        <a:pt x="2" y="594"/>
                      </a:lnTo>
                      <a:lnTo>
                        <a:pt x="2" y="592"/>
                      </a:lnTo>
                      <a:lnTo>
                        <a:pt x="4" y="592"/>
                      </a:lnTo>
                      <a:lnTo>
                        <a:pt x="2" y="592"/>
                      </a:lnTo>
                      <a:lnTo>
                        <a:pt x="4" y="592"/>
                      </a:lnTo>
                      <a:lnTo>
                        <a:pt x="2" y="589"/>
                      </a:lnTo>
                      <a:lnTo>
                        <a:pt x="2" y="592"/>
                      </a:lnTo>
                      <a:lnTo>
                        <a:pt x="2" y="589"/>
                      </a:lnTo>
                      <a:lnTo>
                        <a:pt x="4" y="589"/>
                      </a:lnTo>
                      <a:lnTo>
                        <a:pt x="7" y="587"/>
                      </a:lnTo>
                      <a:lnTo>
                        <a:pt x="4" y="587"/>
                      </a:lnTo>
                      <a:lnTo>
                        <a:pt x="4" y="589"/>
                      </a:lnTo>
                      <a:lnTo>
                        <a:pt x="4" y="587"/>
                      </a:lnTo>
                      <a:lnTo>
                        <a:pt x="7" y="587"/>
                      </a:lnTo>
                      <a:lnTo>
                        <a:pt x="4" y="587"/>
                      </a:lnTo>
                      <a:lnTo>
                        <a:pt x="7" y="587"/>
                      </a:lnTo>
                      <a:lnTo>
                        <a:pt x="4" y="587"/>
                      </a:lnTo>
                      <a:lnTo>
                        <a:pt x="4" y="584"/>
                      </a:lnTo>
                      <a:lnTo>
                        <a:pt x="4" y="582"/>
                      </a:lnTo>
                      <a:lnTo>
                        <a:pt x="4" y="584"/>
                      </a:lnTo>
                      <a:lnTo>
                        <a:pt x="4" y="582"/>
                      </a:lnTo>
                      <a:lnTo>
                        <a:pt x="7" y="582"/>
                      </a:lnTo>
                      <a:lnTo>
                        <a:pt x="4" y="582"/>
                      </a:lnTo>
                      <a:lnTo>
                        <a:pt x="4" y="580"/>
                      </a:lnTo>
                      <a:lnTo>
                        <a:pt x="4" y="577"/>
                      </a:lnTo>
                      <a:lnTo>
                        <a:pt x="4" y="575"/>
                      </a:lnTo>
                      <a:lnTo>
                        <a:pt x="4" y="577"/>
                      </a:lnTo>
                      <a:lnTo>
                        <a:pt x="4" y="575"/>
                      </a:lnTo>
                      <a:lnTo>
                        <a:pt x="2" y="575"/>
                      </a:lnTo>
                      <a:lnTo>
                        <a:pt x="4" y="575"/>
                      </a:lnTo>
                      <a:lnTo>
                        <a:pt x="2" y="575"/>
                      </a:lnTo>
                      <a:lnTo>
                        <a:pt x="2" y="573"/>
                      </a:lnTo>
                      <a:lnTo>
                        <a:pt x="4" y="573"/>
                      </a:lnTo>
                      <a:lnTo>
                        <a:pt x="4" y="575"/>
                      </a:lnTo>
                      <a:lnTo>
                        <a:pt x="4" y="573"/>
                      </a:lnTo>
                      <a:lnTo>
                        <a:pt x="2" y="573"/>
                      </a:lnTo>
                      <a:lnTo>
                        <a:pt x="2" y="570"/>
                      </a:lnTo>
                      <a:lnTo>
                        <a:pt x="4" y="570"/>
                      </a:lnTo>
                      <a:lnTo>
                        <a:pt x="4" y="568"/>
                      </a:lnTo>
                      <a:lnTo>
                        <a:pt x="4" y="570"/>
                      </a:lnTo>
                      <a:lnTo>
                        <a:pt x="4" y="568"/>
                      </a:lnTo>
                      <a:lnTo>
                        <a:pt x="2" y="568"/>
                      </a:lnTo>
                      <a:lnTo>
                        <a:pt x="4" y="568"/>
                      </a:lnTo>
                      <a:lnTo>
                        <a:pt x="2" y="568"/>
                      </a:lnTo>
                      <a:lnTo>
                        <a:pt x="4" y="568"/>
                      </a:lnTo>
                      <a:lnTo>
                        <a:pt x="2" y="568"/>
                      </a:lnTo>
                      <a:lnTo>
                        <a:pt x="0" y="568"/>
                      </a:lnTo>
                      <a:lnTo>
                        <a:pt x="2" y="568"/>
                      </a:lnTo>
                      <a:lnTo>
                        <a:pt x="0" y="568"/>
                      </a:lnTo>
                      <a:lnTo>
                        <a:pt x="2" y="568"/>
                      </a:lnTo>
                      <a:lnTo>
                        <a:pt x="2" y="565"/>
                      </a:lnTo>
                      <a:lnTo>
                        <a:pt x="0" y="565"/>
                      </a:lnTo>
                      <a:lnTo>
                        <a:pt x="2" y="565"/>
                      </a:lnTo>
                      <a:lnTo>
                        <a:pt x="2" y="568"/>
                      </a:lnTo>
                      <a:lnTo>
                        <a:pt x="2" y="565"/>
                      </a:lnTo>
                      <a:lnTo>
                        <a:pt x="0" y="565"/>
                      </a:lnTo>
                      <a:lnTo>
                        <a:pt x="2" y="565"/>
                      </a:lnTo>
                      <a:lnTo>
                        <a:pt x="0" y="565"/>
                      </a:lnTo>
                      <a:lnTo>
                        <a:pt x="0" y="563"/>
                      </a:lnTo>
                      <a:lnTo>
                        <a:pt x="2" y="563"/>
                      </a:lnTo>
                      <a:lnTo>
                        <a:pt x="0" y="563"/>
                      </a:lnTo>
                      <a:lnTo>
                        <a:pt x="2" y="563"/>
                      </a:lnTo>
                      <a:lnTo>
                        <a:pt x="0" y="563"/>
                      </a:lnTo>
                      <a:lnTo>
                        <a:pt x="0" y="561"/>
                      </a:lnTo>
                      <a:lnTo>
                        <a:pt x="2" y="561"/>
                      </a:lnTo>
                      <a:lnTo>
                        <a:pt x="2" y="558"/>
                      </a:lnTo>
                      <a:lnTo>
                        <a:pt x="4" y="558"/>
                      </a:lnTo>
                      <a:lnTo>
                        <a:pt x="2" y="558"/>
                      </a:lnTo>
                      <a:lnTo>
                        <a:pt x="4" y="558"/>
                      </a:lnTo>
                      <a:lnTo>
                        <a:pt x="2" y="558"/>
                      </a:lnTo>
                      <a:lnTo>
                        <a:pt x="2" y="561"/>
                      </a:lnTo>
                      <a:lnTo>
                        <a:pt x="0" y="561"/>
                      </a:lnTo>
                      <a:lnTo>
                        <a:pt x="0" y="558"/>
                      </a:lnTo>
                      <a:lnTo>
                        <a:pt x="0" y="561"/>
                      </a:lnTo>
                      <a:lnTo>
                        <a:pt x="0" y="558"/>
                      </a:lnTo>
                      <a:lnTo>
                        <a:pt x="0" y="556"/>
                      </a:lnTo>
                      <a:lnTo>
                        <a:pt x="2" y="556"/>
                      </a:lnTo>
                      <a:lnTo>
                        <a:pt x="4" y="556"/>
                      </a:lnTo>
                      <a:lnTo>
                        <a:pt x="4" y="554"/>
                      </a:lnTo>
                      <a:lnTo>
                        <a:pt x="7" y="554"/>
                      </a:lnTo>
                      <a:lnTo>
                        <a:pt x="9" y="556"/>
                      </a:lnTo>
                      <a:lnTo>
                        <a:pt x="7" y="556"/>
                      </a:lnTo>
                      <a:lnTo>
                        <a:pt x="9" y="556"/>
                      </a:lnTo>
                      <a:lnTo>
                        <a:pt x="9" y="558"/>
                      </a:lnTo>
                      <a:lnTo>
                        <a:pt x="11" y="558"/>
                      </a:lnTo>
                      <a:lnTo>
                        <a:pt x="11" y="561"/>
                      </a:lnTo>
                      <a:lnTo>
                        <a:pt x="11" y="563"/>
                      </a:lnTo>
                      <a:lnTo>
                        <a:pt x="11" y="565"/>
                      </a:lnTo>
                      <a:lnTo>
                        <a:pt x="14" y="565"/>
                      </a:lnTo>
                      <a:lnTo>
                        <a:pt x="16" y="565"/>
                      </a:lnTo>
                      <a:lnTo>
                        <a:pt x="16" y="563"/>
                      </a:lnTo>
                      <a:lnTo>
                        <a:pt x="16" y="565"/>
                      </a:lnTo>
                      <a:lnTo>
                        <a:pt x="16" y="563"/>
                      </a:lnTo>
                      <a:lnTo>
                        <a:pt x="19" y="563"/>
                      </a:lnTo>
                      <a:lnTo>
                        <a:pt x="16" y="563"/>
                      </a:lnTo>
                      <a:lnTo>
                        <a:pt x="19" y="563"/>
                      </a:lnTo>
                      <a:lnTo>
                        <a:pt x="19" y="561"/>
                      </a:lnTo>
                      <a:lnTo>
                        <a:pt x="19" y="558"/>
                      </a:lnTo>
                      <a:lnTo>
                        <a:pt x="21" y="556"/>
                      </a:lnTo>
                      <a:lnTo>
                        <a:pt x="21" y="554"/>
                      </a:lnTo>
                      <a:lnTo>
                        <a:pt x="21" y="551"/>
                      </a:lnTo>
                      <a:lnTo>
                        <a:pt x="21" y="549"/>
                      </a:lnTo>
                      <a:lnTo>
                        <a:pt x="23" y="546"/>
                      </a:lnTo>
                      <a:lnTo>
                        <a:pt x="23" y="542"/>
                      </a:lnTo>
                      <a:lnTo>
                        <a:pt x="21" y="539"/>
                      </a:lnTo>
                      <a:lnTo>
                        <a:pt x="21" y="537"/>
                      </a:lnTo>
                      <a:lnTo>
                        <a:pt x="21" y="535"/>
                      </a:lnTo>
                      <a:lnTo>
                        <a:pt x="21" y="532"/>
                      </a:lnTo>
                      <a:lnTo>
                        <a:pt x="19" y="532"/>
                      </a:lnTo>
                      <a:lnTo>
                        <a:pt x="19" y="527"/>
                      </a:lnTo>
                      <a:lnTo>
                        <a:pt x="19" y="525"/>
                      </a:lnTo>
                      <a:lnTo>
                        <a:pt x="21" y="525"/>
                      </a:lnTo>
                      <a:lnTo>
                        <a:pt x="23" y="525"/>
                      </a:lnTo>
                      <a:lnTo>
                        <a:pt x="26" y="523"/>
                      </a:lnTo>
                      <a:lnTo>
                        <a:pt x="26" y="520"/>
                      </a:lnTo>
                      <a:lnTo>
                        <a:pt x="26" y="518"/>
                      </a:lnTo>
                      <a:lnTo>
                        <a:pt x="26" y="516"/>
                      </a:lnTo>
                      <a:lnTo>
                        <a:pt x="23" y="516"/>
                      </a:lnTo>
                      <a:lnTo>
                        <a:pt x="26" y="513"/>
                      </a:lnTo>
                      <a:lnTo>
                        <a:pt x="28" y="513"/>
                      </a:lnTo>
                      <a:lnTo>
                        <a:pt x="28" y="511"/>
                      </a:lnTo>
                      <a:lnTo>
                        <a:pt x="28" y="513"/>
                      </a:lnTo>
                      <a:lnTo>
                        <a:pt x="30" y="513"/>
                      </a:lnTo>
                      <a:lnTo>
                        <a:pt x="33" y="513"/>
                      </a:lnTo>
                      <a:lnTo>
                        <a:pt x="35" y="513"/>
                      </a:lnTo>
                      <a:lnTo>
                        <a:pt x="35" y="511"/>
                      </a:lnTo>
                      <a:lnTo>
                        <a:pt x="38" y="508"/>
                      </a:lnTo>
                      <a:lnTo>
                        <a:pt x="40" y="508"/>
                      </a:lnTo>
                      <a:lnTo>
                        <a:pt x="40" y="506"/>
                      </a:lnTo>
                      <a:lnTo>
                        <a:pt x="42" y="506"/>
                      </a:lnTo>
                      <a:lnTo>
                        <a:pt x="42" y="504"/>
                      </a:lnTo>
                      <a:lnTo>
                        <a:pt x="45" y="504"/>
                      </a:lnTo>
                      <a:lnTo>
                        <a:pt x="45" y="501"/>
                      </a:lnTo>
                      <a:lnTo>
                        <a:pt x="45" y="499"/>
                      </a:lnTo>
                      <a:lnTo>
                        <a:pt x="47" y="497"/>
                      </a:lnTo>
                      <a:lnTo>
                        <a:pt x="47" y="494"/>
                      </a:lnTo>
                      <a:lnTo>
                        <a:pt x="45" y="494"/>
                      </a:lnTo>
                      <a:lnTo>
                        <a:pt x="45" y="492"/>
                      </a:lnTo>
                      <a:lnTo>
                        <a:pt x="45" y="489"/>
                      </a:lnTo>
                      <a:lnTo>
                        <a:pt x="47" y="487"/>
                      </a:lnTo>
                      <a:lnTo>
                        <a:pt x="49" y="485"/>
                      </a:lnTo>
                      <a:lnTo>
                        <a:pt x="49" y="480"/>
                      </a:lnTo>
                      <a:lnTo>
                        <a:pt x="47" y="478"/>
                      </a:lnTo>
                      <a:lnTo>
                        <a:pt x="45" y="475"/>
                      </a:lnTo>
                      <a:lnTo>
                        <a:pt x="45" y="473"/>
                      </a:lnTo>
                      <a:lnTo>
                        <a:pt x="42" y="468"/>
                      </a:lnTo>
                      <a:lnTo>
                        <a:pt x="40" y="461"/>
                      </a:lnTo>
                      <a:lnTo>
                        <a:pt x="40" y="459"/>
                      </a:lnTo>
                      <a:lnTo>
                        <a:pt x="38" y="456"/>
                      </a:lnTo>
                      <a:lnTo>
                        <a:pt x="35" y="451"/>
                      </a:lnTo>
                      <a:lnTo>
                        <a:pt x="42" y="451"/>
                      </a:lnTo>
                      <a:lnTo>
                        <a:pt x="45" y="451"/>
                      </a:lnTo>
                      <a:lnTo>
                        <a:pt x="49" y="451"/>
                      </a:lnTo>
                      <a:lnTo>
                        <a:pt x="52" y="449"/>
                      </a:lnTo>
                      <a:lnTo>
                        <a:pt x="52" y="444"/>
                      </a:lnTo>
                      <a:lnTo>
                        <a:pt x="54" y="442"/>
                      </a:lnTo>
                      <a:lnTo>
                        <a:pt x="57" y="437"/>
                      </a:lnTo>
                      <a:lnTo>
                        <a:pt x="57" y="435"/>
                      </a:lnTo>
                      <a:lnTo>
                        <a:pt x="54" y="430"/>
                      </a:lnTo>
                      <a:lnTo>
                        <a:pt x="52" y="428"/>
                      </a:lnTo>
                      <a:lnTo>
                        <a:pt x="49" y="425"/>
                      </a:lnTo>
                      <a:lnTo>
                        <a:pt x="47" y="423"/>
                      </a:lnTo>
                      <a:lnTo>
                        <a:pt x="42" y="423"/>
                      </a:lnTo>
                      <a:lnTo>
                        <a:pt x="40" y="421"/>
                      </a:lnTo>
                      <a:lnTo>
                        <a:pt x="38" y="418"/>
                      </a:lnTo>
                      <a:lnTo>
                        <a:pt x="33" y="413"/>
                      </a:lnTo>
                      <a:lnTo>
                        <a:pt x="33" y="411"/>
                      </a:lnTo>
                      <a:lnTo>
                        <a:pt x="35" y="399"/>
                      </a:lnTo>
                      <a:lnTo>
                        <a:pt x="38" y="394"/>
                      </a:lnTo>
                      <a:lnTo>
                        <a:pt x="38" y="387"/>
                      </a:lnTo>
                      <a:lnTo>
                        <a:pt x="38" y="385"/>
                      </a:lnTo>
                      <a:lnTo>
                        <a:pt x="38" y="383"/>
                      </a:lnTo>
                      <a:lnTo>
                        <a:pt x="38" y="380"/>
                      </a:lnTo>
                      <a:lnTo>
                        <a:pt x="30" y="366"/>
                      </a:lnTo>
                      <a:lnTo>
                        <a:pt x="33" y="359"/>
                      </a:lnTo>
                      <a:lnTo>
                        <a:pt x="33" y="356"/>
                      </a:lnTo>
                      <a:lnTo>
                        <a:pt x="30" y="349"/>
                      </a:lnTo>
                      <a:lnTo>
                        <a:pt x="35" y="345"/>
                      </a:lnTo>
                      <a:lnTo>
                        <a:pt x="35" y="342"/>
                      </a:lnTo>
                      <a:lnTo>
                        <a:pt x="30" y="335"/>
                      </a:lnTo>
                      <a:lnTo>
                        <a:pt x="28" y="333"/>
                      </a:lnTo>
                      <a:lnTo>
                        <a:pt x="28" y="330"/>
                      </a:lnTo>
                      <a:lnTo>
                        <a:pt x="28" y="328"/>
                      </a:lnTo>
                      <a:lnTo>
                        <a:pt x="30" y="326"/>
                      </a:lnTo>
                      <a:lnTo>
                        <a:pt x="35" y="318"/>
                      </a:lnTo>
                      <a:lnTo>
                        <a:pt x="33" y="311"/>
                      </a:lnTo>
                      <a:lnTo>
                        <a:pt x="38" y="309"/>
                      </a:lnTo>
                      <a:lnTo>
                        <a:pt x="38" y="307"/>
                      </a:lnTo>
                      <a:lnTo>
                        <a:pt x="40" y="307"/>
                      </a:lnTo>
                      <a:lnTo>
                        <a:pt x="45" y="297"/>
                      </a:lnTo>
                      <a:lnTo>
                        <a:pt x="49" y="295"/>
                      </a:lnTo>
                      <a:lnTo>
                        <a:pt x="52" y="290"/>
                      </a:lnTo>
                      <a:lnTo>
                        <a:pt x="54" y="290"/>
                      </a:lnTo>
                      <a:lnTo>
                        <a:pt x="59" y="288"/>
                      </a:lnTo>
                      <a:lnTo>
                        <a:pt x="66" y="285"/>
                      </a:lnTo>
                      <a:lnTo>
                        <a:pt x="68" y="285"/>
                      </a:lnTo>
                      <a:lnTo>
                        <a:pt x="78" y="285"/>
                      </a:lnTo>
                      <a:lnTo>
                        <a:pt x="83" y="288"/>
                      </a:lnTo>
                      <a:lnTo>
                        <a:pt x="85" y="288"/>
                      </a:lnTo>
                      <a:lnTo>
                        <a:pt x="95" y="290"/>
                      </a:lnTo>
                      <a:lnTo>
                        <a:pt x="95" y="288"/>
                      </a:lnTo>
                      <a:lnTo>
                        <a:pt x="99" y="280"/>
                      </a:lnTo>
                      <a:lnTo>
                        <a:pt x="99" y="278"/>
                      </a:lnTo>
                      <a:lnTo>
                        <a:pt x="99" y="266"/>
                      </a:lnTo>
                      <a:lnTo>
                        <a:pt x="99" y="264"/>
                      </a:lnTo>
                      <a:lnTo>
                        <a:pt x="97" y="264"/>
                      </a:lnTo>
                      <a:lnTo>
                        <a:pt x="97" y="261"/>
                      </a:lnTo>
                      <a:lnTo>
                        <a:pt x="95" y="261"/>
                      </a:lnTo>
                      <a:lnTo>
                        <a:pt x="92" y="261"/>
                      </a:lnTo>
                      <a:lnTo>
                        <a:pt x="90" y="259"/>
                      </a:lnTo>
                      <a:lnTo>
                        <a:pt x="83" y="257"/>
                      </a:lnTo>
                      <a:lnTo>
                        <a:pt x="85" y="257"/>
                      </a:lnTo>
                      <a:lnTo>
                        <a:pt x="85" y="254"/>
                      </a:lnTo>
                      <a:lnTo>
                        <a:pt x="87" y="250"/>
                      </a:lnTo>
                      <a:lnTo>
                        <a:pt x="90" y="250"/>
                      </a:lnTo>
                      <a:lnTo>
                        <a:pt x="92" y="242"/>
                      </a:lnTo>
                      <a:lnTo>
                        <a:pt x="97" y="238"/>
                      </a:lnTo>
                      <a:lnTo>
                        <a:pt x="99" y="235"/>
                      </a:lnTo>
                      <a:lnTo>
                        <a:pt x="104" y="228"/>
                      </a:lnTo>
                      <a:lnTo>
                        <a:pt x="106" y="228"/>
                      </a:lnTo>
                      <a:lnTo>
                        <a:pt x="106" y="221"/>
                      </a:lnTo>
                      <a:lnTo>
                        <a:pt x="111" y="216"/>
                      </a:lnTo>
                      <a:lnTo>
                        <a:pt x="111" y="214"/>
                      </a:lnTo>
                      <a:lnTo>
                        <a:pt x="111" y="204"/>
                      </a:lnTo>
                      <a:lnTo>
                        <a:pt x="113" y="195"/>
                      </a:lnTo>
                      <a:lnTo>
                        <a:pt x="116" y="188"/>
                      </a:lnTo>
                      <a:lnTo>
                        <a:pt x="113" y="183"/>
                      </a:lnTo>
                      <a:lnTo>
                        <a:pt x="113" y="178"/>
                      </a:lnTo>
                      <a:lnTo>
                        <a:pt x="113" y="173"/>
                      </a:lnTo>
                      <a:lnTo>
                        <a:pt x="111" y="169"/>
                      </a:lnTo>
                      <a:lnTo>
                        <a:pt x="113" y="169"/>
                      </a:lnTo>
                      <a:lnTo>
                        <a:pt x="123" y="169"/>
                      </a:lnTo>
                      <a:lnTo>
                        <a:pt x="128" y="169"/>
                      </a:lnTo>
                      <a:lnTo>
                        <a:pt x="130" y="169"/>
                      </a:lnTo>
                      <a:lnTo>
                        <a:pt x="140" y="164"/>
                      </a:lnTo>
                      <a:lnTo>
                        <a:pt x="144" y="162"/>
                      </a:lnTo>
                      <a:lnTo>
                        <a:pt x="142" y="159"/>
                      </a:lnTo>
                      <a:lnTo>
                        <a:pt x="142" y="157"/>
                      </a:lnTo>
                      <a:lnTo>
                        <a:pt x="140" y="150"/>
                      </a:lnTo>
                      <a:lnTo>
                        <a:pt x="142" y="147"/>
                      </a:lnTo>
                      <a:lnTo>
                        <a:pt x="149" y="143"/>
                      </a:lnTo>
                      <a:lnTo>
                        <a:pt x="161" y="126"/>
                      </a:lnTo>
                      <a:lnTo>
                        <a:pt x="163" y="124"/>
                      </a:lnTo>
                      <a:lnTo>
                        <a:pt x="168" y="121"/>
                      </a:lnTo>
                      <a:lnTo>
                        <a:pt x="170" y="121"/>
                      </a:lnTo>
                      <a:lnTo>
                        <a:pt x="173" y="119"/>
                      </a:lnTo>
                      <a:lnTo>
                        <a:pt x="173" y="109"/>
                      </a:lnTo>
                      <a:lnTo>
                        <a:pt x="173" y="107"/>
                      </a:lnTo>
                      <a:lnTo>
                        <a:pt x="168" y="102"/>
                      </a:lnTo>
                      <a:lnTo>
                        <a:pt x="163" y="95"/>
                      </a:lnTo>
                      <a:lnTo>
                        <a:pt x="166" y="93"/>
                      </a:lnTo>
                      <a:lnTo>
                        <a:pt x="166" y="90"/>
                      </a:lnTo>
                      <a:lnTo>
                        <a:pt x="175" y="90"/>
                      </a:lnTo>
                      <a:lnTo>
                        <a:pt x="175" y="88"/>
                      </a:lnTo>
                      <a:lnTo>
                        <a:pt x="178" y="86"/>
                      </a:lnTo>
                      <a:lnTo>
                        <a:pt x="180" y="83"/>
                      </a:lnTo>
                      <a:lnTo>
                        <a:pt x="182" y="76"/>
                      </a:lnTo>
                      <a:lnTo>
                        <a:pt x="185" y="67"/>
                      </a:lnTo>
                      <a:lnTo>
                        <a:pt x="187" y="67"/>
                      </a:lnTo>
                      <a:lnTo>
                        <a:pt x="194" y="62"/>
                      </a:lnTo>
                      <a:lnTo>
                        <a:pt x="199" y="59"/>
                      </a:lnTo>
                      <a:lnTo>
                        <a:pt x="204" y="55"/>
                      </a:lnTo>
                      <a:lnTo>
                        <a:pt x="211" y="59"/>
                      </a:lnTo>
                      <a:lnTo>
                        <a:pt x="216" y="59"/>
                      </a:lnTo>
                      <a:lnTo>
                        <a:pt x="218" y="62"/>
                      </a:lnTo>
                      <a:lnTo>
                        <a:pt x="223" y="64"/>
                      </a:lnTo>
                      <a:lnTo>
                        <a:pt x="225" y="64"/>
                      </a:lnTo>
                      <a:lnTo>
                        <a:pt x="225" y="59"/>
                      </a:lnTo>
                      <a:lnTo>
                        <a:pt x="230" y="55"/>
                      </a:lnTo>
                      <a:lnTo>
                        <a:pt x="232" y="50"/>
                      </a:lnTo>
                      <a:lnTo>
                        <a:pt x="230" y="38"/>
                      </a:lnTo>
                      <a:lnTo>
                        <a:pt x="230" y="31"/>
                      </a:lnTo>
                      <a:lnTo>
                        <a:pt x="239" y="29"/>
                      </a:lnTo>
                      <a:lnTo>
                        <a:pt x="246" y="33"/>
                      </a:lnTo>
                      <a:lnTo>
                        <a:pt x="258" y="33"/>
                      </a:lnTo>
                      <a:lnTo>
                        <a:pt x="289" y="43"/>
                      </a:lnTo>
                      <a:lnTo>
                        <a:pt x="291" y="40"/>
                      </a:lnTo>
                      <a:lnTo>
                        <a:pt x="301" y="33"/>
                      </a:lnTo>
                      <a:lnTo>
                        <a:pt x="294" y="33"/>
                      </a:lnTo>
                      <a:lnTo>
                        <a:pt x="294" y="31"/>
                      </a:lnTo>
                      <a:lnTo>
                        <a:pt x="291" y="31"/>
                      </a:lnTo>
                      <a:lnTo>
                        <a:pt x="294" y="29"/>
                      </a:lnTo>
                      <a:lnTo>
                        <a:pt x="299" y="24"/>
                      </a:lnTo>
                      <a:lnTo>
                        <a:pt x="303" y="17"/>
                      </a:lnTo>
                      <a:lnTo>
                        <a:pt x="303" y="10"/>
                      </a:lnTo>
                      <a:lnTo>
                        <a:pt x="294" y="2"/>
                      </a:lnTo>
                      <a:lnTo>
                        <a:pt x="296" y="2"/>
                      </a:lnTo>
                      <a:lnTo>
                        <a:pt x="308" y="0"/>
                      </a:lnTo>
                      <a:lnTo>
                        <a:pt x="310" y="0"/>
                      </a:lnTo>
                      <a:lnTo>
                        <a:pt x="310" y="2"/>
                      </a:lnTo>
                      <a:lnTo>
                        <a:pt x="313" y="0"/>
                      </a:lnTo>
                      <a:lnTo>
                        <a:pt x="313" y="2"/>
                      </a:lnTo>
                      <a:lnTo>
                        <a:pt x="315" y="2"/>
                      </a:lnTo>
                      <a:lnTo>
                        <a:pt x="318" y="2"/>
                      </a:lnTo>
                      <a:lnTo>
                        <a:pt x="320" y="2"/>
                      </a:lnTo>
                      <a:lnTo>
                        <a:pt x="320" y="5"/>
                      </a:lnTo>
                      <a:lnTo>
                        <a:pt x="322" y="5"/>
                      </a:lnTo>
                      <a:lnTo>
                        <a:pt x="322" y="7"/>
                      </a:lnTo>
                      <a:lnTo>
                        <a:pt x="320" y="7"/>
                      </a:lnTo>
                      <a:lnTo>
                        <a:pt x="320" y="10"/>
                      </a:lnTo>
                      <a:lnTo>
                        <a:pt x="322" y="10"/>
                      </a:lnTo>
                      <a:lnTo>
                        <a:pt x="325" y="10"/>
                      </a:lnTo>
                      <a:lnTo>
                        <a:pt x="325" y="12"/>
                      </a:lnTo>
                      <a:lnTo>
                        <a:pt x="327" y="12"/>
                      </a:lnTo>
                      <a:lnTo>
                        <a:pt x="329" y="12"/>
                      </a:lnTo>
                      <a:lnTo>
                        <a:pt x="329" y="14"/>
                      </a:lnTo>
                      <a:lnTo>
                        <a:pt x="332" y="14"/>
                      </a:lnTo>
                      <a:lnTo>
                        <a:pt x="334" y="14"/>
                      </a:lnTo>
                      <a:lnTo>
                        <a:pt x="334" y="17"/>
                      </a:lnTo>
                      <a:lnTo>
                        <a:pt x="334" y="19"/>
                      </a:lnTo>
                      <a:lnTo>
                        <a:pt x="337" y="19"/>
                      </a:lnTo>
                      <a:lnTo>
                        <a:pt x="339" y="19"/>
                      </a:lnTo>
                      <a:lnTo>
                        <a:pt x="339" y="21"/>
                      </a:lnTo>
                      <a:lnTo>
                        <a:pt x="341" y="24"/>
                      </a:lnTo>
                      <a:lnTo>
                        <a:pt x="344" y="24"/>
                      </a:lnTo>
                      <a:lnTo>
                        <a:pt x="346" y="24"/>
                      </a:lnTo>
                      <a:lnTo>
                        <a:pt x="346" y="26"/>
                      </a:lnTo>
                      <a:lnTo>
                        <a:pt x="348" y="26"/>
                      </a:lnTo>
                      <a:lnTo>
                        <a:pt x="348" y="29"/>
                      </a:lnTo>
                      <a:lnTo>
                        <a:pt x="351" y="29"/>
                      </a:lnTo>
                      <a:lnTo>
                        <a:pt x="353" y="29"/>
                      </a:lnTo>
                      <a:lnTo>
                        <a:pt x="356" y="29"/>
                      </a:lnTo>
                      <a:lnTo>
                        <a:pt x="356" y="31"/>
                      </a:lnTo>
                      <a:lnTo>
                        <a:pt x="358" y="31"/>
                      </a:lnTo>
                      <a:lnTo>
                        <a:pt x="358" y="33"/>
                      </a:lnTo>
                      <a:lnTo>
                        <a:pt x="360" y="33"/>
                      </a:lnTo>
                      <a:lnTo>
                        <a:pt x="360" y="36"/>
                      </a:lnTo>
                      <a:lnTo>
                        <a:pt x="363" y="36"/>
                      </a:lnTo>
                      <a:lnTo>
                        <a:pt x="365" y="36"/>
                      </a:lnTo>
                      <a:lnTo>
                        <a:pt x="367" y="36"/>
                      </a:lnTo>
                      <a:lnTo>
                        <a:pt x="370" y="36"/>
                      </a:lnTo>
                      <a:lnTo>
                        <a:pt x="372" y="36"/>
                      </a:lnTo>
                      <a:lnTo>
                        <a:pt x="374" y="36"/>
                      </a:lnTo>
                      <a:lnTo>
                        <a:pt x="374" y="38"/>
                      </a:lnTo>
                      <a:lnTo>
                        <a:pt x="377" y="38"/>
                      </a:lnTo>
                      <a:lnTo>
                        <a:pt x="379" y="38"/>
                      </a:lnTo>
                      <a:lnTo>
                        <a:pt x="382" y="38"/>
                      </a:lnTo>
                      <a:lnTo>
                        <a:pt x="382" y="40"/>
                      </a:lnTo>
                      <a:lnTo>
                        <a:pt x="384" y="40"/>
                      </a:lnTo>
                      <a:lnTo>
                        <a:pt x="386" y="40"/>
                      </a:lnTo>
                      <a:lnTo>
                        <a:pt x="386" y="43"/>
                      </a:lnTo>
                      <a:lnTo>
                        <a:pt x="389" y="43"/>
                      </a:lnTo>
                      <a:lnTo>
                        <a:pt x="391" y="43"/>
                      </a:lnTo>
                      <a:lnTo>
                        <a:pt x="391" y="45"/>
                      </a:lnTo>
                      <a:lnTo>
                        <a:pt x="393" y="45"/>
                      </a:lnTo>
                      <a:lnTo>
                        <a:pt x="393" y="48"/>
                      </a:lnTo>
                      <a:lnTo>
                        <a:pt x="396" y="48"/>
                      </a:lnTo>
                      <a:lnTo>
                        <a:pt x="396" y="50"/>
                      </a:lnTo>
                      <a:lnTo>
                        <a:pt x="396" y="52"/>
                      </a:lnTo>
                      <a:lnTo>
                        <a:pt x="396" y="55"/>
                      </a:lnTo>
                      <a:lnTo>
                        <a:pt x="398" y="55"/>
                      </a:lnTo>
                      <a:lnTo>
                        <a:pt x="401" y="55"/>
                      </a:lnTo>
                      <a:lnTo>
                        <a:pt x="403" y="55"/>
                      </a:lnTo>
                      <a:lnTo>
                        <a:pt x="403" y="57"/>
                      </a:lnTo>
                      <a:lnTo>
                        <a:pt x="403" y="59"/>
                      </a:lnTo>
                      <a:lnTo>
                        <a:pt x="405" y="59"/>
                      </a:lnTo>
                      <a:lnTo>
                        <a:pt x="403" y="59"/>
                      </a:lnTo>
                      <a:lnTo>
                        <a:pt x="405" y="59"/>
                      </a:lnTo>
                      <a:lnTo>
                        <a:pt x="408" y="62"/>
                      </a:lnTo>
                      <a:lnTo>
                        <a:pt x="410" y="62"/>
                      </a:lnTo>
                      <a:lnTo>
                        <a:pt x="410" y="64"/>
                      </a:lnTo>
                      <a:lnTo>
                        <a:pt x="412" y="64"/>
                      </a:lnTo>
                      <a:lnTo>
                        <a:pt x="412" y="67"/>
                      </a:lnTo>
                      <a:lnTo>
                        <a:pt x="412" y="69"/>
                      </a:lnTo>
                      <a:lnTo>
                        <a:pt x="410" y="69"/>
                      </a:lnTo>
                      <a:lnTo>
                        <a:pt x="408" y="69"/>
                      </a:lnTo>
                      <a:lnTo>
                        <a:pt x="408" y="71"/>
                      </a:lnTo>
                      <a:lnTo>
                        <a:pt x="408" y="74"/>
                      </a:lnTo>
                      <a:lnTo>
                        <a:pt x="408" y="76"/>
                      </a:lnTo>
                      <a:lnTo>
                        <a:pt x="408" y="78"/>
                      </a:lnTo>
                      <a:lnTo>
                        <a:pt x="408" y="81"/>
                      </a:lnTo>
                      <a:lnTo>
                        <a:pt x="408" y="83"/>
                      </a:lnTo>
                      <a:lnTo>
                        <a:pt x="410" y="83"/>
                      </a:lnTo>
                      <a:lnTo>
                        <a:pt x="410" y="86"/>
                      </a:lnTo>
                      <a:lnTo>
                        <a:pt x="410" y="88"/>
                      </a:lnTo>
                      <a:lnTo>
                        <a:pt x="408" y="88"/>
                      </a:lnTo>
                      <a:lnTo>
                        <a:pt x="405" y="88"/>
                      </a:lnTo>
                      <a:lnTo>
                        <a:pt x="408" y="88"/>
                      </a:lnTo>
                      <a:lnTo>
                        <a:pt x="408" y="90"/>
                      </a:lnTo>
                      <a:lnTo>
                        <a:pt x="405" y="90"/>
                      </a:lnTo>
                      <a:lnTo>
                        <a:pt x="405" y="93"/>
                      </a:lnTo>
                      <a:lnTo>
                        <a:pt x="405" y="95"/>
                      </a:lnTo>
                      <a:lnTo>
                        <a:pt x="408" y="95"/>
                      </a:lnTo>
                      <a:lnTo>
                        <a:pt x="410" y="95"/>
                      </a:lnTo>
                      <a:lnTo>
                        <a:pt x="410" y="93"/>
                      </a:lnTo>
                      <a:lnTo>
                        <a:pt x="410" y="95"/>
                      </a:lnTo>
                      <a:lnTo>
                        <a:pt x="412" y="95"/>
                      </a:lnTo>
                      <a:lnTo>
                        <a:pt x="415" y="95"/>
                      </a:lnTo>
                      <a:lnTo>
                        <a:pt x="417" y="95"/>
                      </a:lnTo>
                      <a:lnTo>
                        <a:pt x="417" y="97"/>
                      </a:lnTo>
                      <a:lnTo>
                        <a:pt x="415" y="97"/>
                      </a:lnTo>
                      <a:lnTo>
                        <a:pt x="415" y="100"/>
                      </a:lnTo>
                      <a:lnTo>
                        <a:pt x="417" y="100"/>
                      </a:lnTo>
                      <a:lnTo>
                        <a:pt x="417" y="102"/>
                      </a:lnTo>
                      <a:lnTo>
                        <a:pt x="415" y="102"/>
                      </a:lnTo>
                      <a:lnTo>
                        <a:pt x="415" y="105"/>
                      </a:lnTo>
                      <a:lnTo>
                        <a:pt x="412" y="105"/>
                      </a:lnTo>
                      <a:lnTo>
                        <a:pt x="410" y="105"/>
                      </a:lnTo>
                      <a:lnTo>
                        <a:pt x="410" y="107"/>
                      </a:lnTo>
                      <a:lnTo>
                        <a:pt x="410" y="109"/>
                      </a:lnTo>
                      <a:lnTo>
                        <a:pt x="410" y="112"/>
                      </a:lnTo>
                      <a:lnTo>
                        <a:pt x="412" y="114"/>
                      </a:lnTo>
                      <a:lnTo>
                        <a:pt x="412" y="116"/>
                      </a:lnTo>
                      <a:lnTo>
                        <a:pt x="415" y="116"/>
                      </a:lnTo>
                      <a:lnTo>
                        <a:pt x="415" y="119"/>
                      </a:lnTo>
                      <a:lnTo>
                        <a:pt x="417" y="119"/>
                      </a:lnTo>
                      <a:lnTo>
                        <a:pt x="417" y="121"/>
                      </a:lnTo>
                      <a:lnTo>
                        <a:pt x="420" y="121"/>
                      </a:lnTo>
                      <a:lnTo>
                        <a:pt x="420" y="124"/>
                      </a:lnTo>
                      <a:lnTo>
                        <a:pt x="420" y="126"/>
                      </a:lnTo>
                      <a:lnTo>
                        <a:pt x="422" y="126"/>
                      </a:lnTo>
                      <a:lnTo>
                        <a:pt x="422" y="128"/>
                      </a:lnTo>
                      <a:lnTo>
                        <a:pt x="424" y="128"/>
                      </a:lnTo>
                      <a:lnTo>
                        <a:pt x="424" y="131"/>
                      </a:lnTo>
                      <a:lnTo>
                        <a:pt x="424" y="133"/>
                      </a:lnTo>
                      <a:lnTo>
                        <a:pt x="422" y="133"/>
                      </a:lnTo>
                      <a:lnTo>
                        <a:pt x="420" y="133"/>
                      </a:lnTo>
                      <a:lnTo>
                        <a:pt x="420" y="135"/>
                      </a:lnTo>
                      <a:lnTo>
                        <a:pt x="422" y="135"/>
                      </a:lnTo>
                      <a:lnTo>
                        <a:pt x="422" y="138"/>
                      </a:lnTo>
                      <a:lnTo>
                        <a:pt x="420" y="138"/>
                      </a:lnTo>
                      <a:lnTo>
                        <a:pt x="420" y="140"/>
                      </a:lnTo>
                      <a:lnTo>
                        <a:pt x="420" y="143"/>
                      </a:lnTo>
                      <a:lnTo>
                        <a:pt x="420" y="145"/>
                      </a:lnTo>
                      <a:lnTo>
                        <a:pt x="417" y="147"/>
                      </a:lnTo>
                      <a:lnTo>
                        <a:pt x="415" y="147"/>
                      </a:lnTo>
                      <a:lnTo>
                        <a:pt x="415" y="150"/>
                      </a:lnTo>
                      <a:lnTo>
                        <a:pt x="415" y="147"/>
                      </a:lnTo>
                      <a:lnTo>
                        <a:pt x="415" y="150"/>
                      </a:lnTo>
                      <a:lnTo>
                        <a:pt x="412" y="150"/>
                      </a:lnTo>
                      <a:lnTo>
                        <a:pt x="412" y="152"/>
                      </a:lnTo>
                      <a:lnTo>
                        <a:pt x="412" y="154"/>
                      </a:lnTo>
                      <a:lnTo>
                        <a:pt x="412" y="157"/>
                      </a:lnTo>
                      <a:lnTo>
                        <a:pt x="412" y="159"/>
                      </a:lnTo>
                      <a:lnTo>
                        <a:pt x="412" y="162"/>
                      </a:lnTo>
                      <a:lnTo>
                        <a:pt x="412" y="164"/>
                      </a:lnTo>
                      <a:lnTo>
                        <a:pt x="415" y="164"/>
                      </a:lnTo>
                      <a:lnTo>
                        <a:pt x="415" y="166"/>
                      </a:lnTo>
                      <a:lnTo>
                        <a:pt x="417" y="166"/>
                      </a:lnTo>
                      <a:lnTo>
                        <a:pt x="420" y="169"/>
                      </a:lnTo>
                      <a:lnTo>
                        <a:pt x="422" y="169"/>
                      </a:lnTo>
                      <a:lnTo>
                        <a:pt x="422" y="171"/>
                      </a:lnTo>
                      <a:lnTo>
                        <a:pt x="422" y="173"/>
                      </a:lnTo>
                      <a:lnTo>
                        <a:pt x="424" y="176"/>
                      </a:lnTo>
                      <a:lnTo>
                        <a:pt x="427" y="178"/>
                      </a:lnTo>
                      <a:lnTo>
                        <a:pt x="424" y="178"/>
                      </a:lnTo>
                      <a:lnTo>
                        <a:pt x="427" y="178"/>
                      </a:lnTo>
                      <a:lnTo>
                        <a:pt x="424" y="178"/>
                      </a:lnTo>
                      <a:lnTo>
                        <a:pt x="427" y="178"/>
                      </a:lnTo>
                      <a:lnTo>
                        <a:pt x="427" y="181"/>
                      </a:lnTo>
                      <a:lnTo>
                        <a:pt x="429" y="181"/>
                      </a:lnTo>
                      <a:lnTo>
                        <a:pt x="429" y="183"/>
                      </a:lnTo>
                      <a:lnTo>
                        <a:pt x="427" y="183"/>
                      </a:lnTo>
                      <a:lnTo>
                        <a:pt x="429" y="183"/>
                      </a:lnTo>
                      <a:lnTo>
                        <a:pt x="427" y="183"/>
                      </a:lnTo>
                      <a:lnTo>
                        <a:pt x="429" y="183"/>
                      </a:lnTo>
                      <a:lnTo>
                        <a:pt x="429" y="185"/>
                      </a:lnTo>
                      <a:lnTo>
                        <a:pt x="429" y="188"/>
                      </a:lnTo>
                      <a:lnTo>
                        <a:pt x="427" y="188"/>
                      </a:lnTo>
                      <a:close/>
                      <a:moveTo>
                        <a:pt x="204" y="383"/>
                      </a:moveTo>
                      <a:lnTo>
                        <a:pt x="204" y="385"/>
                      </a:lnTo>
                      <a:lnTo>
                        <a:pt x="206" y="385"/>
                      </a:lnTo>
                      <a:lnTo>
                        <a:pt x="204" y="385"/>
                      </a:lnTo>
                      <a:lnTo>
                        <a:pt x="204" y="383"/>
                      </a:lnTo>
                      <a:lnTo>
                        <a:pt x="206" y="383"/>
                      </a:lnTo>
                      <a:lnTo>
                        <a:pt x="204" y="383"/>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0" name="Freeform 56649"/>
                <p:cNvSpPr>
                  <a:spLocks noEditPoints="1"/>
                </p:cNvSpPr>
                <p:nvPr/>
              </p:nvSpPr>
              <p:spPr bwMode="auto">
                <a:xfrm>
                  <a:off x="4670867" y="1021270"/>
                  <a:ext cx="1540794" cy="1599786"/>
                </a:xfrm>
                <a:custGeom>
                  <a:avLst/>
                  <a:gdLst>
                    <a:gd name="T0" fmla="*/ 156 w 434"/>
                    <a:gd name="T1" fmla="*/ 532 h 542"/>
                    <a:gd name="T2" fmla="*/ 183 w 434"/>
                    <a:gd name="T3" fmla="*/ 490 h 542"/>
                    <a:gd name="T4" fmla="*/ 33 w 434"/>
                    <a:gd name="T5" fmla="*/ 468 h 542"/>
                    <a:gd name="T6" fmla="*/ 26 w 434"/>
                    <a:gd name="T7" fmla="*/ 456 h 542"/>
                    <a:gd name="T8" fmla="*/ 24 w 434"/>
                    <a:gd name="T9" fmla="*/ 452 h 542"/>
                    <a:gd name="T10" fmla="*/ 261 w 434"/>
                    <a:gd name="T11" fmla="*/ 449 h 542"/>
                    <a:gd name="T12" fmla="*/ 187 w 434"/>
                    <a:gd name="T13" fmla="*/ 442 h 542"/>
                    <a:gd name="T14" fmla="*/ 185 w 434"/>
                    <a:gd name="T15" fmla="*/ 440 h 542"/>
                    <a:gd name="T16" fmla="*/ 24 w 434"/>
                    <a:gd name="T17" fmla="*/ 437 h 542"/>
                    <a:gd name="T18" fmla="*/ 268 w 434"/>
                    <a:gd name="T19" fmla="*/ 435 h 542"/>
                    <a:gd name="T20" fmla="*/ 190 w 434"/>
                    <a:gd name="T21" fmla="*/ 428 h 542"/>
                    <a:gd name="T22" fmla="*/ 194 w 434"/>
                    <a:gd name="T23" fmla="*/ 425 h 542"/>
                    <a:gd name="T24" fmla="*/ 197 w 434"/>
                    <a:gd name="T25" fmla="*/ 421 h 542"/>
                    <a:gd name="T26" fmla="*/ 194 w 434"/>
                    <a:gd name="T27" fmla="*/ 421 h 542"/>
                    <a:gd name="T28" fmla="*/ 190 w 434"/>
                    <a:gd name="T29" fmla="*/ 411 h 542"/>
                    <a:gd name="T30" fmla="*/ 199 w 434"/>
                    <a:gd name="T31" fmla="*/ 409 h 542"/>
                    <a:gd name="T32" fmla="*/ 171 w 434"/>
                    <a:gd name="T33" fmla="*/ 402 h 542"/>
                    <a:gd name="T34" fmla="*/ 211 w 434"/>
                    <a:gd name="T35" fmla="*/ 395 h 542"/>
                    <a:gd name="T36" fmla="*/ 7 w 434"/>
                    <a:gd name="T37" fmla="*/ 390 h 542"/>
                    <a:gd name="T38" fmla="*/ 230 w 434"/>
                    <a:gd name="T39" fmla="*/ 385 h 542"/>
                    <a:gd name="T40" fmla="*/ 242 w 434"/>
                    <a:gd name="T41" fmla="*/ 385 h 542"/>
                    <a:gd name="T42" fmla="*/ 230 w 434"/>
                    <a:gd name="T43" fmla="*/ 385 h 542"/>
                    <a:gd name="T44" fmla="*/ 249 w 434"/>
                    <a:gd name="T45" fmla="*/ 378 h 542"/>
                    <a:gd name="T46" fmla="*/ 249 w 434"/>
                    <a:gd name="T47" fmla="*/ 376 h 542"/>
                    <a:gd name="T48" fmla="*/ 256 w 434"/>
                    <a:gd name="T49" fmla="*/ 371 h 542"/>
                    <a:gd name="T50" fmla="*/ 256 w 434"/>
                    <a:gd name="T51" fmla="*/ 368 h 542"/>
                    <a:gd name="T52" fmla="*/ 254 w 434"/>
                    <a:gd name="T53" fmla="*/ 364 h 542"/>
                    <a:gd name="T54" fmla="*/ 237 w 434"/>
                    <a:gd name="T55" fmla="*/ 361 h 542"/>
                    <a:gd name="T56" fmla="*/ 249 w 434"/>
                    <a:gd name="T57" fmla="*/ 359 h 542"/>
                    <a:gd name="T58" fmla="*/ 251 w 434"/>
                    <a:gd name="T59" fmla="*/ 359 h 542"/>
                    <a:gd name="T60" fmla="*/ 256 w 434"/>
                    <a:gd name="T61" fmla="*/ 357 h 542"/>
                    <a:gd name="T62" fmla="*/ 251 w 434"/>
                    <a:gd name="T63" fmla="*/ 357 h 542"/>
                    <a:gd name="T64" fmla="*/ 273 w 434"/>
                    <a:gd name="T65" fmla="*/ 352 h 542"/>
                    <a:gd name="T66" fmla="*/ 254 w 434"/>
                    <a:gd name="T67" fmla="*/ 352 h 542"/>
                    <a:gd name="T68" fmla="*/ 261 w 434"/>
                    <a:gd name="T69" fmla="*/ 349 h 542"/>
                    <a:gd name="T70" fmla="*/ 258 w 434"/>
                    <a:gd name="T71" fmla="*/ 347 h 542"/>
                    <a:gd name="T72" fmla="*/ 270 w 434"/>
                    <a:gd name="T73" fmla="*/ 342 h 542"/>
                    <a:gd name="T74" fmla="*/ 263 w 434"/>
                    <a:gd name="T75" fmla="*/ 340 h 542"/>
                    <a:gd name="T76" fmla="*/ 251 w 434"/>
                    <a:gd name="T77" fmla="*/ 316 h 542"/>
                    <a:gd name="T78" fmla="*/ 254 w 434"/>
                    <a:gd name="T79" fmla="*/ 316 h 542"/>
                    <a:gd name="T80" fmla="*/ 249 w 434"/>
                    <a:gd name="T81" fmla="*/ 311 h 542"/>
                    <a:gd name="T82" fmla="*/ 249 w 434"/>
                    <a:gd name="T83" fmla="*/ 309 h 542"/>
                    <a:gd name="T84" fmla="*/ 216 w 434"/>
                    <a:gd name="T85" fmla="*/ 290 h 542"/>
                    <a:gd name="T86" fmla="*/ 211 w 434"/>
                    <a:gd name="T87" fmla="*/ 245 h 542"/>
                    <a:gd name="T88" fmla="*/ 218 w 434"/>
                    <a:gd name="T89" fmla="*/ 200 h 542"/>
                    <a:gd name="T90" fmla="*/ 230 w 434"/>
                    <a:gd name="T91" fmla="*/ 178 h 542"/>
                    <a:gd name="T92" fmla="*/ 254 w 434"/>
                    <a:gd name="T93" fmla="*/ 164 h 542"/>
                    <a:gd name="T94" fmla="*/ 258 w 434"/>
                    <a:gd name="T95" fmla="*/ 157 h 542"/>
                    <a:gd name="T96" fmla="*/ 294 w 434"/>
                    <a:gd name="T97" fmla="*/ 136 h 542"/>
                    <a:gd name="T98" fmla="*/ 330 w 434"/>
                    <a:gd name="T99" fmla="*/ 126 h 542"/>
                    <a:gd name="T100" fmla="*/ 349 w 434"/>
                    <a:gd name="T101" fmla="*/ 55 h 542"/>
                    <a:gd name="T102" fmla="*/ 346 w 434"/>
                    <a:gd name="T103" fmla="*/ 38 h 542"/>
                    <a:gd name="T104" fmla="*/ 377 w 434"/>
                    <a:gd name="T105" fmla="*/ 36 h 542"/>
                    <a:gd name="T106" fmla="*/ 375 w 434"/>
                    <a:gd name="T107" fmla="*/ 29 h 542"/>
                    <a:gd name="T108" fmla="*/ 365 w 434"/>
                    <a:gd name="T109" fmla="*/ 26 h 542"/>
                    <a:gd name="T110" fmla="*/ 389 w 434"/>
                    <a:gd name="T111" fmla="*/ 24 h 542"/>
                    <a:gd name="T112" fmla="*/ 377 w 434"/>
                    <a:gd name="T113" fmla="*/ 22 h 542"/>
                    <a:gd name="T114" fmla="*/ 398 w 434"/>
                    <a:gd name="T115" fmla="*/ 17 h 542"/>
                    <a:gd name="T116" fmla="*/ 432 w 434"/>
                    <a:gd name="T117" fmla="*/ 17 h 542"/>
                    <a:gd name="T118" fmla="*/ 356 w 434"/>
                    <a:gd name="T119" fmla="*/ 15 h 542"/>
                    <a:gd name="T120" fmla="*/ 427 w 434"/>
                    <a:gd name="T121" fmla="*/ 12 h 542"/>
                    <a:gd name="T122" fmla="*/ 403 w 434"/>
                    <a:gd name="T123" fmla="*/ 10 h 542"/>
                    <a:gd name="T124" fmla="*/ 432 w 434"/>
                    <a:gd name="T125"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4" h="542">
                      <a:moveTo>
                        <a:pt x="57" y="542"/>
                      </a:moveTo>
                      <a:lnTo>
                        <a:pt x="54" y="542"/>
                      </a:lnTo>
                      <a:lnTo>
                        <a:pt x="57" y="542"/>
                      </a:lnTo>
                      <a:close/>
                      <a:moveTo>
                        <a:pt x="159" y="535"/>
                      </a:moveTo>
                      <a:lnTo>
                        <a:pt x="159" y="537"/>
                      </a:lnTo>
                      <a:lnTo>
                        <a:pt x="159" y="535"/>
                      </a:lnTo>
                      <a:close/>
                      <a:moveTo>
                        <a:pt x="159" y="535"/>
                      </a:moveTo>
                      <a:lnTo>
                        <a:pt x="156" y="535"/>
                      </a:lnTo>
                      <a:lnTo>
                        <a:pt x="159" y="535"/>
                      </a:lnTo>
                      <a:lnTo>
                        <a:pt x="156" y="535"/>
                      </a:lnTo>
                      <a:lnTo>
                        <a:pt x="159" y="535"/>
                      </a:lnTo>
                      <a:lnTo>
                        <a:pt x="156" y="535"/>
                      </a:lnTo>
                      <a:lnTo>
                        <a:pt x="159" y="535"/>
                      </a:lnTo>
                      <a:close/>
                      <a:moveTo>
                        <a:pt x="156" y="535"/>
                      </a:moveTo>
                      <a:lnTo>
                        <a:pt x="156" y="532"/>
                      </a:lnTo>
                      <a:lnTo>
                        <a:pt x="156" y="535"/>
                      </a:lnTo>
                      <a:close/>
                      <a:moveTo>
                        <a:pt x="156" y="532"/>
                      </a:moveTo>
                      <a:lnTo>
                        <a:pt x="156" y="535"/>
                      </a:lnTo>
                      <a:lnTo>
                        <a:pt x="156" y="532"/>
                      </a:lnTo>
                      <a:close/>
                      <a:moveTo>
                        <a:pt x="159" y="532"/>
                      </a:moveTo>
                      <a:lnTo>
                        <a:pt x="156" y="532"/>
                      </a:lnTo>
                      <a:lnTo>
                        <a:pt x="159" y="532"/>
                      </a:lnTo>
                      <a:close/>
                      <a:moveTo>
                        <a:pt x="133" y="530"/>
                      </a:moveTo>
                      <a:lnTo>
                        <a:pt x="133" y="532"/>
                      </a:lnTo>
                      <a:lnTo>
                        <a:pt x="130" y="530"/>
                      </a:lnTo>
                      <a:lnTo>
                        <a:pt x="133" y="530"/>
                      </a:lnTo>
                      <a:close/>
                      <a:moveTo>
                        <a:pt x="149" y="530"/>
                      </a:moveTo>
                      <a:lnTo>
                        <a:pt x="149" y="532"/>
                      </a:lnTo>
                      <a:lnTo>
                        <a:pt x="147" y="532"/>
                      </a:lnTo>
                      <a:lnTo>
                        <a:pt x="149" y="532"/>
                      </a:lnTo>
                      <a:lnTo>
                        <a:pt x="147" y="532"/>
                      </a:lnTo>
                      <a:lnTo>
                        <a:pt x="147" y="530"/>
                      </a:lnTo>
                      <a:lnTo>
                        <a:pt x="149" y="530"/>
                      </a:lnTo>
                      <a:close/>
                      <a:moveTo>
                        <a:pt x="154" y="530"/>
                      </a:moveTo>
                      <a:lnTo>
                        <a:pt x="156" y="530"/>
                      </a:lnTo>
                      <a:lnTo>
                        <a:pt x="156" y="532"/>
                      </a:lnTo>
                      <a:lnTo>
                        <a:pt x="156" y="530"/>
                      </a:lnTo>
                      <a:lnTo>
                        <a:pt x="156" y="532"/>
                      </a:lnTo>
                      <a:lnTo>
                        <a:pt x="154" y="532"/>
                      </a:lnTo>
                      <a:lnTo>
                        <a:pt x="154" y="530"/>
                      </a:lnTo>
                      <a:close/>
                      <a:moveTo>
                        <a:pt x="149" y="530"/>
                      </a:moveTo>
                      <a:lnTo>
                        <a:pt x="152" y="530"/>
                      </a:lnTo>
                      <a:lnTo>
                        <a:pt x="152" y="532"/>
                      </a:lnTo>
                      <a:lnTo>
                        <a:pt x="149" y="532"/>
                      </a:lnTo>
                      <a:lnTo>
                        <a:pt x="149" y="530"/>
                      </a:lnTo>
                      <a:close/>
                      <a:moveTo>
                        <a:pt x="154" y="530"/>
                      </a:moveTo>
                      <a:lnTo>
                        <a:pt x="154" y="532"/>
                      </a:lnTo>
                      <a:lnTo>
                        <a:pt x="152" y="532"/>
                      </a:lnTo>
                      <a:lnTo>
                        <a:pt x="152" y="530"/>
                      </a:lnTo>
                      <a:lnTo>
                        <a:pt x="154" y="530"/>
                      </a:lnTo>
                      <a:close/>
                      <a:moveTo>
                        <a:pt x="147" y="528"/>
                      </a:moveTo>
                      <a:lnTo>
                        <a:pt x="147" y="530"/>
                      </a:lnTo>
                      <a:lnTo>
                        <a:pt x="147" y="528"/>
                      </a:lnTo>
                      <a:lnTo>
                        <a:pt x="147" y="530"/>
                      </a:lnTo>
                      <a:lnTo>
                        <a:pt x="147" y="528"/>
                      </a:lnTo>
                      <a:close/>
                      <a:moveTo>
                        <a:pt x="135" y="528"/>
                      </a:moveTo>
                      <a:lnTo>
                        <a:pt x="133" y="528"/>
                      </a:lnTo>
                      <a:lnTo>
                        <a:pt x="135" y="528"/>
                      </a:lnTo>
                      <a:close/>
                      <a:moveTo>
                        <a:pt x="154" y="528"/>
                      </a:moveTo>
                      <a:lnTo>
                        <a:pt x="154" y="530"/>
                      </a:lnTo>
                      <a:lnTo>
                        <a:pt x="154" y="528"/>
                      </a:lnTo>
                      <a:close/>
                      <a:moveTo>
                        <a:pt x="52" y="513"/>
                      </a:moveTo>
                      <a:lnTo>
                        <a:pt x="52" y="516"/>
                      </a:lnTo>
                      <a:lnTo>
                        <a:pt x="52" y="513"/>
                      </a:lnTo>
                      <a:close/>
                      <a:moveTo>
                        <a:pt x="180" y="492"/>
                      </a:moveTo>
                      <a:lnTo>
                        <a:pt x="180" y="490"/>
                      </a:lnTo>
                      <a:lnTo>
                        <a:pt x="180" y="492"/>
                      </a:lnTo>
                      <a:close/>
                      <a:moveTo>
                        <a:pt x="183" y="490"/>
                      </a:moveTo>
                      <a:lnTo>
                        <a:pt x="180" y="490"/>
                      </a:lnTo>
                      <a:lnTo>
                        <a:pt x="183" y="490"/>
                      </a:lnTo>
                      <a:lnTo>
                        <a:pt x="183" y="487"/>
                      </a:lnTo>
                      <a:lnTo>
                        <a:pt x="183" y="490"/>
                      </a:lnTo>
                      <a:close/>
                      <a:moveTo>
                        <a:pt x="185" y="480"/>
                      </a:moveTo>
                      <a:lnTo>
                        <a:pt x="187" y="480"/>
                      </a:lnTo>
                      <a:lnTo>
                        <a:pt x="185" y="480"/>
                      </a:lnTo>
                      <a:close/>
                      <a:moveTo>
                        <a:pt x="247" y="480"/>
                      </a:moveTo>
                      <a:lnTo>
                        <a:pt x="247" y="478"/>
                      </a:lnTo>
                      <a:lnTo>
                        <a:pt x="247" y="480"/>
                      </a:lnTo>
                      <a:close/>
                      <a:moveTo>
                        <a:pt x="249" y="480"/>
                      </a:moveTo>
                      <a:lnTo>
                        <a:pt x="249" y="478"/>
                      </a:lnTo>
                      <a:lnTo>
                        <a:pt x="249" y="480"/>
                      </a:lnTo>
                      <a:close/>
                      <a:moveTo>
                        <a:pt x="40" y="478"/>
                      </a:moveTo>
                      <a:lnTo>
                        <a:pt x="38" y="478"/>
                      </a:lnTo>
                      <a:lnTo>
                        <a:pt x="40" y="478"/>
                      </a:lnTo>
                      <a:close/>
                      <a:moveTo>
                        <a:pt x="185" y="478"/>
                      </a:moveTo>
                      <a:lnTo>
                        <a:pt x="183" y="478"/>
                      </a:lnTo>
                      <a:lnTo>
                        <a:pt x="183" y="475"/>
                      </a:lnTo>
                      <a:lnTo>
                        <a:pt x="185" y="478"/>
                      </a:lnTo>
                      <a:lnTo>
                        <a:pt x="185" y="475"/>
                      </a:lnTo>
                      <a:lnTo>
                        <a:pt x="185" y="478"/>
                      </a:lnTo>
                      <a:close/>
                      <a:moveTo>
                        <a:pt x="183" y="475"/>
                      </a:moveTo>
                      <a:lnTo>
                        <a:pt x="180" y="475"/>
                      </a:lnTo>
                      <a:lnTo>
                        <a:pt x="183" y="475"/>
                      </a:lnTo>
                      <a:lnTo>
                        <a:pt x="180" y="475"/>
                      </a:lnTo>
                      <a:lnTo>
                        <a:pt x="183" y="475"/>
                      </a:lnTo>
                      <a:close/>
                      <a:moveTo>
                        <a:pt x="235" y="471"/>
                      </a:moveTo>
                      <a:lnTo>
                        <a:pt x="232" y="471"/>
                      </a:lnTo>
                      <a:lnTo>
                        <a:pt x="232" y="468"/>
                      </a:lnTo>
                      <a:lnTo>
                        <a:pt x="235" y="468"/>
                      </a:lnTo>
                      <a:lnTo>
                        <a:pt x="235" y="471"/>
                      </a:lnTo>
                      <a:close/>
                      <a:moveTo>
                        <a:pt x="185" y="468"/>
                      </a:moveTo>
                      <a:lnTo>
                        <a:pt x="185" y="471"/>
                      </a:lnTo>
                      <a:lnTo>
                        <a:pt x="185" y="468"/>
                      </a:lnTo>
                      <a:lnTo>
                        <a:pt x="185" y="471"/>
                      </a:lnTo>
                      <a:lnTo>
                        <a:pt x="185" y="468"/>
                      </a:lnTo>
                      <a:close/>
                      <a:moveTo>
                        <a:pt x="33" y="468"/>
                      </a:moveTo>
                      <a:lnTo>
                        <a:pt x="31" y="468"/>
                      </a:lnTo>
                      <a:lnTo>
                        <a:pt x="33" y="468"/>
                      </a:lnTo>
                      <a:close/>
                      <a:moveTo>
                        <a:pt x="185" y="466"/>
                      </a:moveTo>
                      <a:lnTo>
                        <a:pt x="185" y="468"/>
                      </a:lnTo>
                      <a:lnTo>
                        <a:pt x="185" y="466"/>
                      </a:lnTo>
                      <a:close/>
                      <a:moveTo>
                        <a:pt x="31" y="466"/>
                      </a:moveTo>
                      <a:lnTo>
                        <a:pt x="33" y="466"/>
                      </a:lnTo>
                      <a:lnTo>
                        <a:pt x="31" y="466"/>
                      </a:lnTo>
                      <a:close/>
                      <a:moveTo>
                        <a:pt x="190" y="461"/>
                      </a:moveTo>
                      <a:lnTo>
                        <a:pt x="187" y="461"/>
                      </a:lnTo>
                      <a:lnTo>
                        <a:pt x="190" y="461"/>
                      </a:lnTo>
                      <a:close/>
                      <a:moveTo>
                        <a:pt x="26" y="459"/>
                      </a:moveTo>
                      <a:lnTo>
                        <a:pt x="24" y="459"/>
                      </a:lnTo>
                      <a:lnTo>
                        <a:pt x="26" y="459"/>
                      </a:lnTo>
                      <a:close/>
                      <a:moveTo>
                        <a:pt x="31" y="459"/>
                      </a:moveTo>
                      <a:lnTo>
                        <a:pt x="28" y="459"/>
                      </a:lnTo>
                      <a:lnTo>
                        <a:pt x="31" y="459"/>
                      </a:lnTo>
                      <a:close/>
                      <a:moveTo>
                        <a:pt x="190" y="459"/>
                      </a:moveTo>
                      <a:lnTo>
                        <a:pt x="187" y="459"/>
                      </a:lnTo>
                      <a:lnTo>
                        <a:pt x="190" y="459"/>
                      </a:lnTo>
                      <a:close/>
                      <a:moveTo>
                        <a:pt x="187" y="456"/>
                      </a:moveTo>
                      <a:lnTo>
                        <a:pt x="187" y="459"/>
                      </a:lnTo>
                      <a:lnTo>
                        <a:pt x="187" y="456"/>
                      </a:lnTo>
                      <a:lnTo>
                        <a:pt x="190" y="459"/>
                      </a:lnTo>
                      <a:lnTo>
                        <a:pt x="187" y="459"/>
                      </a:lnTo>
                      <a:lnTo>
                        <a:pt x="190" y="459"/>
                      </a:lnTo>
                      <a:lnTo>
                        <a:pt x="187" y="459"/>
                      </a:lnTo>
                      <a:lnTo>
                        <a:pt x="187" y="456"/>
                      </a:lnTo>
                      <a:close/>
                      <a:moveTo>
                        <a:pt x="190" y="456"/>
                      </a:moveTo>
                      <a:lnTo>
                        <a:pt x="187" y="456"/>
                      </a:lnTo>
                      <a:lnTo>
                        <a:pt x="190" y="456"/>
                      </a:lnTo>
                      <a:close/>
                      <a:moveTo>
                        <a:pt x="185" y="456"/>
                      </a:moveTo>
                      <a:lnTo>
                        <a:pt x="187" y="456"/>
                      </a:lnTo>
                      <a:lnTo>
                        <a:pt x="185" y="456"/>
                      </a:lnTo>
                      <a:close/>
                      <a:moveTo>
                        <a:pt x="190" y="456"/>
                      </a:moveTo>
                      <a:lnTo>
                        <a:pt x="192" y="456"/>
                      </a:lnTo>
                      <a:lnTo>
                        <a:pt x="190" y="456"/>
                      </a:lnTo>
                      <a:close/>
                      <a:moveTo>
                        <a:pt x="26" y="456"/>
                      </a:moveTo>
                      <a:lnTo>
                        <a:pt x="26" y="454"/>
                      </a:lnTo>
                      <a:lnTo>
                        <a:pt x="26" y="456"/>
                      </a:lnTo>
                      <a:close/>
                      <a:moveTo>
                        <a:pt x="183" y="454"/>
                      </a:moveTo>
                      <a:lnTo>
                        <a:pt x="185" y="454"/>
                      </a:lnTo>
                      <a:lnTo>
                        <a:pt x="185" y="456"/>
                      </a:lnTo>
                      <a:lnTo>
                        <a:pt x="183" y="456"/>
                      </a:lnTo>
                      <a:lnTo>
                        <a:pt x="183" y="454"/>
                      </a:lnTo>
                      <a:close/>
                      <a:moveTo>
                        <a:pt x="190" y="454"/>
                      </a:moveTo>
                      <a:lnTo>
                        <a:pt x="190" y="456"/>
                      </a:lnTo>
                      <a:lnTo>
                        <a:pt x="187" y="456"/>
                      </a:lnTo>
                      <a:lnTo>
                        <a:pt x="190" y="456"/>
                      </a:lnTo>
                      <a:lnTo>
                        <a:pt x="187" y="456"/>
                      </a:lnTo>
                      <a:lnTo>
                        <a:pt x="187" y="454"/>
                      </a:lnTo>
                      <a:lnTo>
                        <a:pt x="187" y="456"/>
                      </a:lnTo>
                      <a:lnTo>
                        <a:pt x="187" y="454"/>
                      </a:lnTo>
                      <a:lnTo>
                        <a:pt x="187" y="456"/>
                      </a:lnTo>
                      <a:lnTo>
                        <a:pt x="187" y="454"/>
                      </a:lnTo>
                      <a:lnTo>
                        <a:pt x="187" y="456"/>
                      </a:lnTo>
                      <a:lnTo>
                        <a:pt x="187" y="454"/>
                      </a:lnTo>
                      <a:lnTo>
                        <a:pt x="190" y="454"/>
                      </a:lnTo>
                      <a:close/>
                      <a:moveTo>
                        <a:pt x="28" y="454"/>
                      </a:moveTo>
                      <a:lnTo>
                        <a:pt x="26" y="454"/>
                      </a:lnTo>
                      <a:lnTo>
                        <a:pt x="28" y="454"/>
                      </a:lnTo>
                      <a:lnTo>
                        <a:pt x="26" y="454"/>
                      </a:lnTo>
                      <a:lnTo>
                        <a:pt x="28" y="454"/>
                      </a:lnTo>
                      <a:close/>
                      <a:moveTo>
                        <a:pt x="21" y="454"/>
                      </a:moveTo>
                      <a:lnTo>
                        <a:pt x="21" y="452"/>
                      </a:lnTo>
                      <a:lnTo>
                        <a:pt x="21" y="454"/>
                      </a:lnTo>
                      <a:close/>
                      <a:moveTo>
                        <a:pt x="28" y="454"/>
                      </a:moveTo>
                      <a:lnTo>
                        <a:pt x="26" y="454"/>
                      </a:lnTo>
                      <a:lnTo>
                        <a:pt x="28" y="452"/>
                      </a:lnTo>
                      <a:lnTo>
                        <a:pt x="26" y="452"/>
                      </a:lnTo>
                      <a:lnTo>
                        <a:pt x="28" y="452"/>
                      </a:lnTo>
                      <a:lnTo>
                        <a:pt x="28" y="454"/>
                      </a:lnTo>
                      <a:close/>
                      <a:moveTo>
                        <a:pt x="26" y="452"/>
                      </a:moveTo>
                      <a:lnTo>
                        <a:pt x="24" y="452"/>
                      </a:lnTo>
                      <a:lnTo>
                        <a:pt x="26" y="452"/>
                      </a:lnTo>
                      <a:close/>
                      <a:moveTo>
                        <a:pt x="190" y="452"/>
                      </a:moveTo>
                      <a:lnTo>
                        <a:pt x="187" y="452"/>
                      </a:lnTo>
                      <a:lnTo>
                        <a:pt x="190" y="452"/>
                      </a:lnTo>
                      <a:close/>
                      <a:moveTo>
                        <a:pt x="26" y="452"/>
                      </a:moveTo>
                      <a:lnTo>
                        <a:pt x="28" y="452"/>
                      </a:lnTo>
                      <a:lnTo>
                        <a:pt x="26" y="452"/>
                      </a:lnTo>
                      <a:lnTo>
                        <a:pt x="28" y="452"/>
                      </a:lnTo>
                      <a:lnTo>
                        <a:pt x="26" y="452"/>
                      </a:lnTo>
                      <a:lnTo>
                        <a:pt x="26" y="454"/>
                      </a:lnTo>
                      <a:lnTo>
                        <a:pt x="26" y="452"/>
                      </a:lnTo>
                      <a:lnTo>
                        <a:pt x="26" y="454"/>
                      </a:lnTo>
                      <a:lnTo>
                        <a:pt x="26" y="452"/>
                      </a:lnTo>
                      <a:lnTo>
                        <a:pt x="24" y="452"/>
                      </a:lnTo>
                      <a:lnTo>
                        <a:pt x="26" y="452"/>
                      </a:lnTo>
                      <a:close/>
                      <a:moveTo>
                        <a:pt x="24" y="452"/>
                      </a:moveTo>
                      <a:lnTo>
                        <a:pt x="21" y="452"/>
                      </a:lnTo>
                      <a:lnTo>
                        <a:pt x="24" y="452"/>
                      </a:lnTo>
                      <a:close/>
                      <a:moveTo>
                        <a:pt x="187" y="452"/>
                      </a:moveTo>
                      <a:lnTo>
                        <a:pt x="190" y="452"/>
                      </a:lnTo>
                      <a:lnTo>
                        <a:pt x="187" y="452"/>
                      </a:lnTo>
                      <a:close/>
                      <a:moveTo>
                        <a:pt x="26" y="449"/>
                      </a:moveTo>
                      <a:lnTo>
                        <a:pt x="24" y="449"/>
                      </a:lnTo>
                      <a:lnTo>
                        <a:pt x="26" y="449"/>
                      </a:lnTo>
                      <a:close/>
                      <a:moveTo>
                        <a:pt x="21" y="449"/>
                      </a:moveTo>
                      <a:lnTo>
                        <a:pt x="24" y="449"/>
                      </a:lnTo>
                      <a:lnTo>
                        <a:pt x="24" y="452"/>
                      </a:lnTo>
                      <a:lnTo>
                        <a:pt x="24" y="449"/>
                      </a:lnTo>
                      <a:lnTo>
                        <a:pt x="21" y="449"/>
                      </a:lnTo>
                      <a:lnTo>
                        <a:pt x="21" y="452"/>
                      </a:lnTo>
                      <a:lnTo>
                        <a:pt x="21" y="449"/>
                      </a:lnTo>
                      <a:close/>
                      <a:moveTo>
                        <a:pt x="192" y="449"/>
                      </a:moveTo>
                      <a:lnTo>
                        <a:pt x="190" y="449"/>
                      </a:lnTo>
                      <a:lnTo>
                        <a:pt x="192" y="449"/>
                      </a:lnTo>
                      <a:close/>
                      <a:moveTo>
                        <a:pt x="258" y="449"/>
                      </a:moveTo>
                      <a:lnTo>
                        <a:pt x="261" y="449"/>
                      </a:lnTo>
                      <a:lnTo>
                        <a:pt x="258" y="449"/>
                      </a:lnTo>
                      <a:close/>
                      <a:moveTo>
                        <a:pt x="21" y="447"/>
                      </a:moveTo>
                      <a:lnTo>
                        <a:pt x="24" y="447"/>
                      </a:lnTo>
                      <a:lnTo>
                        <a:pt x="21" y="447"/>
                      </a:lnTo>
                      <a:lnTo>
                        <a:pt x="21" y="449"/>
                      </a:lnTo>
                      <a:lnTo>
                        <a:pt x="24" y="449"/>
                      </a:lnTo>
                      <a:lnTo>
                        <a:pt x="21" y="449"/>
                      </a:lnTo>
                      <a:lnTo>
                        <a:pt x="21" y="447"/>
                      </a:lnTo>
                      <a:close/>
                      <a:moveTo>
                        <a:pt x="24" y="447"/>
                      </a:moveTo>
                      <a:lnTo>
                        <a:pt x="24" y="449"/>
                      </a:lnTo>
                      <a:lnTo>
                        <a:pt x="24" y="447"/>
                      </a:lnTo>
                      <a:close/>
                      <a:moveTo>
                        <a:pt x="187" y="445"/>
                      </a:moveTo>
                      <a:lnTo>
                        <a:pt x="190" y="445"/>
                      </a:lnTo>
                      <a:lnTo>
                        <a:pt x="190" y="447"/>
                      </a:lnTo>
                      <a:lnTo>
                        <a:pt x="190" y="445"/>
                      </a:lnTo>
                      <a:lnTo>
                        <a:pt x="187" y="445"/>
                      </a:lnTo>
                      <a:close/>
                      <a:moveTo>
                        <a:pt x="21" y="445"/>
                      </a:moveTo>
                      <a:lnTo>
                        <a:pt x="21" y="447"/>
                      </a:lnTo>
                      <a:lnTo>
                        <a:pt x="21" y="445"/>
                      </a:lnTo>
                      <a:lnTo>
                        <a:pt x="21" y="447"/>
                      </a:lnTo>
                      <a:lnTo>
                        <a:pt x="21" y="445"/>
                      </a:lnTo>
                      <a:lnTo>
                        <a:pt x="21" y="447"/>
                      </a:lnTo>
                      <a:lnTo>
                        <a:pt x="21" y="445"/>
                      </a:lnTo>
                      <a:close/>
                      <a:moveTo>
                        <a:pt x="24" y="445"/>
                      </a:moveTo>
                      <a:lnTo>
                        <a:pt x="24" y="442"/>
                      </a:lnTo>
                      <a:lnTo>
                        <a:pt x="24" y="445"/>
                      </a:lnTo>
                      <a:close/>
                      <a:moveTo>
                        <a:pt x="190" y="442"/>
                      </a:moveTo>
                      <a:lnTo>
                        <a:pt x="190" y="445"/>
                      </a:lnTo>
                      <a:lnTo>
                        <a:pt x="190" y="442"/>
                      </a:lnTo>
                      <a:close/>
                      <a:moveTo>
                        <a:pt x="187" y="442"/>
                      </a:moveTo>
                      <a:lnTo>
                        <a:pt x="187" y="445"/>
                      </a:lnTo>
                      <a:lnTo>
                        <a:pt x="187" y="442"/>
                      </a:lnTo>
                      <a:close/>
                      <a:moveTo>
                        <a:pt x="24" y="442"/>
                      </a:moveTo>
                      <a:lnTo>
                        <a:pt x="24" y="445"/>
                      </a:lnTo>
                      <a:lnTo>
                        <a:pt x="24" y="442"/>
                      </a:lnTo>
                      <a:close/>
                      <a:moveTo>
                        <a:pt x="187" y="442"/>
                      </a:moveTo>
                      <a:lnTo>
                        <a:pt x="190" y="442"/>
                      </a:lnTo>
                      <a:lnTo>
                        <a:pt x="187" y="442"/>
                      </a:lnTo>
                      <a:lnTo>
                        <a:pt x="190" y="442"/>
                      </a:lnTo>
                      <a:lnTo>
                        <a:pt x="190" y="445"/>
                      </a:lnTo>
                      <a:lnTo>
                        <a:pt x="187" y="445"/>
                      </a:lnTo>
                      <a:lnTo>
                        <a:pt x="190" y="445"/>
                      </a:lnTo>
                      <a:lnTo>
                        <a:pt x="187" y="445"/>
                      </a:lnTo>
                      <a:lnTo>
                        <a:pt x="187" y="442"/>
                      </a:lnTo>
                      <a:close/>
                      <a:moveTo>
                        <a:pt x="21" y="442"/>
                      </a:moveTo>
                      <a:lnTo>
                        <a:pt x="19" y="442"/>
                      </a:lnTo>
                      <a:lnTo>
                        <a:pt x="21" y="442"/>
                      </a:lnTo>
                      <a:close/>
                      <a:moveTo>
                        <a:pt x="190" y="442"/>
                      </a:moveTo>
                      <a:lnTo>
                        <a:pt x="192" y="442"/>
                      </a:lnTo>
                      <a:lnTo>
                        <a:pt x="190" y="442"/>
                      </a:lnTo>
                      <a:lnTo>
                        <a:pt x="192" y="445"/>
                      </a:lnTo>
                      <a:lnTo>
                        <a:pt x="190" y="442"/>
                      </a:lnTo>
                      <a:lnTo>
                        <a:pt x="190" y="445"/>
                      </a:lnTo>
                      <a:lnTo>
                        <a:pt x="190" y="442"/>
                      </a:lnTo>
                      <a:lnTo>
                        <a:pt x="190" y="445"/>
                      </a:lnTo>
                      <a:lnTo>
                        <a:pt x="190" y="442"/>
                      </a:lnTo>
                      <a:lnTo>
                        <a:pt x="187" y="442"/>
                      </a:lnTo>
                      <a:lnTo>
                        <a:pt x="190" y="442"/>
                      </a:lnTo>
                      <a:close/>
                      <a:moveTo>
                        <a:pt x="190" y="440"/>
                      </a:moveTo>
                      <a:lnTo>
                        <a:pt x="190" y="442"/>
                      </a:lnTo>
                      <a:lnTo>
                        <a:pt x="187" y="442"/>
                      </a:lnTo>
                      <a:lnTo>
                        <a:pt x="190" y="442"/>
                      </a:lnTo>
                      <a:lnTo>
                        <a:pt x="187" y="442"/>
                      </a:lnTo>
                      <a:lnTo>
                        <a:pt x="187" y="440"/>
                      </a:lnTo>
                      <a:lnTo>
                        <a:pt x="190" y="440"/>
                      </a:lnTo>
                      <a:close/>
                      <a:moveTo>
                        <a:pt x="190" y="442"/>
                      </a:moveTo>
                      <a:lnTo>
                        <a:pt x="190" y="440"/>
                      </a:lnTo>
                      <a:lnTo>
                        <a:pt x="190" y="442"/>
                      </a:lnTo>
                      <a:close/>
                      <a:moveTo>
                        <a:pt x="185" y="440"/>
                      </a:moveTo>
                      <a:lnTo>
                        <a:pt x="185" y="442"/>
                      </a:lnTo>
                      <a:lnTo>
                        <a:pt x="185" y="440"/>
                      </a:lnTo>
                      <a:close/>
                      <a:moveTo>
                        <a:pt x="185" y="440"/>
                      </a:moveTo>
                      <a:lnTo>
                        <a:pt x="185" y="442"/>
                      </a:lnTo>
                      <a:lnTo>
                        <a:pt x="185" y="440"/>
                      </a:lnTo>
                      <a:close/>
                      <a:moveTo>
                        <a:pt x="187" y="440"/>
                      </a:moveTo>
                      <a:lnTo>
                        <a:pt x="187" y="442"/>
                      </a:lnTo>
                      <a:lnTo>
                        <a:pt x="187" y="440"/>
                      </a:lnTo>
                      <a:close/>
                      <a:moveTo>
                        <a:pt x="190" y="440"/>
                      </a:moveTo>
                      <a:lnTo>
                        <a:pt x="187" y="440"/>
                      </a:lnTo>
                      <a:lnTo>
                        <a:pt x="190" y="440"/>
                      </a:lnTo>
                      <a:close/>
                      <a:moveTo>
                        <a:pt x="21" y="440"/>
                      </a:moveTo>
                      <a:lnTo>
                        <a:pt x="21" y="442"/>
                      </a:lnTo>
                      <a:lnTo>
                        <a:pt x="19" y="442"/>
                      </a:lnTo>
                      <a:lnTo>
                        <a:pt x="21" y="440"/>
                      </a:lnTo>
                      <a:lnTo>
                        <a:pt x="19" y="440"/>
                      </a:lnTo>
                      <a:lnTo>
                        <a:pt x="19" y="442"/>
                      </a:lnTo>
                      <a:lnTo>
                        <a:pt x="19" y="440"/>
                      </a:lnTo>
                      <a:lnTo>
                        <a:pt x="19" y="442"/>
                      </a:lnTo>
                      <a:lnTo>
                        <a:pt x="19" y="440"/>
                      </a:lnTo>
                      <a:lnTo>
                        <a:pt x="21" y="440"/>
                      </a:lnTo>
                      <a:lnTo>
                        <a:pt x="19" y="440"/>
                      </a:lnTo>
                      <a:lnTo>
                        <a:pt x="21" y="440"/>
                      </a:lnTo>
                      <a:close/>
                      <a:moveTo>
                        <a:pt x="21" y="440"/>
                      </a:moveTo>
                      <a:lnTo>
                        <a:pt x="24" y="440"/>
                      </a:lnTo>
                      <a:lnTo>
                        <a:pt x="21" y="440"/>
                      </a:lnTo>
                      <a:lnTo>
                        <a:pt x="24" y="440"/>
                      </a:lnTo>
                      <a:lnTo>
                        <a:pt x="21" y="440"/>
                      </a:lnTo>
                      <a:lnTo>
                        <a:pt x="24" y="440"/>
                      </a:lnTo>
                      <a:lnTo>
                        <a:pt x="21" y="440"/>
                      </a:lnTo>
                      <a:close/>
                      <a:moveTo>
                        <a:pt x="26" y="437"/>
                      </a:moveTo>
                      <a:lnTo>
                        <a:pt x="24" y="437"/>
                      </a:lnTo>
                      <a:lnTo>
                        <a:pt x="26" y="437"/>
                      </a:lnTo>
                      <a:close/>
                      <a:moveTo>
                        <a:pt x="21" y="437"/>
                      </a:moveTo>
                      <a:lnTo>
                        <a:pt x="24" y="437"/>
                      </a:lnTo>
                      <a:lnTo>
                        <a:pt x="21" y="437"/>
                      </a:lnTo>
                      <a:close/>
                      <a:moveTo>
                        <a:pt x="24" y="437"/>
                      </a:moveTo>
                      <a:lnTo>
                        <a:pt x="21" y="437"/>
                      </a:lnTo>
                      <a:lnTo>
                        <a:pt x="24" y="437"/>
                      </a:lnTo>
                      <a:lnTo>
                        <a:pt x="21" y="437"/>
                      </a:lnTo>
                      <a:lnTo>
                        <a:pt x="24" y="437"/>
                      </a:lnTo>
                      <a:lnTo>
                        <a:pt x="21" y="437"/>
                      </a:lnTo>
                      <a:lnTo>
                        <a:pt x="24" y="437"/>
                      </a:lnTo>
                      <a:close/>
                      <a:moveTo>
                        <a:pt x="24" y="437"/>
                      </a:moveTo>
                      <a:lnTo>
                        <a:pt x="26" y="437"/>
                      </a:lnTo>
                      <a:lnTo>
                        <a:pt x="24" y="437"/>
                      </a:lnTo>
                      <a:close/>
                      <a:moveTo>
                        <a:pt x="192" y="437"/>
                      </a:moveTo>
                      <a:lnTo>
                        <a:pt x="192" y="435"/>
                      </a:lnTo>
                      <a:lnTo>
                        <a:pt x="192" y="437"/>
                      </a:lnTo>
                      <a:close/>
                      <a:moveTo>
                        <a:pt x="19" y="435"/>
                      </a:moveTo>
                      <a:lnTo>
                        <a:pt x="16" y="435"/>
                      </a:lnTo>
                      <a:lnTo>
                        <a:pt x="19" y="435"/>
                      </a:lnTo>
                      <a:close/>
                      <a:moveTo>
                        <a:pt x="187" y="435"/>
                      </a:moveTo>
                      <a:lnTo>
                        <a:pt x="190" y="435"/>
                      </a:lnTo>
                      <a:lnTo>
                        <a:pt x="187" y="435"/>
                      </a:lnTo>
                      <a:close/>
                      <a:moveTo>
                        <a:pt x="270" y="435"/>
                      </a:moveTo>
                      <a:lnTo>
                        <a:pt x="273" y="435"/>
                      </a:lnTo>
                      <a:lnTo>
                        <a:pt x="270" y="435"/>
                      </a:lnTo>
                      <a:lnTo>
                        <a:pt x="273" y="435"/>
                      </a:lnTo>
                      <a:lnTo>
                        <a:pt x="275" y="435"/>
                      </a:lnTo>
                      <a:lnTo>
                        <a:pt x="275" y="437"/>
                      </a:lnTo>
                      <a:lnTo>
                        <a:pt x="273" y="437"/>
                      </a:lnTo>
                      <a:lnTo>
                        <a:pt x="270" y="437"/>
                      </a:lnTo>
                      <a:lnTo>
                        <a:pt x="268" y="437"/>
                      </a:lnTo>
                      <a:lnTo>
                        <a:pt x="270" y="440"/>
                      </a:lnTo>
                      <a:lnTo>
                        <a:pt x="268" y="440"/>
                      </a:lnTo>
                      <a:lnTo>
                        <a:pt x="270" y="442"/>
                      </a:lnTo>
                      <a:lnTo>
                        <a:pt x="268" y="442"/>
                      </a:lnTo>
                      <a:lnTo>
                        <a:pt x="268" y="440"/>
                      </a:lnTo>
                      <a:lnTo>
                        <a:pt x="266" y="440"/>
                      </a:lnTo>
                      <a:lnTo>
                        <a:pt x="266" y="437"/>
                      </a:lnTo>
                      <a:lnTo>
                        <a:pt x="268" y="437"/>
                      </a:lnTo>
                      <a:lnTo>
                        <a:pt x="268" y="435"/>
                      </a:lnTo>
                      <a:lnTo>
                        <a:pt x="268" y="437"/>
                      </a:lnTo>
                      <a:lnTo>
                        <a:pt x="268" y="435"/>
                      </a:lnTo>
                      <a:lnTo>
                        <a:pt x="270" y="435"/>
                      </a:lnTo>
                      <a:lnTo>
                        <a:pt x="270" y="433"/>
                      </a:lnTo>
                      <a:lnTo>
                        <a:pt x="270" y="435"/>
                      </a:lnTo>
                      <a:close/>
                      <a:moveTo>
                        <a:pt x="19" y="435"/>
                      </a:moveTo>
                      <a:lnTo>
                        <a:pt x="19" y="433"/>
                      </a:lnTo>
                      <a:lnTo>
                        <a:pt x="19" y="435"/>
                      </a:lnTo>
                      <a:close/>
                      <a:moveTo>
                        <a:pt x="26" y="430"/>
                      </a:moveTo>
                      <a:lnTo>
                        <a:pt x="26" y="433"/>
                      </a:lnTo>
                      <a:lnTo>
                        <a:pt x="26" y="430"/>
                      </a:lnTo>
                      <a:close/>
                      <a:moveTo>
                        <a:pt x="16" y="430"/>
                      </a:moveTo>
                      <a:lnTo>
                        <a:pt x="14" y="430"/>
                      </a:lnTo>
                      <a:lnTo>
                        <a:pt x="16" y="430"/>
                      </a:lnTo>
                      <a:lnTo>
                        <a:pt x="14" y="430"/>
                      </a:lnTo>
                      <a:lnTo>
                        <a:pt x="16" y="430"/>
                      </a:lnTo>
                      <a:lnTo>
                        <a:pt x="14" y="430"/>
                      </a:lnTo>
                      <a:lnTo>
                        <a:pt x="16" y="430"/>
                      </a:lnTo>
                      <a:close/>
                      <a:moveTo>
                        <a:pt x="26" y="430"/>
                      </a:moveTo>
                      <a:lnTo>
                        <a:pt x="28" y="430"/>
                      </a:lnTo>
                      <a:lnTo>
                        <a:pt x="26" y="430"/>
                      </a:lnTo>
                      <a:close/>
                      <a:moveTo>
                        <a:pt x="14" y="430"/>
                      </a:moveTo>
                      <a:lnTo>
                        <a:pt x="14" y="428"/>
                      </a:lnTo>
                      <a:lnTo>
                        <a:pt x="14" y="430"/>
                      </a:lnTo>
                      <a:close/>
                      <a:moveTo>
                        <a:pt x="21" y="430"/>
                      </a:moveTo>
                      <a:lnTo>
                        <a:pt x="21" y="428"/>
                      </a:lnTo>
                      <a:lnTo>
                        <a:pt x="21" y="430"/>
                      </a:lnTo>
                      <a:close/>
                      <a:moveTo>
                        <a:pt x="12" y="428"/>
                      </a:moveTo>
                      <a:lnTo>
                        <a:pt x="12" y="430"/>
                      </a:lnTo>
                      <a:lnTo>
                        <a:pt x="12" y="428"/>
                      </a:lnTo>
                      <a:close/>
                      <a:moveTo>
                        <a:pt x="19" y="430"/>
                      </a:moveTo>
                      <a:lnTo>
                        <a:pt x="16" y="430"/>
                      </a:lnTo>
                      <a:lnTo>
                        <a:pt x="16" y="428"/>
                      </a:lnTo>
                      <a:lnTo>
                        <a:pt x="19" y="428"/>
                      </a:lnTo>
                      <a:lnTo>
                        <a:pt x="19" y="430"/>
                      </a:lnTo>
                      <a:close/>
                      <a:moveTo>
                        <a:pt x="192" y="430"/>
                      </a:moveTo>
                      <a:lnTo>
                        <a:pt x="192" y="428"/>
                      </a:lnTo>
                      <a:lnTo>
                        <a:pt x="190" y="428"/>
                      </a:lnTo>
                      <a:lnTo>
                        <a:pt x="192" y="428"/>
                      </a:lnTo>
                      <a:lnTo>
                        <a:pt x="192" y="430"/>
                      </a:lnTo>
                      <a:close/>
                      <a:moveTo>
                        <a:pt x="21" y="430"/>
                      </a:moveTo>
                      <a:lnTo>
                        <a:pt x="21" y="428"/>
                      </a:lnTo>
                      <a:lnTo>
                        <a:pt x="21" y="430"/>
                      </a:lnTo>
                      <a:close/>
                      <a:moveTo>
                        <a:pt x="26" y="428"/>
                      </a:moveTo>
                      <a:lnTo>
                        <a:pt x="26" y="430"/>
                      </a:lnTo>
                      <a:lnTo>
                        <a:pt x="24" y="430"/>
                      </a:lnTo>
                      <a:lnTo>
                        <a:pt x="24" y="428"/>
                      </a:lnTo>
                      <a:lnTo>
                        <a:pt x="26" y="428"/>
                      </a:lnTo>
                      <a:close/>
                      <a:moveTo>
                        <a:pt x="16" y="428"/>
                      </a:moveTo>
                      <a:lnTo>
                        <a:pt x="14" y="428"/>
                      </a:lnTo>
                      <a:lnTo>
                        <a:pt x="16" y="428"/>
                      </a:lnTo>
                      <a:close/>
                      <a:moveTo>
                        <a:pt x="19" y="428"/>
                      </a:moveTo>
                      <a:lnTo>
                        <a:pt x="19" y="430"/>
                      </a:lnTo>
                      <a:lnTo>
                        <a:pt x="19" y="428"/>
                      </a:lnTo>
                      <a:close/>
                      <a:moveTo>
                        <a:pt x="26" y="428"/>
                      </a:moveTo>
                      <a:lnTo>
                        <a:pt x="26" y="430"/>
                      </a:lnTo>
                      <a:lnTo>
                        <a:pt x="26" y="428"/>
                      </a:lnTo>
                      <a:close/>
                      <a:moveTo>
                        <a:pt x="12" y="428"/>
                      </a:moveTo>
                      <a:lnTo>
                        <a:pt x="14" y="428"/>
                      </a:lnTo>
                      <a:lnTo>
                        <a:pt x="12" y="428"/>
                      </a:lnTo>
                      <a:close/>
                      <a:moveTo>
                        <a:pt x="194" y="428"/>
                      </a:moveTo>
                      <a:lnTo>
                        <a:pt x="192" y="428"/>
                      </a:lnTo>
                      <a:lnTo>
                        <a:pt x="194" y="428"/>
                      </a:lnTo>
                      <a:close/>
                      <a:moveTo>
                        <a:pt x="192" y="428"/>
                      </a:moveTo>
                      <a:lnTo>
                        <a:pt x="194" y="428"/>
                      </a:lnTo>
                      <a:lnTo>
                        <a:pt x="192" y="428"/>
                      </a:lnTo>
                      <a:lnTo>
                        <a:pt x="194" y="430"/>
                      </a:lnTo>
                      <a:lnTo>
                        <a:pt x="192" y="430"/>
                      </a:lnTo>
                      <a:lnTo>
                        <a:pt x="192" y="428"/>
                      </a:lnTo>
                      <a:close/>
                      <a:moveTo>
                        <a:pt x="194" y="425"/>
                      </a:moveTo>
                      <a:lnTo>
                        <a:pt x="194" y="428"/>
                      </a:lnTo>
                      <a:lnTo>
                        <a:pt x="192" y="428"/>
                      </a:lnTo>
                      <a:lnTo>
                        <a:pt x="192" y="425"/>
                      </a:lnTo>
                      <a:lnTo>
                        <a:pt x="194" y="425"/>
                      </a:lnTo>
                      <a:close/>
                      <a:moveTo>
                        <a:pt x="199" y="425"/>
                      </a:moveTo>
                      <a:lnTo>
                        <a:pt x="197" y="425"/>
                      </a:lnTo>
                      <a:lnTo>
                        <a:pt x="199" y="425"/>
                      </a:lnTo>
                      <a:close/>
                      <a:moveTo>
                        <a:pt x="14" y="425"/>
                      </a:moveTo>
                      <a:lnTo>
                        <a:pt x="12" y="425"/>
                      </a:lnTo>
                      <a:lnTo>
                        <a:pt x="14" y="425"/>
                      </a:lnTo>
                      <a:lnTo>
                        <a:pt x="14" y="423"/>
                      </a:lnTo>
                      <a:lnTo>
                        <a:pt x="14" y="425"/>
                      </a:lnTo>
                      <a:lnTo>
                        <a:pt x="14" y="423"/>
                      </a:lnTo>
                      <a:lnTo>
                        <a:pt x="14" y="425"/>
                      </a:lnTo>
                      <a:close/>
                      <a:moveTo>
                        <a:pt x="194" y="423"/>
                      </a:moveTo>
                      <a:lnTo>
                        <a:pt x="197" y="423"/>
                      </a:lnTo>
                      <a:lnTo>
                        <a:pt x="194" y="423"/>
                      </a:lnTo>
                      <a:lnTo>
                        <a:pt x="197" y="423"/>
                      </a:lnTo>
                      <a:lnTo>
                        <a:pt x="197" y="425"/>
                      </a:lnTo>
                      <a:lnTo>
                        <a:pt x="197" y="423"/>
                      </a:lnTo>
                      <a:lnTo>
                        <a:pt x="197" y="425"/>
                      </a:lnTo>
                      <a:lnTo>
                        <a:pt x="197" y="423"/>
                      </a:lnTo>
                      <a:lnTo>
                        <a:pt x="194" y="423"/>
                      </a:lnTo>
                      <a:lnTo>
                        <a:pt x="197" y="423"/>
                      </a:lnTo>
                      <a:lnTo>
                        <a:pt x="194" y="423"/>
                      </a:lnTo>
                      <a:lnTo>
                        <a:pt x="197" y="423"/>
                      </a:lnTo>
                      <a:lnTo>
                        <a:pt x="194" y="423"/>
                      </a:lnTo>
                      <a:close/>
                      <a:moveTo>
                        <a:pt x="199" y="421"/>
                      </a:moveTo>
                      <a:lnTo>
                        <a:pt x="199" y="423"/>
                      </a:lnTo>
                      <a:lnTo>
                        <a:pt x="199" y="421"/>
                      </a:lnTo>
                      <a:lnTo>
                        <a:pt x="199" y="423"/>
                      </a:lnTo>
                      <a:lnTo>
                        <a:pt x="199" y="421"/>
                      </a:lnTo>
                      <a:close/>
                      <a:moveTo>
                        <a:pt x="197" y="423"/>
                      </a:moveTo>
                      <a:lnTo>
                        <a:pt x="197" y="421"/>
                      </a:lnTo>
                      <a:lnTo>
                        <a:pt x="197" y="423"/>
                      </a:lnTo>
                      <a:lnTo>
                        <a:pt x="197" y="421"/>
                      </a:lnTo>
                      <a:lnTo>
                        <a:pt x="197" y="423"/>
                      </a:lnTo>
                      <a:close/>
                      <a:moveTo>
                        <a:pt x="197" y="421"/>
                      </a:moveTo>
                      <a:lnTo>
                        <a:pt x="197" y="423"/>
                      </a:lnTo>
                      <a:lnTo>
                        <a:pt x="197" y="421"/>
                      </a:lnTo>
                      <a:lnTo>
                        <a:pt x="197" y="423"/>
                      </a:lnTo>
                      <a:lnTo>
                        <a:pt x="194" y="423"/>
                      </a:lnTo>
                      <a:lnTo>
                        <a:pt x="197" y="423"/>
                      </a:lnTo>
                      <a:lnTo>
                        <a:pt x="194" y="423"/>
                      </a:lnTo>
                      <a:lnTo>
                        <a:pt x="197" y="423"/>
                      </a:lnTo>
                      <a:lnTo>
                        <a:pt x="194" y="421"/>
                      </a:lnTo>
                      <a:lnTo>
                        <a:pt x="197" y="421"/>
                      </a:lnTo>
                      <a:close/>
                      <a:moveTo>
                        <a:pt x="19" y="421"/>
                      </a:moveTo>
                      <a:lnTo>
                        <a:pt x="19" y="423"/>
                      </a:lnTo>
                      <a:lnTo>
                        <a:pt x="16" y="423"/>
                      </a:lnTo>
                      <a:lnTo>
                        <a:pt x="19" y="423"/>
                      </a:lnTo>
                      <a:lnTo>
                        <a:pt x="16" y="423"/>
                      </a:lnTo>
                      <a:lnTo>
                        <a:pt x="16" y="421"/>
                      </a:lnTo>
                      <a:lnTo>
                        <a:pt x="19" y="421"/>
                      </a:lnTo>
                      <a:close/>
                      <a:moveTo>
                        <a:pt x="14" y="421"/>
                      </a:moveTo>
                      <a:lnTo>
                        <a:pt x="14" y="423"/>
                      </a:lnTo>
                      <a:lnTo>
                        <a:pt x="14" y="421"/>
                      </a:lnTo>
                      <a:close/>
                      <a:moveTo>
                        <a:pt x="197" y="421"/>
                      </a:moveTo>
                      <a:lnTo>
                        <a:pt x="194" y="421"/>
                      </a:lnTo>
                      <a:lnTo>
                        <a:pt x="197" y="421"/>
                      </a:lnTo>
                      <a:close/>
                      <a:moveTo>
                        <a:pt x="199" y="421"/>
                      </a:moveTo>
                      <a:lnTo>
                        <a:pt x="197" y="421"/>
                      </a:lnTo>
                      <a:lnTo>
                        <a:pt x="199" y="421"/>
                      </a:lnTo>
                      <a:close/>
                      <a:moveTo>
                        <a:pt x="192" y="421"/>
                      </a:moveTo>
                      <a:lnTo>
                        <a:pt x="192" y="418"/>
                      </a:lnTo>
                      <a:lnTo>
                        <a:pt x="192" y="421"/>
                      </a:lnTo>
                      <a:close/>
                      <a:moveTo>
                        <a:pt x="26" y="421"/>
                      </a:moveTo>
                      <a:lnTo>
                        <a:pt x="26" y="418"/>
                      </a:lnTo>
                      <a:lnTo>
                        <a:pt x="26" y="421"/>
                      </a:lnTo>
                      <a:close/>
                      <a:moveTo>
                        <a:pt x="197" y="418"/>
                      </a:moveTo>
                      <a:lnTo>
                        <a:pt x="197" y="421"/>
                      </a:lnTo>
                      <a:lnTo>
                        <a:pt x="197" y="418"/>
                      </a:lnTo>
                      <a:close/>
                      <a:moveTo>
                        <a:pt x="197" y="421"/>
                      </a:moveTo>
                      <a:lnTo>
                        <a:pt x="194" y="421"/>
                      </a:lnTo>
                      <a:lnTo>
                        <a:pt x="194" y="418"/>
                      </a:lnTo>
                      <a:lnTo>
                        <a:pt x="194" y="421"/>
                      </a:lnTo>
                      <a:lnTo>
                        <a:pt x="194" y="418"/>
                      </a:lnTo>
                      <a:lnTo>
                        <a:pt x="197" y="418"/>
                      </a:lnTo>
                      <a:lnTo>
                        <a:pt x="197" y="421"/>
                      </a:lnTo>
                      <a:close/>
                      <a:moveTo>
                        <a:pt x="14" y="418"/>
                      </a:moveTo>
                      <a:lnTo>
                        <a:pt x="12" y="418"/>
                      </a:lnTo>
                      <a:lnTo>
                        <a:pt x="14" y="418"/>
                      </a:lnTo>
                      <a:close/>
                      <a:moveTo>
                        <a:pt x="197" y="418"/>
                      </a:moveTo>
                      <a:lnTo>
                        <a:pt x="197" y="416"/>
                      </a:lnTo>
                      <a:lnTo>
                        <a:pt x="197" y="418"/>
                      </a:lnTo>
                      <a:close/>
                      <a:moveTo>
                        <a:pt x="197" y="418"/>
                      </a:moveTo>
                      <a:lnTo>
                        <a:pt x="197" y="416"/>
                      </a:lnTo>
                      <a:lnTo>
                        <a:pt x="197" y="418"/>
                      </a:lnTo>
                      <a:close/>
                      <a:moveTo>
                        <a:pt x="14" y="414"/>
                      </a:moveTo>
                      <a:lnTo>
                        <a:pt x="14" y="416"/>
                      </a:lnTo>
                      <a:lnTo>
                        <a:pt x="14" y="414"/>
                      </a:lnTo>
                      <a:close/>
                      <a:moveTo>
                        <a:pt x="194" y="414"/>
                      </a:moveTo>
                      <a:lnTo>
                        <a:pt x="194" y="416"/>
                      </a:lnTo>
                      <a:lnTo>
                        <a:pt x="194" y="414"/>
                      </a:lnTo>
                      <a:close/>
                      <a:moveTo>
                        <a:pt x="19" y="414"/>
                      </a:moveTo>
                      <a:lnTo>
                        <a:pt x="19" y="416"/>
                      </a:lnTo>
                      <a:lnTo>
                        <a:pt x="19" y="414"/>
                      </a:lnTo>
                      <a:lnTo>
                        <a:pt x="21" y="414"/>
                      </a:lnTo>
                      <a:lnTo>
                        <a:pt x="19" y="414"/>
                      </a:lnTo>
                      <a:lnTo>
                        <a:pt x="21" y="414"/>
                      </a:lnTo>
                      <a:lnTo>
                        <a:pt x="19" y="414"/>
                      </a:lnTo>
                      <a:lnTo>
                        <a:pt x="21" y="414"/>
                      </a:lnTo>
                      <a:lnTo>
                        <a:pt x="19" y="414"/>
                      </a:lnTo>
                      <a:close/>
                      <a:moveTo>
                        <a:pt x="273" y="414"/>
                      </a:moveTo>
                      <a:lnTo>
                        <a:pt x="275" y="414"/>
                      </a:lnTo>
                      <a:lnTo>
                        <a:pt x="275" y="416"/>
                      </a:lnTo>
                      <a:lnTo>
                        <a:pt x="273" y="416"/>
                      </a:lnTo>
                      <a:lnTo>
                        <a:pt x="270" y="416"/>
                      </a:lnTo>
                      <a:lnTo>
                        <a:pt x="270" y="414"/>
                      </a:lnTo>
                      <a:lnTo>
                        <a:pt x="273" y="414"/>
                      </a:lnTo>
                      <a:close/>
                      <a:moveTo>
                        <a:pt x="190" y="414"/>
                      </a:moveTo>
                      <a:lnTo>
                        <a:pt x="190" y="411"/>
                      </a:lnTo>
                      <a:lnTo>
                        <a:pt x="190" y="414"/>
                      </a:lnTo>
                      <a:close/>
                      <a:moveTo>
                        <a:pt x="194" y="411"/>
                      </a:moveTo>
                      <a:lnTo>
                        <a:pt x="194" y="414"/>
                      </a:lnTo>
                      <a:lnTo>
                        <a:pt x="194" y="411"/>
                      </a:lnTo>
                      <a:lnTo>
                        <a:pt x="194" y="414"/>
                      </a:lnTo>
                      <a:lnTo>
                        <a:pt x="194" y="411"/>
                      </a:lnTo>
                      <a:close/>
                      <a:moveTo>
                        <a:pt x="192" y="411"/>
                      </a:moveTo>
                      <a:lnTo>
                        <a:pt x="192" y="414"/>
                      </a:lnTo>
                      <a:lnTo>
                        <a:pt x="194" y="414"/>
                      </a:lnTo>
                      <a:lnTo>
                        <a:pt x="192" y="414"/>
                      </a:lnTo>
                      <a:lnTo>
                        <a:pt x="194" y="414"/>
                      </a:lnTo>
                      <a:lnTo>
                        <a:pt x="192" y="414"/>
                      </a:lnTo>
                      <a:lnTo>
                        <a:pt x="194" y="414"/>
                      </a:lnTo>
                      <a:lnTo>
                        <a:pt x="192" y="414"/>
                      </a:lnTo>
                      <a:lnTo>
                        <a:pt x="192" y="416"/>
                      </a:lnTo>
                      <a:lnTo>
                        <a:pt x="194" y="416"/>
                      </a:lnTo>
                      <a:lnTo>
                        <a:pt x="197" y="416"/>
                      </a:lnTo>
                      <a:lnTo>
                        <a:pt x="194" y="416"/>
                      </a:lnTo>
                      <a:lnTo>
                        <a:pt x="197" y="416"/>
                      </a:lnTo>
                      <a:lnTo>
                        <a:pt x="194" y="416"/>
                      </a:lnTo>
                      <a:lnTo>
                        <a:pt x="194" y="418"/>
                      </a:lnTo>
                      <a:lnTo>
                        <a:pt x="194" y="416"/>
                      </a:lnTo>
                      <a:lnTo>
                        <a:pt x="192" y="416"/>
                      </a:lnTo>
                      <a:lnTo>
                        <a:pt x="192" y="414"/>
                      </a:lnTo>
                      <a:lnTo>
                        <a:pt x="192" y="411"/>
                      </a:lnTo>
                      <a:close/>
                      <a:moveTo>
                        <a:pt x="192" y="411"/>
                      </a:moveTo>
                      <a:lnTo>
                        <a:pt x="194" y="411"/>
                      </a:lnTo>
                      <a:lnTo>
                        <a:pt x="192" y="411"/>
                      </a:lnTo>
                      <a:lnTo>
                        <a:pt x="192" y="414"/>
                      </a:lnTo>
                      <a:lnTo>
                        <a:pt x="192" y="411"/>
                      </a:lnTo>
                      <a:close/>
                      <a:moveTo>
                        <a:pt x="197" y="411"/>
                      </a:moveTo>
                      <a:lnTo>
                        <a:pt x="199" y="411"/>
                      </a:lnTo>
                      <a:lnTo>
                        <a:pt x="197" y="411"/>
                      </a:lnTo>
                      <a:close/>
                      <a:moveTo>
                        <a:pt x="199" y="409"/>
                      </a:moveTo>
                      <a:lnTo>
                        <a:pt x="199" y="406"/>
                      </a:lnTo>
                      <a:lnTo>
                        <a:pt x="199" y="409"/>
                      </a:lnTo>
                      <a:close/>
                      <a:moveTo>
                        <a:pt x="197" y="406"/>
                      </a:moveTo>
                      <a:lnTo>
                        <a:pt x="197" y="409"/>
                      </a:lnTo>
                      <a:lnTo>
                        <a:pt x="199" y="409"/>
                      </a:lnTo>
                      <a:lnTo>
                        <a:pt x="197" y="409"/>
                      </a:lnTo>
                      <a:lnTo>
                        <a:pt x="197" y="406"/>
                      </a:lnTo>
                      <a:lnTo>
                        <a:pt x="194" y="406"/>
                      </a:lnTo>
                      <a:lnTo>
                        <a:pt x="197" y="406"/>
                      </a:lnTo>
                      <a:close/>
                      <a:moveTo>
                        <a:pt x="9" y="406"/>
                      </a:moveTo>
                      <a:lnTo>
                        <a:pt x="7" y="406"/>
                      </a:lnTo>
                      <a:lnTo>
                        <a:pt x="9" y="406"/>
                      </a:lnTo>
                      <a:close/>
                      <a:moveTo>
                        <a:pt x="9" y="404"/>
                      </a:moveTo>
                      <a:lnTo>
                        <a:pt x="7" y="404"/>
                      </a:lnTo>
                      <a:lnTo>
                        <a:pt x="9" y="404"/>
                      </a:lnTo>
                      <a:close/>
                      <a:moveTo>
                        <a:pt x="9" y="404"/>
                      </a:moveTo>
                      <a:lnTo>
                        <a:pt x="9" y="402"/>
                      </a:lnTo>
                      <a:lnTo>
                        <a:pt x="9" y="404"/>
                      </a:lnTo>
                      <a:close/>
                      <a:moveTo>
                        <a:pt x="7" y="402"/>
                      </a:moveTo>
                      <a:lnTo>
                        <a:pt x="7" y="404"/>
                      </a:lnTo>
                      <a:lnTo>
                        <a:pt x="9" y="404"/>
                      </a:lnTo>
                      <a:lnTo>
                        <a:pt x="7" y="404"/>
                      </a:lnTo>
                      <a:lnTo>
                        <a:pt x="7" y="402"/>
                      </a:lnTo>
                      <a:close/>
                      <a:moveTo>
                        <a:pt x="9" y="402"/>
                      </a:moveTo>
                      <a:lnTo>
                        <a:pt x="9" y="404"/>
                      </a:lnTo>
                      <a:lnTo>
                        <a:pt x="9" y="402"/>
                      </a:lnTo>
                      <a:close/>
                      <a:moveTo>
                        <a:pt x="7" y="402"/>
                      </a:moveTo>
                      <a:lnTo>
                        <a:pt x="9" y="402"/>
                      </a:lnTo>
                      <a:lnTo>
                        <a:pt x="7" y="402"/>
                      </a:lnTo>
                      <a:lnTo>
                        <a:pt x="9" y="402"/>
                      </a:lnTo>
                      <a:lnTo>
                        <a:pt x="7" y="402"/>
                      </a:lnTo>
                      <a:close/>
                      <a:moveTo>
                        <a:pt x="180" y="402"/>
                      </a:moveTo>
                      <a:lnTo>
                        <a:pt x="178" y="402"/>
                      </a:lnTo>
                      <a:lnTo>
                        <a:pt x="180" y="402"/>
                      </a:lnTo>
                      <a:close/>
                      <a:moveTo>
                        <a:pt x="173" y="402"/>
                      </a:moveTo>
                      <a:lnTo>
                        <a:pt x="171" y="402"/>
                      </a:lnTo>
                      <a:lnTo>
                        <a:pt x="173" y="402"/>
                      </a:lnTo>
                      <a:lnTo>
                        <a:pt x="171" y="402"/>
                      </a:lnTo>
                      <a:lnTo>
                        <a:pt x="173" y="402"/>
                      </a:lnTo>
                      <a:close/>
                      <a:moveTo>
                        <a:pt x="9" y="399"/>
                      </a:moveTo>
                      <a:lnTo>
                        <a:pt x="9" y="402"/>
                      </a:lnTo>
                      <a:lnTo>
                        <a:pt x="7" y="402"/>
                      </a:lnTo>
                      <a:lnTo>
                        <a:pt x="9" y="399"/>
                      </a:lnTo>
                      <a:lnTo>
                        <a:pt x="9" y="402"/>
                      </a:lnTo>
                      <a:lnTo>
                        <a:pt x="9" y="399"/>
                      </a:lnTo>
                      <a:close/>
                      <a:moveTo>
                        <a:pt x="175" y="399"/>
                      </a:moveTo>
                      <a:lnTo>
                        <a:pt x="178" y="399"/>
                      </a:lnTo>
                      <a:lnTo>
                        <a:pt x="175" y="399"/>
                      </a:lnTo>
                      <a:close/>
                      <a:moveTo>
                        <a:pt x="204" y="399"/>
                      </a:moveTo>
                      <a:lnTo>
                        <a:pt x="202" y="399"/>
                      </a:lnTo>
                      <a:lnTo>
                        <a:pt x="204" y="399"/>
                      </a:lnTo>
                      <a:close/>
                      <a:moveTo>
                        <a:pt x="9" y="399"/>
                      </a:moveTo>
                      <a:lnTo>
                        <a:pt x="7" y="399"/>
                      </a:lnTo>
                      <a:lnTo>
                        <a:pt x="9" y="399"/>
                      </a:lnTo>
                      <a:close/>
                      <a:moveTo>
                        <a:pt x="7" y="399"/>
                      </a:moveTo>
                      <a:lnTo>
                        <a:pt x="7" y="397"/>
                      </a:lnTo>
                      <a:lnTo>
                        <a:pt x="7" y="399"/>
                      </a:lnTo>
                      <a:close/>
                      <a:moveTo>
                        <a:pt x="213" y="397"/>
                      </a:moveTo>
                      <a:lnTo>
                        <a:pt x="213" y="399"/>
                      </a:lnTo>
                      <a:lnTo>
                        <a:pt x="213" y="397"/>
                      </a:lnTo>
                      <a:close/>
                      <a:moveTo>
                        <a:pt x="209" y="397"/>
                      </a:moveTo>
                      <a:lnTo>
                        <a:pt x="206" y="397"/>
                      </a:lnTo>
                      <a:lnTo>
                        <a:pt x="209" y="397"/>
                      </a:lnTo>
                      <a:close/>
                      <a:moveTo>
                        <a:pt x="206" y="397"/>
                      </a:moveTo>
                      <a:lnTo>
                        <a:pt x="204" y="397"/>
                      </a:lnTo>
                      <a:lnTo>
                        <a:pt x="206" y="397"/>
                      </a:lnTo>
                      <a:close/>
                      <a:moveTo>
                        <a:pt x="5" y="397"/>
                      </a:moveTo>
                      <a:lnTo>
                        <a:pt x="5" y="395"/>
                      </a:lnTo>
                      <a:lnTo>
                        <a:pt x="5" y="397"/>
                      </a:lnTo>
                      <a:close/>
                      <a:moveTo>
                        <a:pt x="211" y="395"/>
                      </a:moveTo>
                      <a:lnTo>
                        <a:pt x="213" y="395"/>
                      </a:lnTo>
                      <a:lnTo>
                        <a:pt x="211" y="395"/>
                      </a:lnTo>
                      <a:lnTo>
                        <a:pt x="211" y="397"/>
                      </a:lnTo>
                      <a:lnTo>
                        <a:pt x="211" y="395"/>
                      </a:lnTo>
                      <a:close/>
                      <a:moveTo>
                        <a:pt x="209" y="395"/>
                      </a:moveTo>
                      <a:lnTo>
                        <a:pt x="209" y="397"/>
                      </a:lnTo>
                      <a:lnTo>
                        <a:pt x="209" y="395"/>
                      </a:lnTo>
                      <a:close/>
                      <a:moveTo>
                        <a:pt x="218" y="395"/>
                      </a:moveTo>
                      <a:lnTo>
                        <a:pt x="216" y="395"/>
                      </a:lnTo>
                      <a:lnTo>
                        <a:pt x="218" y="395"/>
                      </a:lnTo>
                      <a:close/>
                      <a:moveTo>
                        <a:pt x="216" y="395"/>
                      </a:moveTo>
                      <a:lnTo>
                        <a:pt x="218" y="395"/>
                      </a:lnTo>
                      <a:lnTo>
                        <a:pt x="216" y="395"/>
                      </a:lnTo>
                      <a:close/>
                      <a:moveTo>
                        <a:pt x="228" y="395"/>
                      </a:moveTo>
                      <a:lnTo>
                        <a:pt x="228" y="392"/>
                      </a:lnTo>
                      <a:lnTo>
                        <a:pt x="228" y="395"/>
                      </a:lnTo>
                      <a:close/>
                      <a:moveTo>
                        <a:pt x="213" y="395"/>
                      </a:moveTo>
                      <a:lnTo>
                        <a:pt x="216" y="395"/>
                      </a:lnTo>
                      <a:lnTo>
                        <a:pt x="213" y="395"/>
                      </a:lnTo>
                      <a:lnTo>
                        <a:pt x="213" y="397"/>
                      </a:lnTo>
                      <a:lnTo>
                        <a:pt x="216" y="397"/>
                      </a:lnTo>
                      <a:lnTo>
                        <a:pt x="213" y="397"/>
                      </a:lnTo>
                      <a:lnTo>
                        <a:pt x="213" y="395"/>
                      </a:lnTo>
                      <a:lnTo>
                        <a:pt x="213" y="392"/>
                      </a:lnTo>
                      <a:lnTo>
                        <a:pt x="213" y="395"/>
                      </a:lnTo>
                      <a:close/>
                      <a:moveTo>
                        <a:pt x="5" y="392"/>
                      </a:moveTo>
                      <a:lnTo>
                        <a:pt x="7" y="392"/>
                      </a:lnTo>
                      <a:lnTo>
                        <a:pt x="5" y="392"/>
                      </a:lnTo>
                      <a:lnTo>
                        <a:pt x="5" y="395"/>
                      </a:lnTo>
                      <a:lnTo>
                        <a:pt x="7" y="392"/>
                      </a:lnTo>
                      <a:lnTo>
                        <a:pt x="7" y="395"/>
                      </a:lnTo>
                      <a:lnTo>
                        <a:pt x="5" y="395"/>
                      </a:lnTo>
                      <a:lnTo>
                        <a:pt x="5" y="392"/>
                      </a:lnTo>
                      <a:close/>
                      <a:moveTo>
                        <a:pt x="7" y="390"/>
                      </a:moveTo>
                      <a:lnTo>
                        <a:pt x="7" y="392"/>
                      </a:lnTo>
                      <a:lnTo>
                        <a:pt x="7" y="390"/>
                      </a:lnTo>
                      <a:close/>
                      <a:moveTo>
                        <a:pt x="223" y="392"/>
                      </a:moveTo>
                      <a:lnTo>
                        <a:pt x="223" y="390"/>
                      </a:lnTo>
                      <a:lnTo>
                        <a:pt x="223" y="392"/>
                      </a:lnTo>
                      <a:close/>
                      <a:moveTo>
                        <a:pt x="7" y="390"/>
                      </a:moveTo>
                      <a:lnTo>
                        <a:pt x="9" y="390"/>
                      </a:lnTo>
                      <a:lnTo>
                        <a:pt x="7" y="392"/>
                      </a:lnTo>
                      <a:lnTo>
                        <a:pt x="9" y="392"/>
                      </a:lnTo>
                      <a:lnTo>
                        <a:pt x="7" y="392"/>
                      </a:lnTo>
                      <a:lnTo>
                        <a:pt x="7" y="390"/>
                      </a:lnTo>
                      <a:close/>
                      <a:moveTo>
                        <a:pt x="218" y="390"/>
                      </a:moveTo>
                      <a:lnTo>
                        <a:pt x="221" y="390"/>
                      </a:lnTo>
                      <a:lnTo>
                        <a:pt x="221" y="392"/>
                      </a:lnTo>
                      <a:lnTo>
                        <a:pt x="223" y="392"/>
                      </a:lnTo>
                      <a:lnTo>
                        <a:pt x="221" y="392"/>
                      </a:lnTo>
                      <a:lnTo>
                        <a:pt x="221" y="390"/>
                      </a:lnTo>
                      <a:lnTo>
                        <a:pt x="218" y="390"/>
                      </a:lnTo>
                      <a:close/>
                      <a:moveTo>
                        <a:pt x="221" y="387"/>
                      </a:moveTo>
                      <a:lnTo>
                        <a:pt x="221" y="390"/>
                      </a:lnTo>
                      <a:lnTo>
                        <a:pt x="223" y="390"/>
                      </a:lnTo>
                      <a:lnTo>
                        <a:pt x="221" y="390"/>
                      </a:lnTo>
                      <a:lnTo>
                        <a:pt x="221" y="387"/>
                      </a:lnTo>
                      <a:close/>
                      <a:moveTo>
                        <a:pt x="0" y="390"/>
                      </a:moveTo>
                      <a:lnTo>
                        <a:pt x="0" y="387"/>
                      </a:lnTo>
                      <a:lnTo>
                        <a:pt x="0" y="390"/>
                      </a:lnTo>
                      <a:close/>
                      <a:moveTo>
                        <a:pt x="223" y="390"/>
                      </a:moveTo>
                      <a:lnTo>
                        <a:pt x="223" y="387"/>
                      </a:lnTo>
                      <a:lnTo>
                        <a:pt x="223" y="390"/>
                      </a:lnTo>
                      <a:close/>
                      <a:moveTo>
                        <a:pt x="218" y="387"/>
                      </a:moveTo>
                      <a:lnTo>
                        <a:pt x="216" y="387"/>
                      </a:lnTo>
                      <a:lnTo>
                        <a:pt x="218" y="387"/>
                      </a:lnTo>
                      <a:close/>
                      <a:moveTo>
                        <a:pt x="237" y="387"/>
                      </a:moveTo>
                      <a:lnTo>
                        <a:pt x="235" y="387"/>
                      </a:lnTo>
                      <a:lnTo>
                        <a:pt x="237" y="387"/>
                      </a:lnTo>
                      <a:lnTo>
                        <a:pt x="235" y="387"/>
                      </a:lnTo>
                      <a:lnTo>
                        <a:pt x="235" y="390"/>
                      </a:lnTo>
                      <a:lnTo>
                        <a:pt x="235" y="387"/>
                      </a:lnTo>
                      <a:lnTo>
                        <a:pt x="237" y="387"/>
                      </a:lnTo>
                      <a:close/>
                      <a:moveTo>
                        <a:pt x="230" y="385"/>
                      </a:moveTo>
                      <a:lnTo>
                        <a:pt x="230" y="387"/>
                      </a:lnTo>
                      <a:lnTo>
                        <a:pt x="230" y="385"/>
                      </a:lnTo>
                      <a:lnTo>
                        <a:pt x="230" y="387"/>
                      </a:lnTo>
                      <a:lnTo>
                        <a:pt x="230" y="390"/>
                      </a:lnTo>
                      <a:lnTo>
                        <a:pt x="230" y="387"/>
                      </a:lnTo>
                      <a:lnTo>
                        <a:pt x="230" y="385"/>
                      </a:lnTo>
                      <a:close/>
                      <a:moveTo>
                        <a:pt x="221" y="387"/>
                      </a:moveTo>
                      <a:lnTo>
                        <a:pt x="221" y="385"/>
                      </a:lnTo>
                      <a:lnTo>
                        <a:pt x="221" y="387"/>
                      </a:lnTo>
                      <a:close/>
                      <a:moveTo>
                        <a:pt x="0" y="385"/>
                      </a:moveTo>
                      <a:lnTo>
                        <a:pt x="2" y="385"/>
                      </a:lnTo>
                      <a:lnTo>
                        <a:pt x="2" y="387"/>
                      </a:lnTo>
                      <a:lnTo>
                        <a:pt x="0" y="387"/>
                      </a:lnTo>
                      <a:lnTo>
                        <a:pt x="2" y="387"/>
                      </a:lnTo>
                      <a:lnTo>
                        <a:pt x="2" y="390"/>
                      </a:lnTo>
                      <a:lnTo>
                        <a:pt x="2" y="387"/>
                      </a:lnTo>
                      <a:lnTo>
                        <a:pt x="0" y="387"/>
                      </a:lnTo>
                      <a:lnTo>
                        <a:pt x="0" y="385"/>
                      </a:lnTo>
                      <a:close/>
                      <a:moveTo>
                        <a:pt x="5" y="385"/>
                      </a:moveTo>
                      <a:lnTo>
                        <a:pt x="2" y="383"/>
                      </a:lnTo>
                      <a:lnTo>
                        <a:pt x="5" y="383"/>
                      </a:lnTo>
                      <a:lnTo>
                        <a:pt x="5" y="385"/>
                      </a:lnTo>
                      <a:close/>
                      <a:moveTo>
                        <a:pt x="5" y="385"/>
                      </a:moveTo>
                      <a:lnTo>
                        <a:pt x="5" y="383"/>
                      </a:lnTo>
                      <a:lnTo>
                        <a:pt x="5" y="385"/>
                      </a:lnTo>
                      <a:close/>
                      <a:moveTo>
                        <a:pt x="249" y="383"/>
                      </a:moveTo>
                      <a:lnTo>
                        <a:pt x="251" y="383"/>
                      </a:lnTo>
                      <a:lnTo>
                        <a:pt x="249" y="383"/>
                      </a:lnTo>
                      <a:close/>
                      <a:moveTo>
                        <a:pt x="244" y="383"/>
                      </a:moveTo>
                      <a:lnTo>
                        <a:pt x="247" y="383"/>
                      </a:lnTo>
                      <a:lnTo>
                        <a:pt x="244" y="383"/>
                      </a:lnTo>
                      <a:lnTo>
                        <a:pt x="247" y="383"/>
                      </a:lnTo>
                      <a:lnTo>
                        <a:pt x="244" y="383"/>
                      </a:lnTo>
                      <a:close/>
                      <a:moveTo>
                        <a:pt x="244" y="383"/>
                      </a:moveTo>
                      <a:lnTo>
                        <a:pt x="242" y="383"/>
                      </a:lnTo>
                      <a:lnTo>
                        <a:pt x="242" y="385"/>
                      </a:lnTo>
                      <a:lnTo>
                        <a:pt x="242" y="383"/>
                      </a:lnTo>
                      <a:lnTo>
                        <a:pt x="242" y="385"/>
                      </a:lnTo>
                      <a:lnTo>
                        <a:pt x="239" y="385"/>
                      </a:lnTo>
                      <a:lnTo>
                        <a:pt x="239" y="387"/>
                      </a:lnTo>
                      <a:lnTo>
                        <a:pt x="237" y="387"/>
                      </a:lnTo>
                      <a:lnTo>
                        <a:pt x="237" y="385"/>
                      </a:lnTo>
                      <a:lnTo>
                        <a:pt x="237" y="387"/>
                      </a:lnTo>
                      <a:lnTo>
                        <a:pt x="235" y="387"/>
                      </a:lnTo>
                      <a:lnTo>
                        <a:pt x="237" y="387"/>
                      </a:lnTo>
                      <a:lnTo>
                        <a:pt x="237" y="385"/>
                      </a:lnTo>
                      <a:lnTo>
                        <a:pt x="237" y="387"/>
                      </a:lnTo>
                      <a:lnTo>
                        <a:pt x="237" y="385"/>
                      </a:lnTo>
                      <a:lnTo>
                        <a:pt x="239" y="385"/>
                      </a:lnTo>
                      <a:lnTo>
                        <a:pt x="239" y="383"/>
                      </a:lnTo>
                      <a:lnTo>
                        <a:pt x="242" y="383"/>
                      </a:lnTo>
                      <a:lnTo>
                        <a:pt x="244" y="383"/>
                      </a:lnTo>
                      <a:close/>
                      <a:moveTo>
                        <a:pt x="244" y="383"/>
                      </a:moveTo>
                      <a:lnTo>
                        <a:pt x="244" y="380"/>
                      </a:lnTo>
                      <a:lnTo>
                        <a:pt x="244" y="383"/>
                      </a:lnTo>
                      <a:close/>
                      <a:moveTo>
                        <a:pt x="237" y="383"/>
                      </a:moveTo>
                      <a:lnTo>
                        <a:pt x="237" y="380"/>
                      </a:lnTo>
                      <a:lnTo>
                        <a:pt x="237" y="383"/>
                      </a:lnTo>
                      <a:close/>
                      <a:moveTo>
                        <a:pt x="237" y="380"/>
                      </a:moveTo>
                      <a:lnTo>
                        <a:pt x="239" y="380"/>
                      </a:lnTo>
                      <a:lnTo>
                        <a:pt x="237" y="380"/>
                      </a:lnTo>
                      <a:lnTo>
                        <a:pt x="237" y="383"/>
                      </a:lnTo>
                      <a:lnTo>
                        <a:pt x="237" y="380"/>
                      </a:lnTo>
                      <a:lnTo>
                        <a:pt x="237" y="383"/>
                      </a:lnTo>
                      <a:lnTo>
                        <a:pt x="237" y="380"/>
                      </a:lnTo>
                      <a:lnTo>
                        <a:pt x="237" y="383"/>
                      </a:lnTo>
                      <a:lnTo>
                        <a:pt x="237" y="380"/>
                      </a:lnTo>
                      <a:lnTo>
                        <a:pt x="237" y="383"/>
                      </a:lnTo>
                      <a:lnTo>
                        <a:pt x="235" y="383"/>
                      </a:lnTo>
                      <a:lnTo>
                        <a:pt x="232" y="383"/>
                      </a:lnTo>
                      <a:lnTo>
                        <a:pt x="232" y="385"/>
                      </a:lnTo>
                      <a:lnTo>
                        <a:pt x="230" y="385"/>
                      </a:lnTo>
                      <a:lnTo>
                        <a:pt x="230" y="383"/>
                      </a:lnTo>
                      <a:lnTo>
                        <a:pt x="230" y="385"/>
                      </a:lnTo>
                      <a:lnTo>
                        <a:pt x="230" y="383"/>
                      </a:lnTo>
                      <a:lnTo>
                        <a:pt x="230" y="385"/>
                      </a:lnTo>
                      <a:lnTo>
                        <a:pt x="230" y="383"/>
                      </a:lnTo>
                      <a:lnTo>
                        <a:pt x="232" y="383"/>
                      </a:lnTo>
                      <a:lnTo>
                        <a:pt x="232" y="380"/>
                      </a:lnTo>
                      <a:lnTo>
                        <a:pt x="232" y="383"/>
                      </a:lnTo>
                      <a:lnTo>
                        <a:pt x="235" y="383"/>
                      </a:lnTo>
                      <a:lnTo>
                        <a:pt x="232" y="383"/>
                      </a:lnTo>
                      <a:lnTo>
                        <a:pt x="235" y="383"/>
                      </a:lnTo>
                      <a:lnTo>
                        <a:pt x="235" y="380"/>
                      </a:lnTo>
                      <a:lnTo>
                        <a:pt x="237" y="380"/>
                      </a:lnTo>
                      <a:lnTo>
                        <a:pt x="235" y="380"/>
                      </a:lnTo>
                      <a:lnTo>
                        <a:pt x="237" y="380"/>
                      </a:lnTo>
                      <a:close/>
                      <a:moveTo>
                        <a:pt x="249" y="380"/>
                      </a:moveTo>
                      <a:lnTo>
                        <a:pt x="251" y="380"/>
                      </a:lnTo>
                      <a:lnTo>
                        <a:pt x="249" y="380"/>
                      </a:lnTo>
                      <a:close/>
                      <a:moveTo>
                        <a:pt x="235" y="380"/>
                      </a:moveTo>
                      <a:lnTo>
                        <a:pt x="232" y="380"/>
                      </a:lnTo>
                      <a:lnTo>
                        <a:pt x="235" y="380"/>
                      </a:lnTo>
                      <a:lnTo>
                        <a:pt x="232" y="380"/>
                      </a:lnTo>
                      <a:lnTo>
                        <a:pt x="235" y="380"/>
                      </a:lnTo>
                      <a:close/>
                      <a:moveTo>
                        <a:pt x="232" y="380"/>
                      </a:moveTo>
                      <a:lnTo>
                        <a:pt x="232" y="378"/>
                      </a:lnTo>
                      <a:lnTo>
                        <a:pt x="235" y="380"/>
                      </a:lnTo>
                      <a:lnTo>
                        <a:pt x="232" y="380"/>
                      </a:lnTo>
                      <a:close/>
                      <a:moveTo>
                        <a:pt x="242" y="378"/>
                      </a:moveTo>
                      <a:lnTo>
                        <a:pt x="242" y="380"/>
                      </a:lnTo>
                      <a:lnTo>
                        <a:pt x="242" y="378"/>
                      </a:lnTo>
                      <a:close/>
                      <a:moveTo>
                        <a:pt x="237" y="378"/>
                      </a:moveTo>
                      <a:lnTo>
                        <a:pt x="237" y="380"/>
                      </a:lnTo>
                      <a:lnTo>
                        <a:pt x="237" y="378"/>
                      </a:lnTo>
                      <a:lnTo>
                        <a:pt x="235" y="378"/>
                      </a:lnTo>
                      <a:lnTo>
                        <a:pt x="237" y="378"/>
                      </a:lnTo>
                      <a:close/>
                      <a:moveTo>
                        <a:pt x="249" y="378"/>
                      </a:moveTo>
                      <a:lnTo>
                        <a:pt x="249" y="380"/>
                      </a:lnTo>
                      <a:lnTo>
                        <a:pt x="249" y="378"/>
                      </a:lnTo>
                      <a:close/>
                      <a:moveTo>
                        <a:pt x="254" y="376"/>
                      </a:moveTo>
                      <a:lnTo>
                        <a:pt x="256" y="376"/>
                      </a:lnTo>
                      <a:lnTo>
                        <a:pt x="256" y="378"/>
                      </a:lnTo>
                      <a:lnTo>
                        <a:pt x="254" y="378"/>
                      </a:lnTo>
                      <a:lnTo>
                        <a:pt x="256" y="378"/>
                      </a:lnTo>
                      <a:lnTo>
                        <a:pt x="254" y="378"/>
                      </a:lnTo>
                      <a:lnTo>
                        <a:pt x="254" y="376"/>
                      </a:lnTo>
                      <a:close/>
                      <a:moveTo>
                        <a:pt x="251" y="378"/>
                      </a:moveTo>
                      <a:lnTo>
                        <a:pt x="251" y="376"/>
                      </a:lnTo>
                      <a:lnTo>
                        <a:pt x="251" y="378"/>
                      </a:lnTo>
                      <a:close/>
                      <a:moveTo>
                        <a:pt x="254" y="376"/>
                      </a:moveTo>
                      <a:lnTo>
                        <a:pt x="251" y="376"/>
                      </a:lnTo>
                      <a:lnTo>
                        <a:pt x="251" y="378"/>
                      </a:lnTo>
                      <a:lnTo>
                        <a:pt x="251" y="376"/>
                      </a:lnTo>
                      <a:lnTo>
                        <a:pt x="254" y="376"/>
                      </a:lnTo>
                      <a:close/>
                      <a:moveTo>
                        <a:pt x="249" y="376"/>
                      </a:moveTo>
                      <a:lnTo>
                        <a:pt x="247" y="376"/>
                      </a:lnTo>
                      <a:lnTo>
                        <a:pt x="249" y="376"/>
                      </a:lnTo>
                      <a:close/>
                      <a:moveTo>
                        <a:pt x="247" y="376"/>
                      </a:moveTo>
                      <a:lnTo>
                        <a:pt x="247" y="378"/>
                      </a:lnTo>
                      <a:lnTo>
                        <a:pt x="247" y="380"/>
                      </a:lnTo>
                      <a:lnTo>
                        <a:pt x="244" y="380"/>
                      </a:lnTo>
                      <a:lnTo>
                        <a:pt x="247" y="380"/>
                      </a:lnTo>
                      <a:lnTo>
                        <a:pt x="244" y="380"/>
                      </a:lnTo>
                      <a:lnTo>
                        <a:pt x="242" y="380"/>
                      </a:lnTo>
                      <a:lnTo>
                        <a:pt x="244" y="380"/>
                      </a:lnTo>
                      <a:lnTo>
                        <a:pt x="242" y="380"/>
                      </a:lnTo>
                      <a:lnTo>
                        <a:pt x="244" y="380"/>
                      </a:lnTo>
                      <a:lnTo>
                        <a:pt x="244" y="378"/>
                      </a:lnTo>
                      <a:lnTo>
                        <a:pt x="242" y="378"/>
                      </a:lnTo>
                      <a:lnTo>
                        <a:pt x="244" y="378"/>
                      </a:lnTo>
                      <a:lnTo>
                        <a:pt x="244" y="376"/>
                      </a:lnTo>
                      <a:lnTo>
                        <a:pt x="247" y="376"/>
                      </a:lnTo>
                      <a:close/>
                      <a:moveTo>
                        <a:pt x="249" y="376"/>
                      </a:moveTo>
                      <a:lnTo>
                        <a:pt x="251" y="376"/>
                      </a:lnTo>
                      <a:lnTo>
                        <a:pt x="249" y="376"/>
                      </a:lnTo>
                      <a:close/>
                      <a:moveTo>
                        <a:pt x="251" y="373"/>
                      </a:moveTo>
                      <a:lnTo>
                        <a:pt x="251" y="376"/>
                      </a:lnTo>
                      <a:lnTo>
                        <a:pt x="251" y="373"/>
                      </a:lnTo>
                      <a:lnTo>
                        <a:pt x="251" y="376"/>
                      </a:lnTo>
                      <a:lnTo>
                        <a:pt x="251" y="373"/>
                      </a:lnTo>
                      <a:close/>
                      <a:moveTo>
                        <a:pt x="258" y="373"/>
                      </a:moveTo>
                      <a:lnTo>
                        <a:pt x="256" y="373"/>
                      </a:lnTo>
                      <a:lnTo>
                        <a:pt x="258" y="373"/>
                      </a:lnTo>
                      <a:close/>
                      <a:moveTo>
                        <a:pt x="256" y="373"/>
                      </a:moveTo>
                      <a:lnTo>
                        <a:pt x="254" y="373"/>
                      </a:lnTo>
                      <a:lnTo>
                        <a:pt x="254" y="376"/>
                      </a:lnTo>
                      <a:lnTo>
                        <a:pt x="254" y="373"/>
                      </a:lnTo>
                      <a:lnTo>
                        <a:pt x="254" y="376"/>
                      </a:lnTo>
                      <a:lnTo>
                        <a:pt x="254" y="373"/>
                      </a:lnTo>
                      <a:lnTo>
                        <a:pt x="256" y="373"/>
                      </a:lnTo>
                      <a:close/>
                      <a:moveTo>
                        <a:pt x="254" y="373"/>
                      </a:moveTo>
                      <a:lnTo>
                        <a:pt x="251" y="373"/>
                      </a:lnTo>
                      <a:lnTo>
                        <a:pt x="254" y="373"/>
                      </a:lnTo>
                      <a:close/>
                      <a:moveTo>
                        <a:pt x="254" y="371"/>
                      </a:moveTo>
                      <a:lnTo>
                        <a:pt x="256" y="373"/>
                      </a:lnTo>
                      <a:lnTo>
                        <a:pt x="254" y="373"/>
                      </a:lnTo>
                      <a:lnTo>
                        <a:pt x="254" y="371"/>
                      </a:lnTo>
                      <a:close/>
                      <a:moveTo>
                        <a:pt x="247" y="373"/>
                      </a:moveTo>
                      <a:lnTo>
                        <a:pt x="247" y="371"/>
                      </a:lnTo>
                      <a:lnTo>
                        <a:pt x="247" y="373"/>
                      </a:lnTo>
                      <a:close/>
                      <a:moveTo>
                        <a:pt x="254" y="371"/>
                      </a:moveTo>
                      <a:lnTo>
                        <a:pt x="251" y="373"/>
                      </a:lnTo>
                      <a:lnTo>
                        <a:pt x="254" y="373"/>
                      </a:lnTo>
                      <a:lnTo>
                        <a:pt x="251" y="373"/>
                      </a:lnTo>
                      <a:lnTo>
                        <a:pt x="254" y="371"/>
                      </a:lnTo>
                      <a:close/>
                      <a:moveTo>
                        <a:pt x="249" y="371"/>
                      </a:moveTo>
                      <a:lnTo>
                        <a:pt x="247" y="371"/>
                      </a:lnTo>
                      <a:lnTo>
                        <a:pt x="249" y="371"/>
                      </a:lnTo>
                      <a:close/>
                      <a:moveTo>
                        <a:pt x="256" y="371"/>
                      </a:moveTo>
                      <a:lnTo>
                        <a:pt x="254" y="371"/>
                      </a:lnTo>
                      <a:lnTo>
                        <a:pt x="256" y="371"/>
                      </a:lnTo>
                      <a:lnTo>
                        <a:pt x="254" y="371"/>
                      </a:lnTo>
                      <a:lnTo>
                        <a:pt x="254" y="373"/>
                      </a:lnTo>
                      <a:lnTo>
                        <a:pt x="254" y="371"/>
                      </a:lnTo>
                      <a:lnTo>
                        <a:pt x="256" y="371"/>
                      </a:lnTo>
                      <a:close/>
                      <a:moveTo>
                        <a:pt x="244" y="371"/>
                      </a:moveTo>
                      <a:lnTo>
                        <a:pt x="247" y="371"/>
                      </a:lnTo>
                      <a:lnTo>
                        <a:pt x="244" y="371"/>
                      </a:lnTo>
                      <a:close/>
                      <a:moveTo>
                        <a:pt x="256" y="368"/>
                      </a:moveTo>
                      <a:lnTo>
                        <a:pt x="256" y="371"/>
                      </a:lnTo>
                      <a:lnTo>
                        <a:pt x="256" y="368"/>
                      </a:lnTo>
                      <a:lnTo>
                        <a:pt x="256" y="371"/>
                      </a:lnTo>
                      <a:lnTo>
                        <a:pt x="256" y="368"/>
                      </a:lnTo>
                      <a:close/>
                      <a:moveTo>
                        <a:pt x="258" y="368"/>
                      </a:moveTo>
                      <a:lnTo>
                        <a:pt x="256" y="368"/>
                      </a:lnTo>
                      <a:lnTo>
                        <a:pt x="258" y="368"/>
                      </a:lnTo>
                      <a:close/>
                      <a:moveTo>
                        <a:pt x="244" y="368"/>
                      </a:moveTo>
                      <a:lnTo>
                        <a:pt x="242" y="368"/>
                      </a:lnTo>
                      <a:lnTo>
                        <a:pt x="244" y="368"/>
                      </a:lnTo>
                      <a:close/>
                      <a:moveTo>
                        <a:pt x="261" y="366"/>
                      </a:moveTo>
                      <a:lnTo>
                        <a:pt x="263" y="366"/>
                      </a:lnTo>
                      <a:lnTo>
                        <a:pt x="261" y="366"/>
                      </a:lnTo>
                      <a:close/>
                      <a:moveTo>
                        <a:pt x="263" y="366"/>
                      </a:moveTo>
                      <a:lnTo>
                        <a:pt x="261" y="366"/>
                      </a:lnTo>
                      <a:lnTo>
                        <a:pt x="263" y="366"/>
                      </a:lnTo>
                      <a:close/>
                      <a:moveTo>
                        <a:pt x="261" y="366"/>
                      </a:moveTo>
                      <a:lnTo>
                        <a:pt x="258" y="366"/>
                      </a:lnTo>
                      <a:lnTo>
                        <a:pt x="261" y="366"/>
                      </a:lnTo>
                      <a:close/>
                      <a:moveTo>
                        <a:pt x="258" y="366"/>
                      </a:moveTo>
                      <a:lnTo>
                        <a:pt x="256" y="366"/>
                      </a:lnTo>
                      <a:lnTo>
                        <a:pt x="258" y="366"/>
                      </a:lnTo>
                      <a:lnTo>
                        <a:pt x="258" y="368"/>
                      </a:lnTo>
                      <a:lnTo>
                        <a:pt x="256" y="368"/>
                      </a:lnTo>
                      <a:lnTo>
                        <a:pt x="258" y="368"/>
                      </a:lnTo>
                      <a:lnTo>
                        <a:pt x="256" y="368"/>
                      </a:lnTo>
                      <a:lnTo>
                        <a:pt x="254" y="368"/>
                      </a:lnTo>
                      <a:lnTo>
                        <a:pt x="256" y="368"/>
                      </a:lnTo>
                      <a:lnTo>
                        <a:pt x="256" y="366"/>
                      </a:lnTo>
                      <a:lnTo>
                        <a:pt x="256" y="368"/>
                      </a:lnTo>
                      <a:lnTo>
                        <a:pt x="256" y="366"/>
                      </a:lnTo>
                      <a:lnTo>
                        <a:pt x="258" y="366"/>
                      </a:lnTo>
                      <a:close/>
                      <a:moveTo>
                        <a:pt x="258" y="366"/>
                      </a:moveTo>
                      <a:lnTo>
                        <a:pt x="261" y="366"/>
                      </a:lnTo>
                      <a:lnTo>
                        <a:pt x="258" y="366"/>
                      </a:lnTo>
                      <a:close/>
                      <a:moveTo>
                        <a:pt x="268" y="366"/>
                      </a:moveTo>
                      <a:lnTo>
                        <a:pt x="270" y="366"/>
                      </a:lnTo>
                      <a:lnTo>
                        <a:pt x="268" y="366"/>
                      </a:lnTo>
                      <a:close/>
                      <a:moveTo>
                        <a:pt x="261" y="366"/>
                      </a:moveTo>
                      <a:lnTo>
                        <a:pt x="258" y="366"/>
                      </a:lnTo>
                      <a:lnTo>
                        <a:pt x="261" y="366"/>
                      </a:lnTo>
                      <a:lnTo>
                        <a:pt x="261" y="364"/>
                      </a:lnTo>
                      <a:lnTo>
                        <a:pt x="261" y="366"/>
                      </a:lnTo>
                      <a:close/>
                      <a:moveTo>
                        <a:pt x="261" y="364"/>
                      </a:moveTo>
                      <a:lnTo>
                        <a:pt x="263" y="364"/>
                      </a:lnTo>
                      <a:lnTo>
                        <a:pt x="261" y="364"/>
                      </a:lnTo>
                      <a:lnTo>
                        <a:pt x="258" y="364"/>
                      </a:lnTo>
                      <a:lnTo>
                        <a:pt x="261" y="364"/>
                      </a:lnTo>
                      <a:lnTo>
                        <a:pt x="258" y="364"/>
                      </a:lnTo>
                      <a:lnTo>
                        <a:pt x="261" y="364"/>
                      </a:lnTo>
                      <a:close/>
                      <a:moveTo>
                        <a:pt x="242" y="361"/>
                      </a:moveTo>
                      <a:lnTo>
                        <a:pt x="242" y="364"/>
                      </a:lnTo>
                      <a:lnTo>
                        <a:pt x="242" y="361"/>
                      </a:lnTo>
                      <a:close/>
                      <a:moveTo>
                        <a:pt x="268" y="361"/>
                      </a:moveTo>
                      <a:lnTo>
                        <a:pt x="268" y="364"/>
                      </a:lnTo>
                      <a:lnTo>
                        <a:pt x="268" y="361"/>
                      </a:lnTo>
                      <a:close/>
                      <a:moveTo>
                        <a:pt x="254" y="361"/>
                      </a:moveTo>
                      <a:lnTo>
                        <a:pt x="256" y="361"/>
                      </a:lnTo>
                      <a:lnTo>
                        <a:pt x="256" y="364"/>
                      </a:lnTo>
                      <a:lnTo>
                        <a:pt x="256" y="366"/>
                      </a:lnTo>
                      <a:lnTo>
                        <a:pt x="254" y="366"/>
                      </a:lnTo>
                      <a:lnTo>
                        <a:pt x="254" y="364"/>
                      </a:lnTo>
                      <a:lnTo>
                        <a:pt x="254" y="366"/>
                      </a:lnTo>
                      <a:lnTo>
                        <a:pt x="254" y="364"/>
                      </a:lnTo>
                      <a:lnTo>
                        <a:pt x="254" y="366"/>
                      </a:lnTo>
                      <a:lnTo>
                        <a:pt x="254" y="364"/>
                      </a:lnTo>
                      <a:lnTo>
                        <a:pt x="254" y="361"/>
                      </a:lnTo>
                      <a:lnTo>
                        <a:pt x="251" y="361"/>
                      </a:lnTo>
                      <a:lnTo>
                        <a:pt x="254" y="361"/>
                      </a:lnTo>
                      <a:close/>
                      <a:moveTo>
                        <a:pt x="247" y="361"/>
                      </a:moveTo>
                      <a:lnTo>
                        <a:pt x="244" y="361"/>
                      </a:lnTo>
                      <a:lnTo>
                        <a:pt x="247" y="361"/>
                      </a:lnTo>
                      <a:lnTo>
                        <a:pt x="244" y="361"/>
                      </a:lnTo>
                      <a:lnTo>
                        <a:pt x="247" y="361"/>
                      </a:lnTo>
                      <a:close/>
                      <a:moveTo>
                        <a:pt x="258" y="361"/>
                      </a:moveTo>
                      <a:lnTo>
                        <a:pt x="256" y="361"/>
                      </a:lnTo>
                      <a:lnTo>
                        <a:pt x="258" y="361"/>
                      </a:lnTo>
                      <a:close/>
                      <a:moveTo>
                        <a:pt x="254" y="361"/>
                      </a:moveTo>
                      <a:lnTo>
                        <a:pt x="256" y="361"/>
                      </a:lnTo>
                      <a:lnTo>
                        <a:pt x="254" y="361"/>
                      </a:lnTo>
                      <a:close/>
                      <a:moveTo>
                        <a:pt x="258" y="361"/>
                      </a:moveTo>
                      <a:lnTo>
                        <a:pt x="256" y="361"/>
                      </a:lnTo>
                      <a:lnTo>
                        <a:pt x="258" y="361"/>
                      </a:lnTo>
                      <a:close/>
                      <a:moveTo>
                        <a:pt x="235" y="361"/>
                      </a:moveTo>
                      <a:lnTo>
                        <a:pt x="237" y="361"/>
                      </a:lnTo>
                      <a:lnTo>
                        <a:pt x="239" y="361"/>
                      </a:lnTo>
                      <a:lnTo>
                        <a:pt x="237" y="361"/>
                      </a:lnTo>
                      <a:lnTo>
                        <a:pt x="239" y="361"/>
                      </a:lnTo>
                      <a:lnTo>
                        <a:pt x="239" y="364"/>
                      </a:lnTo>
                      <a:lnTo>
                        <a:pt x="237" y="364"/>
                      </a:lnTo>
                      <a:lnTo>
                        <a:pt x="235" y="361"/>
                      </a:lnTo>
                      <a:close/>
                      <a:moveTo>
                        <a:pt x="244" y="361"/>
                      </a:moveTo>
                      <a:lnTo>
                        <a:pt x="247" y="361"/>
                      </a:lnTo>
                      <a:lnTo>
                        <a:pt x="244" y="361"/>
                      </a:lnTo>
                      <a:lnTo>
                        <a:pt x="242" y="361"/>
                      </a:lnTo>
                      <a:lnTo>
                        <a:pt x="244" y="361"/>
                      </a:lnTo>
                      <a:close/>
                      <a:moveTo>
                        <a:pt x="258" y="361"/>
                      </a:moveTo>
                      <a:lnTo>
                        <a:pt x="256" y="361"/>
                      </a:lnTo>
                      <a:lnTo>
                        <a:pt x="258" y="361"/>
                      </a:lnTo>
                      <a:close/>
                      <a:moveTo>
                        <a:pt x="237" y="361"/>
                      </a:moveTo>
                      <a:lnTo>
                        <a:pt x="235" y="361"/>
                      </a:lnTo>
                      <a:lnTo>
                        <a:pt x="237" y="361"/>
                      </a:lnTo>
                      <a:close/>
                      <a:moveTo>
                        <a:pt x="256" y="361"/>
                      </a:moveTo>
                      <a:lnTo>
                        <a:pt x="256" y="359"/>
                      </a:lnTo>
                      <a:lnTo>
                        <a:pt x="256" y="361"/>
                      </a:lnTo>
                      <a:close/>
                      <a:moveTo>
                        <a:pt x="256" y="361"/>
                      </a:moveTo>
                      <a:lnTo>
                        <a:pt x="256" y="359"/>
                      </a:lnTo>
                      <a:lnTo>
                        <a:pt x="256" y="361"/>
                      </a:lnTo>
                      <a:close/>
                      <a:moveTo>
                        <a:pt x="249" y="359"/>
                      </a:moveTo>
                      <a:lnTo>
                        <a:pt x="249" y="361"/>
                      </a:lnTo>
                      <a:lnTo>
                        <a:pt x="249" y="359"/>
                      </a:lnTo>
                      <a:lnTo>
                        <a:pt x="249" y="361"/>
                      </a:lnTo>
                      <a:lnTo>
                        <a:pt x="249" y="359"/>
                      </a:lnTo>
                      <a:close/>
                      <a:moveTo>
                        <a:pt x="263" y="359"/>
                      </a:moveTo>
                      <a:lnTo>
                        <a:pt x="263" y="361"/>
                      </a:lnTo>
                      <a:lnTo>
                        <a:pt x="263" y="364"/>
                      </a:lnTo>
                      <a:lnTo>
                        <a:pt x="263" y="361"/>
                      </a:lnTo>
                      <a:lnTo>
                        <a:pt x="261" y="361"/>
                      </a:lnTo>
                      <a:lnTo>
                        <a:pt x="263" y="361"/>
                      </a:lnTo>
                      <a:lnTo>
                        <a:pt x="261" y="361"/>
                      </a:lnTo>
                      <a:lnTo>
                        <a:pt x="263" y="361"/>
                      </a:lnTo>
                      <a:lnTo>
                        <a:pt x="261" y="361"/>
                      </a:lnTo>
                      <a:lnTo>
                        <a:pt x="261" y="359"/>
                      </a:lnTo>
                      <a:lnTo>
                        <a:pt x="263" y="359"/>
                      </a:lnTo>
                      <a:close/>
                      <a:moveTo>
                        <a:pt x="256" y="359"/>
                      </a:moveTo>
                      <a:lnTo>
                        <a:pt x="258" y="359"/>
                      </a:lnTo>
                      <a:lnTo>
                        <a:pt x="256" y="359"/>
                      </a:lnTo>
                      <a:lnTo>
                        <a:pt x="258" y="359"/>
                      </a:lnTo>
                      <a:lnTo>
                        <a:pt x="258" y="361"/>
                      </a:lnTo>
                      <a:lnTo>
                        <a:pt x="256" y="359"/>
                      </a:lnTo>
                      <a:close/>
                      <a:moveTo>
                        <a:pt x="242" y="359"/>
                      </a:moveTo>
                      <a:lnTo>
                        <a:pt x="244" y="359"/>
                      </a:lnTo>
                      <a:lnTo>
                        <a:pt x="242" y="359"/>
                      </a:lnTo>
                      <a:close/>
                      <a:moveTo>
                        <a:pt x="249" y="359"/>
                      </a:moveTo>
                      <a:lnTo>
                        <a:pt x="251" y="359"/>
                      </a:lnTo>
                      <a:lnTo>
                        <a:pt x="249" y="359"/>
                      </a:lnTo>
                      <a:close/>
                      <a:moveTo>
                        <a:pt x="258" y="359"/>
                      </a:moveTo>
                      <a:lnTo>
                        <a:pt x="256" y="359"/>
                      </a:lnTo>
                      <a:lnTo>
                        <a:pt x="258" y="359"/>
                      </a:lnTo>
                      <a:close/>
                      <a:moveTo>
                        <a:pt x="244" y="359"/>
                      </a:moveTo>
                      <a:lnTo>
                        <a:pt x="244" y="361"/>
                      </a:lnTo>
                      <a:lnTo>
                        <a:pt x="247" y="361"/>
                      </a:lnTo>
                      <a:lnTo>
                        <a:pt x="244" y="361"/>
                      </a:lnTo>
                      <a:lnTo>
                        <a:pt x="244" y="359"/>
                      </a:lnTo>
                      <a:close/>
                      <a:moveTo>
                        <a:pt x="263" y="359"/>
                      </a:moveTo>
                      <a:lnTo>
                        <a:pt x="263" y="361"/>
                      </a:lnTo>
                      <a:lnTo>
                        <a:pt x="263" y="359"/>
                      </a:lnTo>
                      <a:close/>
                      <a:moveTo>
                        <a:pt x="256" y="359"/>
                      </a:moveTo>
                      <a:lnTo>
                        <a:pt x="254" y="359"/>
                      </a:lnTo>
                      <a:lnTo>
                        <a:pt x="256" y="359"/>
                      </a:lnTo>
                      <a:lnTo>
                        <a:pt x="254" y="359"/>
                      </a:lnTo>
                      <a:lnTo>
                        <a:pt x="256" y="359"/>
                      </a:lnTo>
                      <a:lnTo>
                        <a:pt x="254" y="359"/>
                      </a:lnTo>
                      <a:lnTo>
                        <a:pt x="256" y="359"/>
                      </a:lnTo>
                      <a:close/>
                      <a:moveTo>
                        <a:pt x="273" y="359"/>
                      </a:moveTo>
                      <a:lnTo>
                        <a:pt x="270" y="359"/>
                      </a:lnTo>
                      <a:lnTo>
                        <a:pt x="273" y="359"/>
                      </a:lnTo>
                      <a:close/>
                      <a:moveTo>
                        <a:pt x="251" y="359"/>
                      </a:moveTo>
                      <a:lnTo>
                        <a:pt x="254" y="359"/>
                      </a:lnTo>
                      <a:lnTo>
                        <a:pt x="254" y="361"/>
                      </a:lnTo>
                      <a:lnTo>
                        <a:pt x="254" y="359"/>
                      </a:lnTo>
                      <a:lnTo>
                        <a:pt x="254" y="361"/>
                      </a:lnTo>
                      <a:lnTo>
                        <a:pt x="254" y="359"/>
                      </a:lnTo>
                      <a:lnTo>
                        <a:pt x="254" y="361"/>
                      </a:lnTo>
                      <a:lnTo>
                        <a:pt x="251" y="361"/>
                      </a:lnTo>
                      <a:lnTo>
                        <a:pt x="254" y="361"/>
                      </a:lnTo>
                      <a:lnTo>
                        <a:pt x="251" y="361"/>
                      </a:lnTo>
                      <a:lnTo>
                        <a:pt x="254" y="361"/>
                      </a:lnTo>
                      <a:lnTo>
                        <a:pt x="251" y="361"/>
                      </a:lnTo>
                      <a:lnTo>
                        <a:pt x="251" y="359"/>
                      </a:lnTo>
                      <a:lnTo>
                        <a:pt x="254" y="359"/>
                      </a:lnTo>
                      <a:lnTo>
                        <a:pt x="251" y="359"/>
                      </a:lnTo>
                      <a:lnTo>
                        <a:pt x="254" y="359"/>
                      </a:lnTo>
                      <a:lnTo>
                        <a:pt x="251" y="359"/>
                      </a:lnTo>
                      <a:close/>
                      <a:moveTo>
                        <a:pt x="247" y="359"/>
                      </a:moveTo>
                      <a:lnTo>
                        <a:pt x="249" y="359"/>
                      </a:lnTo>
                      <a:lnTo>
                        <a:pt x="247" y="359"/>
                      </a:lnTo>
                      <a:close/>
                      <a:moveTo>
                        <a:pt x="254" y="359"/>
                      </a:moveTo>
                      <a:lnTo>
                        <a:pt x="251" y="359"/>
                      </a:lnTo>
                      <a:lnTo>
                        <a:pt x="254" y="359"/>
                      </a:lnTo>
                      <a:close/>
                      <a:moveTo>
                        <a:pt x="256" y="359"/>
                      </a:moveTo>
                      <a:lnTo>
                        <a:pt x="254" y="359"/>
                      </a:lnTo>
                      <a:lnTo>
                        <a:pt x="256" y="359"/>
                      </a:lnTo>
                      <a:close/>
                      <a:moveTo>
                        <a:pt x="247" y="359"/>
                      </a:moveTo>
                      <a:lnTo>
                        <a:pt x="244" y="359"/>
                      </a:lnTo>
                      <a:lnTo>
                        <a:pt x="247" y="359"/>
                      </a:lnTo>
                      <a:close/>
                      <a:moveTo>
                        <a:pt x="242" y="359"/>
                      </a:moveTo>
                      <a:lnTo>
                        <a:pt x="244" y="359"/>
                      </a:lnTo>
                      <a:lnTo>
                        <a:pt x="242" y="359"/>
                      </a:lnTo>
                      <a:close/>
                      <a:moveTo>
                        <a:pt x="261" y="359"/>
                      </a:moveTo>
                      <a:lnTo>
                        <a:pt x="263" y="359"/>
                      </a:lnTo>
                      <a:lnTo>
                        <a:pt x="261" y="359"/>
                      </a:lnTo>
                      <a:lnTo>
                        <a:pt x="261" y="361"/>
                      </a:lnTo>
                      <a:lnTo>
                        <a:pt x="261" y="359"/>
                      </a:lnTo>
                      <a:lnTo>
                        <a:pt x="261" y="361"/>
                      </a:lnTo>
                      <a:lnTo>
                        <a:pt x="258" y="361"/>
                      </a:lnTo>
                      <a:lnTo>
                        <a:pt x="258" y="359"/>
                      </a:lnTo>
                      <a:lnTo>
                        <a:pt x="261" y="359"/>
                      </a:lnTo>
                      <a:lnTo>
                        <a:pt x="258" y="359"/>
                      </a:lnTo>
                      <a:lnTo>
                        <a:pt x="261" y="359"/>
                      </a:lnTo>
                      <a:lnTo>
                        <a:pt x="258" y="359"/>
                      </a:lnTo>
                      <a:lnTo>
                        <a:pt x="261" y="359"/>
                      </a:lnTo>
                      <a:close/>
                      <a:moveTo>
                        <a:pt x="282" y="359"/>
                      </a:moveTo>
                      <a:lnTo>
                        <a:pt x="280" y="359"/>
                      </a:lnTo>
                      <a:lnTo>
                        <a:pt x="280" y="357"/>
                      </a:lnTo>
                      <a:lnTo>
                        <a:pt x="282" y="357"/>
                      </a:lnTo>
                      <a:lnTo>
                        <a:pt x="282" y="359"/>
                      </a:lnTo>
                      <a:close/>
                      <a:moveTo>
                        <a:pt x="256" y="357"/>
                      </a:moveTo>
                      <a:lnTo>
                        <a:pt x="256" y="359"/>
                      </a:lnTo>
                      <a:lnTo>
                        <a:pt x="256" y="357"/>
                      </a:lnTo>
                      <a:close/>
                      <a:moveTo>
                        <a:pt x="270" y="359"/>
                      </a:moveTo>
                      <a:lnTo>
                        <a:pt x="273" y="359"/>
                      </a:lnTo>
                      <a:lnTo>
                        <a:pt x="273" y="357"/>
                      </a:lnTo>
                      <a:lnTo>
                        <a:pt x="273" y="359"/>
                      </a:lnTo>
                      <a:lnTo>
                        <a:pt x="270" y="359"/>
                      </a:lnTo>
                      <a:lnTo>
                        <a:pt x="273" y="359"/>
                      </a:lnTo>
                      <a:lnTo>
                        <a:pt x="270" y="359"/>
                      </a:lnTo>
                      <a:lnTo>
                        <a:pt x="270" y="357"/>
                      </a:lnTo>
                      <a:lnTo>
                        <a:pt x="273" y="357"/>
                      </a:lnTo>
                      <a:lnTo>
                        <a:pt x="270" y="357"/>
                      </a:lnTo>
                      <a:lnTo>
                        <a:pt x="270" y="359"/>
                      </a:lnTo>
                      <a:close/>
                      <a:moveTo>
                        <a:pt x="258" y="357"/>
                      </a:moveTo>
                      <a:lnTo>
                        <a:pt x="258" y="359"/>
                      </a:lnTo>
                      <a:lnTo>
                        <a:pt x="256" y="359"/>
                      </a:lnTo>
                      <a:lnTo>
                        <a:pt x="258" y="359"/>
                      </a:lnTo>
                      <a:lnTo>
                        <a:pt x="258" y="357"/>
                      </a:lnTo>
                      <a:close/>
                      <a:moveTo>
                        <a:pt x="244" y="359"/>
                      </a:moveTo>
                      <a:lnTo>
                        <a:pt x="244" y="357"/>
                      </a:lnTo>
                      <a:lnTo>
                        <a:pt x="244" y="359"/>
                      </a:lnTo>
                      <a:close/>
                      <a:moveTo>
                        <a:pt x="247" y="357"/>
                      </a:moveTo>
                      <a:lnTo>
                        <a:pt x="247" y="359"/>
                      </a:lnTo>
                      <a:lnTo>
                        <a:pt x="247" y="357"/>
                      </a:lnTo>
                      <a:close/>
                      <a:moveTo>
                        <a:pt x="256" y="357"/>
                      </a:moveTo>
                      <a:lnTo>
                        <a:pt x="254" y="357"/>
                      </a:lnTo>
                      <a:lnTo>
                        <a:pt x="254" y="359"/>
                      </a:lnTo>
                      <a:lnTo>
                        <a:pt x="256" y="359"/>
                      </a:lnTo>
                      <a:lnTo>
                        <a:pt x="254" y="359"/>
                      </a:lnTo>
                      <a:lnTo>
                        <a:pt x="254" y="357"/>
                      </a:lnTo>
                      <a:lnTo>
                        <a:pt x="256" y="357"/>
                      </a:lnTo>
                      <a:close/>
                      <a:moveTo>
                        <a:pt x="247" y="357"/>
                      </a:moveTo>
                      <a:lnTo>
                        <a:pt x="244" y="357"/>
                      </a:lnTo>
                      <a:lnTo>
                        <a:pt x="247" y="357"/>
                      </a:lnTo>
                      <a:close/>
                      <a:moveTo>
                        <a:pt x="254" y="357"/>
                      </a:moveTo>
                      <a:lnTo>
                        <a:pt x="251" y="357"/>
                      </a:lnTo>
                      <a:lnTo>
                        <a:pt x="254" y="357"/>
                      </a:lnTo>
                      <a:close/>
                      <a:moveTo>
                        <a:pt x="258" y="357"/>
                      </a:moveTo>
                      <a:lnTo>
                        <a:pt x="256" y="357"/>
                      </a:lnTo>
                      <a:lnTo>
                        <a:pt x="254" y="357"/>
                      </a:lnTo>
                      <a:lnTo>
                        <a:pt x="256" y="357"/>
                      </a:lnTo>
                      <a:lnTo>
                        <a:pt x="258" y="357"/>
                      </a:lnTo>
                      <a:close/>
                      <a:moveTo>
                        <a:pt x="256" y="357"/>
                      </a:moveTo>
                      <a:lnTo>
                        <a:pt x="256" y="354"/>
                      </a:lnTo>
                      <a:lnTo>
                        <a:pt x="256" y="357"/>
                      </a:lnTo>
                      <a:close/>
                      <a:moveTo>
                        <a:pt x="261" y="354"/>
                      </a:moveTo>
                      <a:lnTo>
                        <a:pt x="261" y="357"/>
                      </a:lnTo>
                      <a:lnTo>
                        <a:pt x="261" y="354"/>
                      </a:lnTo>
                      <a:lnTo>
                        <a:pt x="261" y="357"/>
                      </a:lnTo>
                      <a:lnTo>
                        <a:pt x="258" y="357"/>
                      </a:lnTo>
                      <a:lnTo>
                        <a:pt x="258" y="354"/>
                      </a:lnTo>
                      <a:lnTo>
                        <a:pt x="261" y="354"/>
                      </a:lnTo>
                      <a:close/>
                      <a:moveTo>
                        <a:pt x="249" y="354"/>
                      </a:moveTo>
                      <a:lnTo>
                        <a:pt x="247" y="354"/>
                      </a:lnTo>
                      <a:lnTo>
                        <a:pt x="249" y="354"/>
                      </a:lnTo>
                      <a:close/>
                      <a:moveTo>
                        <a:pt x="275" y="354"/>
                      </a:moveTo>
                      <a:lnTo>
                        <a:pt x="277" y="354"/>
                      </a:lnTo>
                      <a:lnTo>
                        <a:pt x="275" y="354"/>
                      </a:lnTo>
                      <a:close/>
                      <a:moveTo>
                        <a:pt x="261" y="354"/>
                      </a:moveTo>
                      <a:lnTo>
                        <a:pt x="258" y="354"/>
                      </a:lnTo>
                      <a:lnTo>
                        <a:pt x="261" y="354"/>
                      </a:lnTo>
                      <a:lnTo>
                        <a:pt x="258" y="354"/>
                      </a:lnTo>
                      <a:lnTo>
                        <a:pt x="261" y="354"/>
                      </a:lnTo>
                      <a:close/>
                      <a:moveTo>
                        <a:pt x="277" y="354"/>
                      </a:moveTo>
                      <a:lnTo>
                        <a:pt x="275" y="354"/>
                      </a:lnTo>
                      <a:lnTo>
                        <a:pt x="277" y="354"/>
                      </a:lnTo>
                      <a:lnTo>
                        <a:pt x="275" y="354"/>
                      </a:lnTo>
                      <a:lnTo>
                        <a:pt x="277" y="354"/>
                      </a:lnTo>
                      <a:close/>
                      <a:moveTo>
                        <a:pt x="273" y="354"/>
                      </a:moveTo>
                      <a:lnTo>
                        <a:pt x="273" y="352"/>
                      </a:lnTo>
                      <a:lnTo>
                        <a:pt x="275" y="352"/>
                      </a:lnTo>
                      <a:lnTo>
                        <a:pt x="273" y="352"/>
                      </a:lnTo>
                      <a:lnTo>
                        <a:pt x="273" y="354"/>
                      </a:lnTo>
                      <a:close/>
                      <a:moveTo>
                        <a:pt x="254" y="352"/>
                      </a:moveTo>
                      <a:lnTo>
                        <a:pt x="254" y="354"/>
                      </a:lnTo>
                      <a:lnTo>
                        <a:pt x="256" y="354"/>
                      </a:lnTo>
                      <a:lnTo>
                        <a:pt x="256" y="352"/>
                      </a:lnTo>
                      <a:lnTo>
                        <a:pt x="258" y="352"/>
                      </a:lnTo>
                      <a:lnTo>
                        <a:pt x="258" y="354"/>
                      </a:lnTo>
                      <a:lnTo>
                        <a:pt x="258" y="352"/>
                      </a:lnTo>
                      <a:lnTo>
                        <a:pt x="256" y="352"/>
                      </a:lnTo>
                      <a:lnTo>
                        <a:pt x="256" y="354"/>
                      </a:lnTo>
                      <a:lnTo>
                        <a:pt x="256" y="352"/>
                      </a:lnTo>
                      <a:lnTo>
                        <a:pt x="256" y="354"/>
                      </a:lnTo>
                      <a:lnTo>
                        <a:pt x="254" y="354"/>
                      </a:lnTo>
                      <a:lnTo>
                        <a:pt x="251" y="354"/>
                      </a:lnTo>
                      <a:lnTo>
                        <a:pt x="254" y="354"/>
                      </a:lnTo>
                      <a:lnTo>
                        <a:pt x="251" y="354"/>
                      </a:lnTo>
                      <a:lnTo>
                        <a:pt x="251" y="357"/>
                      </a:lnTo>
                      <a:lnTo>
                        <a:pt x="251" y="354"/>
                      </a:lnTo>
                      <a:lnTo>
                        <a:pt x="251" y="357"/>
                      </a:lnTo>
                      <a:lnTo>
                        <a:pt x="251" y="359"/>
                      </a:lnTo>
                      <a:lnTo>
                        <a:pt x="251" y="357"/>
                      </a:lnTo>
                      <a:lnTo>
                        <a:pt x="251" y="359"/>
                      </a:lnTo>
                      <a:lnTo>
                        <a:pt x="251" y="357"/>
                      </a:lnTo>
                      <a:lnTo>
                        <a:pt x="251" y="359"/>
                      </a:lnTo>
                      <a:lnTo>
                        <a:pt x="249" y="359"/>
                      </a:lnTo>
                      <a:lnTo>
                        <a:pt x="249" y="357"/>
                      </a:lnTo>
                      <a:lnTo>
                        <a:pt x="249" y="354"/>
                      </a:lnTo>
                      <a:lnTo>
                        <a:pt x="251" y="354"/>
                      </a:lnTo>
                      <a:lnTo>
                        <a:pt x="251" y="352"/>
                      </a:lnTo>
                      <a:lnTo>
                        <a:pt x="254" y="352"/>
                      </a:lnTo>
                      <a:lnTo>
                        <a:pt x="251" y="352"/>
                      </a:lnTo>
                      <a:lnTo>
                        <a:pt x="254" y="352"/>
                      </a:lnTo>
                      <a:close/>
                      <a:moveTo>
                        <a:pt x="258" y="352"/>
                      </a:moveTo>
                      <a:lnTo>
                        <a:pt x="256" y="352"/>
                      </a:lnTo>
                      <a:lnTo>
                        <a:pt x="258" y="352"/>
                      </a:lnTo>
                      <a:close/>
                      <a:moveTo>
                        <a:pt x="254" y="352"/>
                      </a:moveTo>
                      <a:lnTo>
                        <a:pt x="256" y="352"/>
                      </a:lnTo>
                      <a:lnTo>
                        <a:pt x="254" y="352"/>
                      </a:lnTo>
                      <a:close/>
                      <a:moveTo>
                        <a:pt x="266" y="352"/>
                      </a:moveTo>
                      <a:lnTo>
                        <a:pt x="268" y="352"/>
                      </a:lnTo>
                      <a:lnTo>
                        <a:pt x="266" y="352"/>
                      </a:lnTo>
                      <a:lnTo>
                        <a:pt x="268" y="352"/>
                      </a:lnTo>
                      <a:lnTo>
                        <a:pt x="266" y="352"/>
                      </a:lnTo>
                      <a:close/>
                      <a:moveTo>
                        <a:pt x="280" y="349"/>
                      </a:moveTo>
                      <a:lnTo>
                        <a:pt x="277" y="349"/>
                      </a:lnTo>
                      <a:lnTo>
                        <a:pt x="280" y="349"/>
                      </a:lnTo>
                      <a:close/>
                      <a:moveTo>
                        <a:pt x="270" y="349"/>
                      </a:moveTo>
                      <a:lnTo>
                        <a:pt x="268" y="349"/>
                      </a:lnTo>
                      <a:lnTo>
                        <a:pt x="270" y="349"/>
                      </a:lnTo>
                      <a:lnTo>
                        <a:pt x="268" y="349"/>
                      </a:lnTo>
                      <a:lnTo>
                        <a:pt x="270" y="349"/>
                      </a:lnTo>
                      <a:close/>
                      <a:moveTo>
                        <a:pt x="256" y="349"/>
                      </a:moveTo>
                      <a:lnTo>
                        <a:pt x="254" y="349"/>
                      </a:lnTo>
                      <a:lnTo>
                        <a:pt x="256" y="349"/>
                      </a:lnTo>
                      <a:close/>
                      <a:moveTo>
                        <a:pt x="256" y="347"/>
                      </a:moveTo>
                      <a:lnTo>
                        <a:pt x="256" y="349"/>
                      </a:lnTo>
                      <a:lnTo>
                        <a:pt x="256" y="347"/>
                      </a:lnTo>
                      <a:close/>
                      <a:moveTo>
                        <a:pt x="273" y="347"/>
                      </a:moveTo>
                      <a:lnTo>
                        <a:pt x="273" y="349"/>
                      </a:lnTo>
                      <a:lnTo>
                        <a:pt x="273" y="347"/>
                      </a:lnTo>
                      <a:lnTo>
                        <a:pt x="273" y="349"/>
                      </a:lnTo>
                      <a:lnTo>
                        <a:pt x="273" y="347"/>
                      </a:lnTo>
                      <a:lnTo>
                        <a:pt x="273" y="349"/>
                      </a:lnTo>
                      <a:lnTo>
                        <a:pt x="273" y="347"/>
                      </a:lnTo>
                      <a:close/>
                      <a:moveTo>
                        <a:pt x="266" y="347"/>
                      </a:moveTo>
                      <a:lnTo>
                        <a:pt x="266" y="349"/>
                      </a:lnTo>
                      <a:lnTo>
                        <a:pt x="266" y="347"/>
                      </a:lnTo>
                      <a:lnTo>
                        <a:pt x="266" y="349"/>
                      </a:lnTo>
                      <a:lnTo>
                        <a:pt x="266" y="347"/>
                      </a:lnTo>
                      <a:close/>
                      <a:moveTo>
                        <a:pt x="263" y="347"/>
                      </a:moveTo>
                      <a:lnTo>
                        <a:pt x="263" y="349"/>
                      </a:lnTo>
                      <a:lnTo>
                        <a:pt x="261" y="349"/>
                      </a:lnTo>
                      <a:lnTo>
                        <a:pt x="263" y="349"/>
                      </a:lnTo>
                      <a:lnTo>
                        <a:pt x="263" y="347"/>
                      </a:lnTo>
                      <a:lnTo>
                        <a:pt x="261" y="349"/>
                      </a:lnTo>
                      <a:lnTo>
                        <a:pt x="261" y="352"/>
                      </a:lnTo>
                      <a:lnTo>
                        <a:pt x="261" y="349"/>
                      </a:lnTo>
                      <a:lnTo>
                        <a:pt x="261" y="352"/>
                      </a:lnTo>
                      <a:lnTo>
                        <a:pt x="258" y="349"/>
                      </a:lnTo>
                      <a:lnTo>
                        <a:pt x="261" y="349"/>
                      </a:lnTo>
                      <a:lnTo>
                        <a:pt x="261" y="347"/>
                      </a:lnTo>
                      <a:lnTo>
                        <a:pt x="263" y="347"/>
                      </a:lnTo>
                      <a:close/>
                      <a:moveTo>
                        <a:pt x="258" y="347"/>
                      </a:moveTo>
                      <a:lnTo>
                        <a:pt x="256" y="347"/>
                      </a:lnTo>
                      <a:lnTo>
                        <a:pt x="258" y="347"/>
                      </a:lnTo>
                      <a:close/>
                      <a:moveTo>
                        <a:pt x="258" y="347"/>
                      </a:moveTo>
                      <a:lnTo>
                        <a:pt x="261" y="347"/>
                      </a:lnTo>
                      <a:lnTo>
                        <a:pt x="258" y="347"/>
                      </a:lnTo>
                      <a:lnTo>
                        <a:pt x="261" y="347"/>
                      </a:lnTo>
                      <a:lnTo>
                        <a:pt x="258" y="347"/>
                      </a:lnTo>
                      <a:close/>
                      <a:moveTo>
                        <a:pt x="268" y="347"/>
                      </a:moveTo>
                      <a:lnTo>
                        <a:pt x="270" y="347"/>
                      </a:lnTo>
                      <a:lnTo>
                        <a:pt x="268" y="347"/>
                      </a:lnTo>
                      <a:lnTo>
                        <a:pt x="270" y="347"/>
                      </a:lnTo>
                      <a:lnTo>
                        <a:pt x="268" y="347"/>
                      </a:lnTo>
                      <a:close/>
                      <a:moveTo>
                        <a:pt x="263" y="347"/>
                      </a:moveTo>
                      <a:lnTo>
                        <a:pt x="261" y="347"/>
                      </a:lnTo>
                      <a:lnTo>
                        <a:pt x="261" y="349"/>
                      </a:lnTo>
                      <a:lnTo>
                        <a:pt x="258" y="349"/>
                      </a:lnTo>
                      <a:lnTo>
                        <a:pt x="258" y="352"/>
                      </a:lnTo>
                      <a:lnTo>
                        <a:pt x="256" y="352"/>
                      </a:lnTo>
                      <a:lnTo>
                        <a:pt x="256" y="349"/>
                      </a:lnTo>
                      <a:lnTo>
                        <a:pt x="258" y="349"/>
                      </a:lnTo>
                      <a:lnTo>
                        <a:pt x="261" y="347"/>
                      </a:lnTo>
                      <a:lnTo>
                        <a:pt x="263" y="347"/>
                      </a:lnTo>
                      <a:close/>
                      <a:moveTo>
                        <a:pt x="258" y="347"/>
                      </a:moveTo>
                      <a:lnTo>
                        <a:pt x="256" y="347"/>
                      </a:lnTo>
                      <a:lnTo>
                        <a:pt x="258" y="347"/>
                      </a:lnTo>
                      <a:close/>
                      <a:moveTo>
                        <a:pt x="263" y="347"/>
                      </a:moveTo>
                      <a:lnTo>
                        <a:pt x="261" y="347"/>
                      </a:lnTo>
                      <a:lnTo>
                        <a:pt x="263" y="347"/>
                      </a:lnTo>
                      <a:close/>
                      <a:moveTo>
                        <a:pt x="270" y="347"/>
                      </a:moveTo>
                      <a:lnTo>
                        <a:pt x="270" y="345"/>
                      </a:lnTo>
                      <a:lnTo>
                        <a:pt x="270" y="347"/>
                      </a:lnTo>
                      <a:close/>
                      <a:moveTo>
                        <a:pt x="270" y="345"/>
                      </a:moveTo>
                      <a:lnTo>
                        <a:pt x="270" y="347"/>
                      </a:lnTo>
                      <a:lnTo>
                        <a:pt x="270" y="345"/>
                      </a:lnTo>
                      <a:close/>
                      <a:moveTo>
                        <a:pt x="270" y="345"/>
                      </a:moveTo>
                      <a:lnTo>
                        <a:pt x="268" y="345"/>
                      </a:lnTo>
                      <a:lnTo>
                        <a:pt x="270" y="345"/>
                      </a:lnTo>
                      <a:close/>
                      <a:moveTo>
                        <a:pt x="268" y="345"/>
                      </a:moveTo>
                      <a:lnTo>
                        <a:pt x="270" y="345"/>
                      </a:lnTo>
                      <a:lnTo>
                        <a:pt x="268" y="345"/>
                      </a:lnTo>
                      <a:close/>
                      <a:moveTo>
                        <a:pt x="263" y="345"/>
                      </a:moveTo>
                      <a:lnTo>
                        <a:pt x="261" y="345"/>
                      </a:lnTo>
                      <a:lnTo>
                        <a:pt x="263" y="345"/>
                      </a:lnTo>
                      <a:close/>
                      <a:moveTo>
                        <a:pt x="273" y="345"/>
                      </a:moveTo>
                      <a:lnTo>
                        <a:pt x="275" y="345"/>
                      </a:lnTo>
                      <a:lnTo>
                        <a:pt x="273" y="345"/>
                      </a:lnTo>
                      <a:lnTo>
                        <a:pt x="275" y="345"/>
                      </a:lnTo>
                      <a:lnTo>
                        <a:pt x="273" y="345"/>
                      </a:lnTo>
                      <a:close/>
                      <a:moveTo>
                        <a:pt x="275" y="342"/>
                      </a:moveTo>
                      <a:lnTo>
                        <a:pt x="277" y="342"/>
                      </a:lnTo>
                      <a:lnTo>
                        <a:pt x="275" y="342"/>
                      </a:lnTo>
                      <a:close/>
                      <a:moveTo>
                        <a:pt x="268" y="342"/>
                      </a:moveTo>
                      <a:lnTo>
                        <a:pt x="270" y="342"/>
                      </a:lnTo>
                      <a:lnTo>
                        <a:pt x="268" y="342"/>
                      </a:lnTo>
                      <a:lnTo>
                        <a:pt x="270" y="342"/>
                      </a:lnTo>
                      <a:lnTo>
                        <a:pt x="268" y="342"/>
                      </a:lnTo>
                      <a:close/>
                      <a:moveTo>
                        <a:pt x="270" y="340"/>
                      </a:moveTo>
                      <a:lnTo>
                        <a:pt x="270" y="342"/>
                      </a:lnTo>
                      <a:lnTo>
                        <a:pt x="270" y="340"/>
                      </a:lnTo>
                      <a:close/>
                      <a:moveTo>
                        <a:pt x="270" y="340"/>
                      </a:moveTo>
                      <a:lnTo>
                        <a:pt x="270" y="342"/>
                      </a:lnTo>
                      <a:lnTo>
                        <a:pt x="270" y="340"/>
                      </a:lnTo>
                      <a:close/>
                      <a:moveTo>
                        <a:pt x="268" y="340"/>
                      </a:moveTo>
                      <a:lnTo>
                        <a:pt x="270" y="340"/>
                      </a:lnTo>
                      <a:lnTo>
                        <a:pt x="268" y="340"/>
                      </a:lnTo>
                      <a:close/>
                      <a:moveTo>
                        <a:pt x="270" y="340"/>
                      </a:moveTo>
                      <a:lnTo>
                        <a:pt x="270" y="342"/>
                      </a:lnTo>
                      <a:lnTo>
                        <a:pt x="270" y="340"/>
                      </a:lnTo>
                      <a:lnTo>
                        <a:pt x="268" y="340"/>
                      </a:lnTo>
                      <a:lnTo>
                        <a:pt x="270" y="340"/>
                      </a:lnTo>
                      <a:close/>
                      <a:moveTo>
                        <a:pt x="273" y="340"/>
                      </a:moveTo>
                      <a:lnTo>
                        <a:pt x="270" y="340"/>
                      </a:lnTo>
                      <a:lnTo>
                        <a:pt x="273" y="340"/>
                      </a:lnTo>
                      <a:close/>
                      <a:moveTo>
                        <a:pt x="268" y="340"/>
                      </a:moveTo>
                      <a:lnTo>
                        <a:pt x="266" y="340"/>
                      </a:lnTo>
                      <a:lnTo>
                        <a:pt x="268" y="340"/>
                      </a:lnTo>
                      <a:close/>
                      <a:moveTo>
                        <a:pt x="270" y="338"/>
                      </a:moveTo>
                      <a:lnTo>
                        <a:pt x="270" y="340"/>
                      </a:lnTo>
                      <a:lnTo>
                        <a:pt x="268" y="340"/>
                      </a:lnTo>
                      <a:lnTo>
                        <a:pt x="270" y="340"/>
                      </a:lnTo>
                      <a:lnTo>
                        <a:pt x="268" y="340"/>
                      </a:lnTo>
                      <a:lnTo>
                        <a:pt x="268" y="338"/>
                      </a:lnTo>
                      <a:lnTo>
                        <a:pt x="270" y="338"/>
                      </a:lnTo>
                      <a:close/>
                      <a:moveTo>
                        <a:pt x="270" y="338"/>
                      </a:moveTo>
                      <a:lnTo>
                        <a:pt x="268" y="338"/>
                      </a:lnTo>
                      <a:lnTo>
                        <a:pt x="270" y="338"/>
                      </a:lnTo>
                      <a:close/>
                      <a:moveTo>
                        <a:pt x="263" y="335"/>
                      </a:moveTo>
                      <a:lnTo>
                        <a:pt x="263" y="338"/>
                      </a:lnTo>
                      <a:lnTo>
                        <a:pt x="266" y="338"/>
                      </a:lnTo>
                      <a:lnTo>
                        <a:pt x="263" y="338"/>
                      </a:lnTo>
                      <a:lnTo>
                        <a:pt x="263" y="340"/>
                      </a:lnTo>
                      <a:lnTo>
                        <a:pt x="266" y="340"/>
                      </a:lnTo>
                      <a:lnTo>
                        <a:pt x="263" y="340"/>
                      </a:lnTo>
                      <a:lnTo>
                        <a:pt x="266" y="340"/>
                      </a:lnTo>
                      <a:lnTo>
                        <a:pt x="263" y="340"/>
                      </a:lnTo>
                      <a:lnTo>
                        <a:pt x="261" y="340"/>
                      </a:lnTo>
                      <a:lnTo>
                        <a:pt x="263" y="340"/>
                      </a:lnTo>
                      <a:lnTo>
                        <a:pt x="261" y="340"/>
                      </a:lnTo>
                      <a:lnTo>
                        <a:pt x="263" y="340"/>
                      </a:lnTo>
                      <a:lnTo>
                        <a:pt x="261" y="340"/>
                      </a:lnTo>
                      <a:lnTo>
                        <a:pt x="261" y="338"/>
                      </a:lnTo>
                      <a:lnTo>
                        <a:pt x="263" y="338"/>
                      </a:lnTo>
                      <a:lnTo>
                        <a:pt x="263" y="335"/>
                      </a:lnTo>
                      <a:close/>
                      <a:moveTo>
                        <a:pt x="270" y="335"/>
                      </a:moveTo>
                      <a:lnTo>
                        <a:pt x="268" y="338"/>
                      </a:lnTo>
                      <a:lnTo>
                        <a:pt x="268" y="335"/>
                      </a:lnTo>
                      <a:lnTo>
                        <a:pt x="270" y="335"/>
                      </a:lnTo>
                      <a:close/>
                      <a:moveTo>
                        <a:pt x="258" y="321"/>
                      </a:moveTo>
                      <a:lnTo>
                        <a:pt x="256" y="321"/>
                      </a:lnTo>
                      <a:lnTo>
                        <a:pt x="258" y="321"/>
                      </a:lnTo>
                      <a:close/>
                      <a:moveTo>
                        <a:pt x="254" y="321"/>
                      </a:moveTo>
                      <a:lnTo>
                        <a:pt x="251" y="321"/>
                      </a:lnTo>
                      <a:lnTo>
                        <a:pt x="254" y="321"/>
                      </a:lnTo>
                      <a:close/>
                      <a:moveTo>
                        <a:pt x="251" y="321"/>
                      </a:moveTo>
                      <a:lnTo>
                        <a:pt x="249" y="321"/>
                      </a:lnTo>
                      <a:lnTo>
                        <a:pt x="251" y="321"/>
                      </a:lnTo>
                      <a:lnTo>
                        <a:pt x="249" y="321"/>
                      </a:lnTo>
                      <a:lnTo>
                        <a:pt x="251" y="321"/>
                      </a:lnTo>
                      <a:close/>
                      <a:moveTo>
                        <a:pt x="249" y="319"/>
                      </a:moveTo>
                      <a:lnTo>
                        <a:pt x="249" y="321"/>
                      </a:lnTo>
                      <a:lnTo>
                        <a:pt x="249" y="319"/>
                      </a:lnTo>
                      <a:close/>
                      <a:moveTo>
                        <a:pt x="254" y="319"/>
                      </a:moveTo>
                      <a:lnTo>
                        <a:pt x="251" y="319"/>
                      </a:lnTo>
                      <a:lnTo>
                        <a:pt x="254" y="319"/>
                      </a:lnTo>
                      <a:lnTo>
                        <a:pt x="251" y="319"/>
                      </a:lnTo>
                      <a:lnTo>
                        <a:pt x="254" y="319"/>
                      </a:lnTo>
                      <a:close/>
                      <a:moveTo>
                        <a:pt x="249" y="319"/>
                      </a:moveTo>
                      <a:lnTo>
                        <a:pt x="247" y="319"/>
                      </a:lnTo>
                      <a:lnTo>
                        <a:pt x="249" y="319"/>
                      </a:lnTo>
                      <a:close/>
                      <a:moveTo>
                        <a:pt x="258" y="319"/>
                      </a:moveTo>
                      <a:lnTo>
                        <a:pt x="256" y="319"/>
                      </a:lnTo>
                      <a:lnTo>
                        <a:pt x="258" y="319"/>
                      </a:lnTo>
                      <a:close/>
                      <a:moveTo>
                        <a:pt x="251" y="316"/>
                      </a:moveTo>
                      <a:lnTo>
                        <a:pt x="251" y="319"/>
                      </a:lnTo>
                      <a:lnTo>
                        <a:pt x="249" y="319"/>
                      </a:lnTo>
                      <a:lnTo>
                        <a:pt x="249" y="316"/>
                      </a:lnTo>
                      <a:lnTo>
                        <a:pt x="251" y="316"/>
                      </a:lnTo>
                      <a:close/>
                      <a:moveTo>
                        <a:pt x="256" y="316"/>
                      </a:moveTo>
                      <a:lnTo>
                        <a:pt x="256" y="319"/>
                      </a:lnTo>
                      <a:lnTo>
                        <a:pt x="258" y="319"/>
                      </a:lnTo>
                      <a:lnTo>
                        <a:pt x="256" y="319"/>
                      </a:lnTo>
                      <a:lnTo>
                        <a:pt x="258" y="319"/>
                      </a:lnTo>
                      <a:lnTo>
                        <a:pt x="258" y="321"/>
                      </a:lnTo>
                      <a:lnTo>
                        <a:pt x="258" y="319"/>
                      </a:lnTo>
                      <a:lnTo>
                        <a:pt x="258" y="321"/>
                      </a:lnTo>
                      <a:lnTo>
                        <a:pt x="256" y="321"/>
                      </a:lnTo>
                      <a:lnTo>
                        <a:pt x="258" y="321"/>
                      </a:lnTo>
                      <a:lnTo>
                        <a:pt x="256" y="321"/>
                      </a:lnTo>
                      <a:lnTo>
                        <a:pt x="256" y="319"/>
                      </a:lnTo>
                      <a:lnTo>
                        <a:pt x="254" y="319"/>
                      </a:lnTo>
                      <a:lnTo>
                        <a:pt x="254" y="316"/>
                      </a:lnTo>
                      <a:lnTo>
                        <a:pt x="256" y="316"/>
                      </a:lnTo>
                      <a:lnTo>
                        <a:pt x="254" y="316"/>
                      </a:lnTo>
                      <a:lnTo>
                        <a:pt x="256" y="316"/>
                      </a:lnTo>
                      <a:close/>
                      <a:moveTo>
                        <a:pt x="254" y="316"/>
                      </a:moveTo>
                      <a:lnTo>
                        <a:pt x="256" y="316"/>
                      </a:lnTo>
                      <a:lnTo>
                        <a:pt x="254" y="316"/>
                      </a:lnTo>
                      <a:lnTo>
                        <a:pt x="256" y="316"/>
                      </a:lnTo>
                      <a:lnTo>
                        <a:pt x="254" y="316"/>
                      </a:lnTo>
                      <a:close/>
                      <a:moveTo>
                        <a:pt x="251" y="316"/>
                      </a:moveTo>
                      <a:lnTo>
                        <a:pt x="254" y="316"/>
                      </a:lnTo>
                      <a:lnTo>
                        <a:pt x="254" y="319"/>
                      </a:lnTo>
                      <a:lnTo>
                        <a:pt x="254" y="316"/>
                      </a:lnTo>
                      <a:lnTo>
                        <a:pt x="251" y="316"/>
                      </a:lnTo>
                      <a:close/>
                      <a:moveTo>
                        <a:pt x="258" y="314"/>
                      </a:moveTo>
                      <a:lnTo>
                        <a:pt x="258" y="316"/>
                      </a:lnTo>
                      <a:lnTo>
                        <a:pt x="258" y="314"/>
                      </a:lnTo>
                      <a:close/>
                      <a:moveTo>
                        <a:pt x="254" y="314"/>
                      </a:moveTo>
                      <a:lnTo>
                        <a:pt x="254" y="316"/>
                      </a:lnTo>
                      <a:lnTo>
                        <a:pt x="254" y="314"/>
                      </a:lnTo>
                      <a:close/>
                      <a:moveTo>
                        <a:pt x="254" y="314"/>
                      </a:moveTo>
                      <a:lnTo>
                        <a:pt x="254" y="316"/>
                      </a:lnTo>
                      <a:lnTo>
                        <a:pt x="254" y="314"/>
                      </a:lnTo>
                      <a:close/>
                      <a:moveTo>
                        <a:pt x="249" y="314"/>
                      </a:moveTo>
                      <a:lnTo>
                        <a:pt x="251" y="314"/>
                      </a:lnTo>
                      <a:lnTo>
                        <a:pt x="249" y="314"/>
                      </a:lnTo>
                      <a:close/>
                      <a:moveTo>
                        <a:pt x="251" y="314"/>
                      </a:moveTo>
                      <a:lnTo>
                        <a:pt x="254" y="314"/>
                      </a:lnTo>
                      <a:lnTo>
                        <a:pt x="251" y="314"/>
                      </a:lnTo>
                      <a:lnTo>
                        <a:pt x="254" y="314"/>
                      </a:lnTo>
                      <a:lnTo>
                        <a:pt x="251" y="314"/>
                      </a:lnTo>
                      <a:close/>
                      <a:moveTo>
                        <a:pt x="251" y="314"/>
                      </a:moveTo>
                      <a:lnTo>
                        <a:pt x="249" y="314"/>
                      </a:lnTo>
                      <a:lnTo>
                        <a:pt x="251" y="314"/>
                      </a:lnTo>
                      <a:close/>
                      <a:moveTo>
                        <a:pt x="251" y="314"/>
                      </a:moveTo>
                      <a:lnTo>
                        <a:pt x="251" y="311"/>
                      </a:lnTo>
                      <a:lnTo>
                        <a:pt x="251" y="314"/>
                      </a:lnTo>
                      <a:lnTo>
                        <a:pt x="251" y="311"/>
                      </a:lnTo>
                      <a:lnTo>
                        <a:pt x="251" y="314"/>
                      </a:lnTo>
                      <a:close/>
                      <a:moveTo>
                        <a:pt x="254" y="311"/>
                      </a:moveTo>
                      <a:lnTo>
                        <a:pt x="254" y="314"/>
                      </a:lnTo>
                      <a:lnTo>
                        <a:pt x="254" y="311"/>
                      </a:lnTo>
                      <a:lnTo>
                        <a:pt x="254" y="314"/>
                      </a:lnTo>
                      <a:lnTo>
                        <a:pt x="254" y="311"/>
                      </a:lnTo>
                      <a:lnTo>
                        <a:pt x="254" y="314"/>
                      </a:lnTo>
                      <a:lnTo>
                        <a:pt x="254" y="311"/>
                      </a:lnTo>
                      <a:close/>
                      <a:moveTo>
                        <a:pt x="251" y="311"/>
                      </a:moveTo>
                      <a:lnTo>
                        <a:pt x="251" y="314"/>
                      </a:lnTo>
                      <a:lnTo>
                        <a:pt x="251" y="311"/>
                      </a:lnTo>
                      <a:lnTo>
                        <a:pt x="251" y="314"/>
                      </a:lnTo>
                      <a:lnTo>
                        <a:pt x="254" y="314"/>
                      </a:lnTo>
                      <a:lnTo>
                        <a:pt x="251" y="314"/>
                      </a:lnTo>
                      <a:lnTo>
                        <a:pt x="251" y="311"/>
                      </a:lnTo>
                      <a:close/>
                      <a:moveTo>
                        <a:pt x="249" y="314"/>
                      </a:moveTo>
                      <a:lnTo>
                        <a:pt x="249" y="311"/>
                      </a:lnTo>
                      <a:lnTo>
                        <a:pt x="249" y="314"/>
                      </a:lnTo>
                      <a:close/>
                      <a:moveTo>
                        <a:pt x="254" y="311"/>
                      </a:moveTo>
                      <a:lnTo>
                        <a:pt x="251" y="311"/>
                      </a:lnTo>
                      <a:lnTo>
                        <a:pt x="254" y="311"/>
                      </a:lnTo>
                      <a:close/>
                      <a:moveTo>
                        <a:pt x="254" y="309"/>
                      </a:moveTo>
                      <a:lnTo>
                        <a:pt x="251" y="309"/>
                      </a:lnTo>
                      <a:lnTo>
                        <a:pt x="254" y="309"/>
                      </a:lnTo>
                      <a:close/>
                      <a:moveTo>
                        <a:pt x="247" y="304"/>
                      </a:moveTo>
                      <a:lnTo>
                        <a:pt x="249" y="304"/>
                      </a:lnTo>
                      <a:lnTo>
                        <a:pt x="247" y="304"/>
                      </a:lnTo>
                      <a:lnTo>
                        <a:pt x="249" y="304"/>
                      </a:lnTo>
                      <a:lnTo>
                        <a:pt x="247" y="304"/>
                      </a:lnTo>
                      <a:lnTo>
                        <a:pt x="249" y="304"/>
                      </a:lnTo>
                      <a:lnTo>
                        <a:pt x="247" y="304"/>
                      </a:lnTo>
                      <a:close/>
                      <a:moveTo>
                        <a:pt x="249" y="304"/>
                      </a:moveTo>
                      <a:lnTo>
                        <a:pt x="249" y="302"/>
                      </a:lnTo>
                      <a:lnTo>
                        <a:pt x="249" y="304"/>
                      </a:lnTo>
                      <a:lnTo>
                        <a:pt x="249" y="302"/>
                      </a:lnTo>
                      <a:lnTo>
                        <a:pt x="249" y="304"/>
                      </a:lnTo>
                      <a:close/>
                      <a:moveTo>
                        <a:pt x="247" y="302"/>
                      </a:moveTo>
                      <a:lnTo>
                        <a:pt x="247" y="304"/>
                      </a:lnTo>
                      <a:lnTo>
                        <a:pt x="247" y="302"/>
                      </a:lnTo>
                      <a:lnTo>
                        <a:pt x="247" y="304"/>
                      </a:lnTo>
                      <a:lnTo>
                        <a:pt x="247" y="302"/>
                      </a:lnTo>
                      <a:close/>
                      <a:moveTo>
                        <a:pt x="244" y="302"/>
                      </a:moveTo>
                      <a:lnTo>
                        <a:pt x="247" y="302"/>
                      </a:lnTo>
                      <a:lnTo>
                        <a:pt x="244" y="302"/>
                      </a:lnTo>
                      <a:lnTo>
                        <a:pt x="247" y="302"/>
                      </a:lnTo>
                      <a:lnTo>
                        <a:pt x="247" y="304"/>
                      </a:lnTo>
                      <a:lnTo>
                        <a:pt x="247" y="307"/>
                      </a:lnTo>
                      <a:lnTo>
                        <a:pt x="247" y="309"/>
                      </a:lnTo>
                      <a:lnTo>
                        <a:pt x="249" y="309"/>
                      </a:lnTo>
                      <a:lnTo>
                        <a:pt x="247" y="309"/>
                      </a:lnTo>
                      <a:lnTo>
                        <a:pt x="249" y="309"/>
                      </a:lnTo>
                      <a:lnTo>
                        <a:pt x="251" y="309"/>
                      </a:lnTo>
                      <a:lnTo>
                        <a:pt x="249" y="309"/>
                      </a:lnTo>
                      <a:lnTo>
                        <a:pt x="251" y="309"/>
                      </a:lnTo>
                      <a:lnTo>
                        <a:pt x="249" y="309"/>
                      </a:lnTo>
                      <a:lnTo>
                        <a:pt x="251" y="309"/>
                      </a:lnTo>
                      <a:lnTo>
                        <a:pt x="249" y="309"/>
                      </a:lnTo>
                      <a:lnTo>
                        <a:pt x="251" y="309"/>
                      </a:lnTo>
                      <a:lnTo>
                        <a:pt x="251" y="311"/>
                      </a:lnTo>
                      <a:lnTo>
                        <a:pt x="251" y="309"/>
                      </a:lnTo>
                      <a:lnTo>
                        <a:pt x="251" y="311"/>
                      </a:lnTo>
                      <a:lnTo>
                        <a:pt x="249" y="311"/>
                      </a:lnTo>
                      <a:lnTo>
                        <a:pt x="251" y="311"/>
                      </a:lnTo>
                      <a:lnTo>
                        <a:pt x="249" y="314"/>
                      </a:lnTo>
                      <a:lnTo>
                        <a:pt x="249" y="311"/>
                      </a:lnTo>
                      <a:lnTo>
                        <a:pt x="247" y="311"/>
                      </a:lnTo>
                      <a:lnTo>
                        <a:pt x="249" y="311"/>
                      </a:lnTo>
                      <a:lnTo>
                        <a:pt x="247" y="311"/>
                      </a:lnTo>
                      <a:lnTo>
                        <a:pt x="247" y="309"/>
                      </a:lnTo>
                      <a:lnTo>
                        <a:pt x="244" y="309"/>
                      </a:lnTo>
                      <a:lnTo>
                        <a:pt x="247" y="309"/>
                      </a:lnTo>
                      <a:lnTo>
                        <a:pt x="244" y="309"/>
                      </a:lnTo>
                      <a:lnTo>
                        <a:pt x="244" y="307"/>
                      </a:lnTo>
                      <a:lnTo>
                        <a:pt x="244" y="304"/>
                      </a:lnTo>
                      <a:lnTo>
                        <a:pt x="244" y="302"/>
                      </a:lnTo>
                      <a:close/>
                      <a:moveTo>
                        <a:pt x="244" y="300"/>
                      </a:moveTo>
                      <a:lnTo>
                        <a:pt x="244" y="302"/>
                      </a:lnTo>
                      <a:lnTo>
                        <a:pt x="244" y="300"/>
                      </a:lnTo>
                      <a:close/>
                      <a:moveTo>
                        <a:pt x="230" y="297"/>
                      </a:moveTo>
                      <a:lnTo>
                        <a:pt x="230" y="295"/>
                      </a:lnTo>
                      <a:lnTo>
                        <a:pt x="230" y="297"/>
                      </a:lnTo>
                      <a:lnTo>
                        <a:pt x="230" y="295"/>
                      </a:lnTo>
                      <a:lnTo>
                        <a:pt x="230" y="297"/>
                      </a:lnTo>
                      <a:close/>
                      <a:moveTo>
                        <a:pt x="209" y="290"/>
                      </a:moveTo>
                      <a:lnTo>
                        <a:pt x="211" y="290"/>
                      </a:lnTo>
                      <a:lnTo>
                        <a:pt x="209" y="290"/>
                      </a:lnTo>
                      <a:close/>
                      <a:moveTo>
                        <a:pt x="216" y="290"/>
                      </a:moveTo>
                      <a:lnTo>
                        <a:pt x="218" y="290"/>
                      </a:lnTo>
                      <a:lnTo>
                        <a:pt x="216" y="290"/>
                      </a:lnTo>
                      <a:close/>
                      <a:moveTo>
                        <a:pt x="213" y="288"/>
                      </a:moveTo>
                      <a:lnTo>
                        <a:pt x="213" y="290"/>
                      </a:lnTo>
                      <a:lnTo>
                        <a:pt x="213" y="288"/>
                      </a:lnTo>
                      <a:close/>
                      <a:moveTo>
                        <a:pt x="206" y="285"/>
                      </a:moveTo>
                      <a:lnTo>
                        <a:pt x="209" y="285"/>
                      </a:lnTo>
                      <a:lnTo>
                        <a:pt x="206" y="285"/>
                      </a:lnTo>
                      <a:close/>
                      <a:moveTo>
                        <a:pt x="206" y="273"/>
                      </a:moveTo>
                      <a:lnTo>
                        <a:pt x="206" y="276"/>
                      </a:lnTo>
                      <a:lnTo>
                        <a:pt x="206" y="273"/>
                      </a:lnTo>
                      <a:close/>
                      <a:moveTo>
                        <a:pt x="209" y="271"/>
                      </a:moveTo>
                      <a:lnTo>
                        <a:pt x="206" y="271"/>
                      </a:lnTo>
                      <a:lnTo>
                        <a:pt x="209" y="271"/>
                      </a:lnTo>
                      <a:lnTo>
                        <a:pt x="206" y="271"/>
                      </a:lnTo>
                      <a:lnTo>
                        <a:pt x="209" y="271"/>
                      </a:lnTo>
                      <a:close/>
                      <a:moveTo>
                        <a:pt x="206" y="262"/>
                      </a:moveTo>
                      <a:lnTo>
                        <a:pt x="206" y="264"/>
                      </a:lnTo>
                      <a:lnTo>
                        <a:pt x="206" y="262"/>
                      </a:lnTo>
                      <a:close/>
                      <a:moveTo>
                        <a:pt x="209" y="262"/>
                      </a:moveTo>
                      <a:lnTo>
                        <a:pt x="206" y="262"/>
                      </a:lnTo>
                      <a:lnTo>
                        <a:pt x="209" y="262"/>
                      </a:lnTo>
                      <a:lnTo>
                        <a:pt x="206" y="262"/>
                      </a:lnTo>
                      <a:lnTo>
                        <a:pt x="209" y="262"/>
                      </a:lnTo>
                      <a:close/>
                      <a:moveTo>
                        <a:pt x="209" y="257"/>
                      </a:moveTo>
                      <a:lnTo>
                        <a:pt x="211" y="257"/>
                      </a:lnTo>
                      <a:lnTo>
                        <a:pt x="209" y="257"/>
                      </a:lnTo>
                      <a:close/>
                      <a:moveTo>
                        <a:pt x="206" y="254"/>
                      </a:moveTo>
                      <a:lnTo>
                        <a:pt x="206" y="257"/>
                      </a:lnTo>
                      <a:lnTo>
                        <a:pt x="206" y="254"/>
                      </a:lnTo>
                      <a:close/>
                      <a:moveTo>
                        <a:pt x="211" y="245"/>
                      </a:moveTo>
                      <a:lnTo>
                        <a:pt x="213" y="245"/>
                      </a:lnTo>
                      <a:lnTo>
                        <a:pt x="213" y="247"/>
                      </a:lnTo>
                      <a:lnTo>
                        <a:pt x="213" y="245"/>
                      </a:lnTo>
                      <a:lnTo>
                        <a:pt x="213" y="247"/>
                      </a:lnTo>
                      <a:lnTo>
                        <a:pt x="211" y="245"/>
                      </a:lnTo>
                      <a:lnTo>
                        <a:pt x="211" y="247"/>
                      </a:lnTo>
                      <a:lnTo>
                        <a:pt x="211" y="245"/>
                      </a:lnTo>
                      <a:lnTo>
                        <a:pt x="211" y="247"/>
                      </a:lnTo>
                      <a:lnTo>
                        <a:pt x="211" y="245"/>
                      </a:lnTo>
                      <a:close/>
                      <a:moveTo>
                        <a:pt x="211" y="245"/>
                      </a:moveTo>
                      <a:lnTo>
                        <a:pt x="209" y="245"/>
                      </a:lnTo>
                      <a:lnTo>
                        <a:pt x="211" y="245"/>
                      </a:lnTo>
                      <a:close/>
                      <a:moveTo>
                        <a:pt x="209" y="245"/>
                      </a:moveTo>
                      <a:lnTo>
                        <a:pt x="206" y="245"/>
                      </a:lnTo>
                      <a:lnTo>
                        <a:pt x="209" y="245"/>
                      </a:lnTo>
                      <a:lnTo>
                        <a:pt x="206" y="245"/>
                      </a:lnTo>
                      <a:lnTo>
                        <a:pt x="209" y="245"/>
                      </a:lnTo>
                      <a:close/>
                      <a:moveTo>
                        <a:pt x="204" y="245"/>
                      </a:moveTo>
                      <a:lnTo>
                        <a:pt x="206" y="245"/>
                      </a:lnTo>
                      <a:lnTo>
                        <a:pt x="204" y="245"/>
                      </a:lnTo>
                      <a:close/>
                      <a:moveTo>
                        <a:pt x="204" y="243"/>
                      </a:moveTo>
                      <a:lnTo>
                        <a:pt x="206" y="243"/>
                      </a:lnTo>
                      <a:lnTo>
                        <a:pt x="204" y="243"/>
                      </a:lnTo>
                      <a:lnTo>
                        <a:pt x="206" y="243"/>
                      </a:lnTo>
                      <a:lnTo>
                        <a:pt x="204" y="243"/>
                      </a:lnTo>
                      <a:close/>
                      <a:moveTo>
                        <a:pt x="211" y="240"/>
                      </a:moveTo>
                      <a:lnTo>
                        <a:pt x="211" y="243"/>
                      </a:lnTo>
                      <a:lnTo>
                        <a:pt x="211" y="240"/>
                      </a:lnTo>
                      <a:close/>
                      <a:moveTo>
                        <a:pt x="216" y="235"/>
                      </a:moveTo>
                      <a:lnTo>
                        <a:pt x="216" y="238"/>
                      </a:lnTo>
                      <a:lnTo>
                        <a:pt x="216" y="235"/>
                      </a:lnTo>
                      <a:close/>
                      <a:moveTo>
                        <a:pt x="216" y="224"/>
                      </a:moveTo>
                      <a:lnTo>
                        <a:pt x="213" y="224"/>
                      </a:lnTo>
                      <a:lnTo>
                        <a:pt x="216" y="224"/>
                      </a:lnTo>
                      <a:close/>
                      <a:moveTo>
                        <a:pt x="221" y="221"/>
                      </a:moveTo>
                      <a:lnTo>
                        <a:pt x="218" y="221"/>
                      </a:lnTo>
                      <a:lnTo>
                        <a:pt x="221" y="221"/>
                      </a:lnTo>
                      <a:close/>
                      <a:moveTo>
                        <a:pt x="223" y="209"/>
                      </a:moveTo>
                      <a:lnTo>
                        <a:pt x="223" y="212"/>
                      </a:lnTo>
                      <a:lnTo>
                        <a:pt x="221" y="212"/>
                      </a:lnTo>
                      <a:lnTo>
                        <a:pt x="221" y="209"/>
                      </a:lnTo>
                      <a:lnTo>
                        <a:pt x="223" y="209"/>
                      </a:lnTo>
                      <a:close/>
                      <a:moveTo>
                        <a:pt x="218" y="200"/>
                      </a:moveTo>
                      <a:lnTo>
                        <a:pt x="216" y="200"/>
                      </a:lnTo>
                      <a:lnTo>
                        <a:pt x="218" y="200"/>
                      </a:lnTo>
                      <a:close/>
                      <a:moveTo>
                        <a:pt x="216" y="197"/>
                      </a:moveTo>
                      <a:lnTo>
                        <a:pt x="218" y="197"/>
                      </a:lnTo>
                      <a:lnTo>
                        <a:pt x="216" y="197"/>
                      </a:lnTo>
                      <a:close/>
                      <a:moveTo>
                        <a:pt x="211" y="195"/>
                      </a:moveTo>
                      <a:lnTo>
                        <a:pt x="213" y="195"/>
                      </a:lnTo>
                      <a:lnTo>
                        <a:pt x="216" y="195"/>
                      </a:lnTo>
                      <a:lnTo>
                        <a:pt x="216" y="197"/>
                      </a:lnTo>
                      <a:lnTo>
                        <a:pt x="213" y="197"/>
                      </a:lnTo>
                      <a:lnTo>
                        <a:pt x="216" y="197"/>
                      </a:lnTo>
                      <a:lnTo>
                        <a:pt x="216" y="200"/>
                      </a:lnTo>
                      <a:lnTo>
                        <a:pt x="216" y="202"/>
                      </a:lnTo>
                      <a:lnTo>
                        <a:pt x="213" y="202"/>
                      </a:lnTo>
                      <a:lnTo>
                        <a:pt x="211" y="202"/>
                      </a:lnTo>
                      <a:lnTo>
                        <a:pt x="211" y="200"/>
                      </a:lnTo>
                      <a:lnTo>
                        <a:pt x="211" y="197"/>
                      </a:lnTo>
                      <a:lnTo>
                        <a:pt x="211" y="195"/>
                      </a:lnTo>
                      <a:close/>
                      <a:moveTo>
                        <a:pt x="235" y="186"/>
                      </a:moveTo>
                      <a:lnTo>
                        <a:pt x="232" y="186"/>
                      </a:lnTo>
                      <a:lnTo>
                        <a:pt x="235" y="186"/>
                      </a:lnTo>
                      <a:close/>
                      <a:moveTo>
                        <a:pt x="237" y="178"/>
                      </a:moveTo>
                      <a:lnTo>
                        <a:pt x="237" y="181"/>
                      </a:lnTo>
                      <a:lnTo>
                        <a:pt x="235" y="181"/>
                      </a:lnTo>
                      <a:lnTo>
                        <a:pt x="235" y="178"/>
                      </a:lnTo>
                      <a:lnTo>
                        <a:pt x="237" y="178"/>
                      </a:lnTo>
                      <a:close/>
                      <a:moveTo>
                        <a:pt x="237" y="181"/>
                      </a:moveTo>
                      <a:lnTo>
                        <a:pt x="239" y="178"/>
                      </a:lnTo>
                      <a:lnTo>
                        <a:pt x="239" y="181"/>
                      </a:lnTo>
                      <a:lnTo>
                        <a:pt x="237" y="181"/>
                      </a:lnTo>
                      <a:close/>
                      <a:moveTo>
                        <a:pt x="230" y="178"/>
                      </a:moveTo>
                      <a:lnTo>
                        <a:pt x="232" y="178"/>
                      </a:lnTo>
                      <a:lnTo>
                        <a:pt x="232" y="181"/>
                      </a:lnTo>
                      <a:lnTo>
                        <a:pt x="230" y="181"/>
                      </a:lnTo>
                      <a:lnTo>
                        <a:pt x="232" y="178"/>
                      </a:lnTo>
                      <a:lnTo>
                        <a:pt x="230" y="178"/>
                      </a:lnTo>
                      <a:close/>
                      <a:moveTo>
                        <a:pt x="247" y="174"/>
                      </a:moveTo>
                      <a:lnTo>
                        <a:pt x="244" y="174"/>
                      </a:lnTo>
                      <a:lnTo>
                        <a:pt x="247" y="174"/>
                      </a:lnTo>
                      <a:close/>
                      <a:moveTo>
                        <a:pt x="239" y="174"/>
                      </a:moveTo>
                      <a:lnTo>
                        <a:pt x="239" y="171"/>
                      </a:lnTo>
                      <a:lnTo>
                        <a:pt x="239" y="174"/>
                      </a:lnTo>
                      <a:close/>
                      <a:moveTo>
                        <a:pt x="228" y="171"/>
                      </a:moveTo>
                      <a:lnTo>
                        <a:pt x="228" y="174"/>
                      </a:lnTo>
                      <a:lnTo>
                        <a:pt x="228" y="171"/>
                      </a:lnTo>
                      <a:close/>
                      <a:moveTo>
                        <a:pt x="254" y="167"/>
                      </a:moveTo>
                      <a:lnTo>
                        <a:pt x="251" y="169"/>
                      </a:lnTo>
                      <a:lnTo>
                        <a:pt x="251" y="167"/>
                      </a:lnTo>
                      <a:lnTo>
                        <a:pt x="254" y="167"/>
                      </a:lnTo>
                      <a:close/>
                      <a:moveTo>
                        <a:pt x="249" y="164"/>
                      </a:moveTo>
                      <a:lnTo>
                        <a:pt x="251" y="164"/>
                      </a:lnTo>
                      <a:lnTo>
                        <a:pt x="249" y="164"/>
                      </a:lnTo>
                      <a:lnTo>
                        <a:pt x="249" y="167"/>
                      </a:lnTo>
                      <a:lnTo>
                        <a:pt x="247" y="164"/>
                      </a:lnTo>
                      <a:lnTo>
                        <a:pt x="249" y="164"/>
                      </a:lnTo>
                      <a:lnTo>
                        <a:pt x="247" y="164"/>
                      </a:lnTo>
                      <a:lnTo>
                        <a:pt x="249" y="164"/>
                      </a:lnTo>
                      <a:lnTo>
                        <a:pt x="247" y="164"/>
                      </a:lnTo>
                      <a:lnTo>
                        <a:pt x="249" y="164"/>
                      </a:lnTo>
                      <a:lnTo>
                        <a:pt x="249" y="162"/>
                      </a:lnTo>
                      <a:lnTo>
                        <a:pt x="249" y="164"/>
                      </a:lnTo>
                      <a:close/>
                      <a:moveTo>
                        <a:pt x="256" y="164"/>
                      </a:moveTo>
                      <a:lnTo>
                        <a:pt x="256" y="162"/>
                      </a:lnTo>
                      <a:lnTo>
                        <a:pt x="256" y="164"/>
                      </a:lnTo>
                      <a:close/>
                      <a:moveTo>
                        <a:pt x="254" y="162"/>
                      </a:moveTo>
                      <a:lnTo>
                        <a:pt x="254" y="164"/>
                      </a:lnTo>
                      <a:lnTo>
                        <a:pt x="254" y="167"/>
                      </a:lnTo>
                      <a:lnTo>
                        <a:pt x="251" y="167"/>
                      </a:lnTo>
                      <a:lnTo>
                        <a:pt x="251" y="164"/>
                      </a:lnTo>
                      <a:lnTo>
                        <a:pt x="254" y="164"/>
                      </a:lnTo>
                      <a:lnTo>
                        <a:pt x="251" y="164"/>
                      </a:lnTo>
                      <a:lnTo>
                        <a:pt x="254" y="164"/>
                      </a:lnTo>
                      <a:lnTo>
                        <a:pt x="254" y="162"/>
                      </a:lnTo>
                      <a:close/>
                      <a:moveTo>
                        <a:pt x="251" y="162"/>
                      </a:moveTo>
                      <a:lnTo>
                        <a:pt x="251" y="164"/>
                      </a:lnTo>
                      <a:lnTo>
                        <a:pt x="251" y="162"/>
                      </a:lnTo>
                      <a:close/>
                      <a:moveTo>
                        <a:pt x="256" y="162"/>
                      </a:moveTo>
                      <a:lnTo>
                        <a:pt x="256" y="164"/>
                      </a:lnTo>
                      <a:lnTo>
                        <a:pt x="256" y="162"/>
                      </a:lnTo>
                      <a:close/>
                      <a:moveTo>
                        <a:pt x="251" y="159"/>
                      </a:moveTo>
                      <a:lnTo>
                        <a:pt x="249" y="159"/>
                      </a:lnTo>
                      <a:lnTo>
                        <a:pt x="251" y="159"/>
                      </a:lnTo>
                      <a:lnTo>
                        <a:pt x="249" y="159"/>
                      </a:lnTo>
                      <a:lnTo>
                        <a:pt x="251" y="159"/>
                      </a:lnTo>
                      <a:close/>
                      <a:moveTo>
                        <a:pt x="254" y="159"/>
                      </a:moveTo>
                      <a:lnTo>
                        <a:pt x="251" y="159"/>
                      </a:lnTo>
                      <a:lnTo>
                        <a:pt x="254" y="159"/>
                      </a:lnTo>
                      <a:close/>
                      <a:moveTo>
                        <a:pt x="223" y="159"/>
                      </a:moveTo>
                      <a:lnTo>
                        <a:pt x="221" y="159"/>
                      </a:lnTo>
                      <a:lnTo>
                        <a:pt x="223" y="159"/>
                      </a:lnTo>
                      <a:close/>
                      <a:moveTo>
                        <a:pt x="258" y="159"/>
                      </a:moveTo>
                      <a:lnTo>
                        <a:pt x="256" y="159"/>
                      </a:lnTo>
                      <a:lnTo>
                        <a:pt x="258" y="159"/>
                      </a:lnTo>
                      <a:lnTo>
                        <a:pt x="256" y="159"/>
                      </a:lnTo>
                      <a:lnTo>
                        <a:pt x="258" y="159"/>
                      </a:lnTo>
                      <a:close/>
                      <a:moveTo>
                        <a:pt x="261" y="159"/>
                      </a:moveTo>
                      <a:lnTo>
                        <a:pt x="258" y="159"/>
                      </a:lnTo>
                      <a:lnTo>
                        <a:pt x="261" y="159"/>
                      </a:lnTo>
                      <a:close/>
                      <a:moveTo>
                        <a:pt x="254" y="159"/>
                      </a:moveTo>
                      <a:lnTo>
                        <a:pt x="254" y="157"/>
                      </a:lnTo>
                      <a:lnTo>
                        <a:pt x="254" y="159"/>
                      </a:lnTo>
                      <a:close/>
                      <a:moveTo>
                        <a:pt x="261" y="159"/>
                      </a:moveTo>
                      <a:lnTo>
                        <a:pt x="258" y="159"/>
                      </a:lnTo>
                      <a:lnTo>
                        <a:pt x="258" y="157"/>
                      </a:lnTo>
                      <a:lnTo>
                        <a:pt x="261" y="157"/>
                      </a:lnTo>
                      <a:lnTo>
                        <a:pt x="261" y="159"/>
                      </a:lnTo>
                      <a:close/>
                      <a:moveTo>
                        <a:pt x="261" y="157"/>
                      </a:moveTo>
                      <a:lnTo>
                        <a:pt x="258" y="157"/>
                      </a:lnTo>
                      <a:lnTo>
                        <a:pt x="261" y="157"/>
                      </a:lnTo>
                      <a:close/>
                      <a:moveTo>
                        <a:pt x="261" y="155"/>
                      </a:moveTo>
                      <a:lnTo>
                        <a:pt x="261" y="157"/>
                      </a:lnTo>
                      <a:lnTo>
                        <a:pt x="261" y="155"/>
                      </a:lnTo>
                      <a:close/>
                      <a:moveTo>
                        <a:pt x="263" y="155"/>
                      </a:moveTo>
                      <a:lnTo>
                        <a:pt x="261" y="155"/>
                      </a:lnTo>
                      <a:lnTo>
                        <a:pt x="263" y="155"/>
                      </a:lnTo>
                      <a:close/>
                      <a:moveTo>
                        <a:pt x="266" y="155"/>
                      </a:moveTo>
                      <a:lnTo>
                        <a:pt x="266" y="152"/>
                      </a:lnTo>
                      <a:lnTo>
                        <a:pt x="266" y="155"/>
                      </a:lnTo>
                      <a:close/>
                      <a:moveTo>
                        <a:pt x="261" y="152"/>
                      </a:moveTo>
                      <a:lnTo>
                        <a:pt x="258" y="152"/>
                      </a:lnTo>
                      <a:lnTo>
                        <a:pt x="261" y="152"/>
                      </a:lnTo>
                      <a:close/>
                      <a:moveTo>
                        <a:pt x="270" y="152"/>
                      </a:moveTo>
                      <a:lnTo>
                        <a:pt x="270" y="150"/>
                      </a:lnTo>
                      <a:lnTo>
                        <a:pt x="270" y="152"/>
                      </a:lnTo>
                      <a:close/>
                      <a:moveTo>
                        <a:pt x="277" y="143"/>
                      </a:moveTo>
                      <a:lnTo>
                        <a:pt x="277" y="140"/>
                      </a:lnTo>
                      <a:lnTo>
                        <a:pt x="277" y="143"/>
                      </a:lnTo>
                      <a:close/>
                      <a:moveTo>
                        <a:pt x="280" y="140"/>
                      </a:moveTo>
                      <a:lnTo>
                        <a:pt x="282" y="140"/>
                      </a:lnTo>
                      <a:lnTo>
                        <a:pt x="282" y="143"/>
                      </a:lnTo>
                      <a:lnTo>
                        <a:pt x="280" y="143"/>
                      </a:lnTo>
                      <a:lnTo>
                        <a:pt x="280" y="140"/>
                      </a:lnTo>
                      <a:close/>
                      <a:moveTo>
                        <a:pt x="292" y="140"/>
                      </a:moveTo>
                      <a:lnTo>
                        <a:pt x="289" y="140"/>
                      </a:lnTo>
                      <a:lnTo>
                        <a:pt x="292" y="140"/>
                      </a:lnTo>
                      <a:lnTo>
                        <a:pt x="289" y="140"/>
                      </a:lnTo>
                      <a:lnTo>
                        <a:pt x="292" y="140"/>
                      </a:lnTo>
                      <a:close/>
                      <a:moveTo>
                        <a:pt x="282" y="140"/>
                      </a:moveTo>
                      <a:lnTo>
                        <a:pt x="282" y="138"/>
                      </a:lnTo>
                      <a:lnTo>
                        <a:pt x="282" y="140"/>
                      </a:lnTo>
                      <a:close/>
                      <a:moveTo>
                        <a:pt x="294" y="140"/>
                      </a:moveTo>
                      <a:lnTo>
                        <a:pt x="294" y="138"/>
                      </a:lnTo>
                      <a:lnTo>
                        <a:pt x="294" y="140"/>
                      </a:lnTo>
                      <a:close/>
                      <a:moveTo>
                        <a:pt x="294" y="136"/>
                      </a:moveTo>
                      <a:lnTo>
                        <a:pt x="294" y="138"/>
                      </a:lnTo>
                      <a:lnTo>
                        <a:pt x="294" y="136"/>
                      </a:lnTo>
                      <a:lnTo>
                        <a:pt x="294" y="138"/>
                      </a:lnTo>
                      <a:lnTo>
                        <a:pt x="294" y="136"/>
                      </a:lnTo>
                      <a:close/>
                      <a:moveTo>
                        <a:pt x="294" y="136"/>
                      </a:moveTo>
                      <a:lnTo>
                        <a:pt x="294" y="133"/>
                      </a:lnTo>
                      <a:lnTo>
                        <a:pt x="294" y="136"/>
                      </a:lnTo>
                      <a:close/>
                      <a:moveTo>
                        <a:pt x="325" y="129"/>
                      </a:moveTo>
                      <a:lnTo>
                        <a:pt x="327" y="129"/>
                      </a:lnTo>
                      <a:lnTo>
                        <a:pt x="327" y="131"/>
                      </a:lnTo>
                      <a:lnTo>
                        <a:pt x="325" y="131"/>
                      </a:lnTo>
                      <a:lnTo>
                        <a:pt x="325" y="129"/>
                      </a:lnTo>
                      <a:close/>
                      <a:moveTo>
                        <a:pt x="308" y="129"/>
                      </a:moveTo>
                      <a:lnTo>
                        <a:pt x="308" y="126"/>
                      </a:lnTo>
                      <a:lnTo>
                        <a:pt x="308" y="129"/>
                      </a:lnTo>
                      <a:close/>
                      <a:moveTo>
                        <a:pt x="330" y="121"/>
                      </a:moveTo>
                      <a:lnTo>
                        <a:pt x="332" y="121"/>
                      </a:lnTo>
                      <a:lnTo>
                        <a:pt x="330" y="121"/>
                      </a:lnTo>
                      <a:close/>
                      <a:moveTo>
                        <a:pt x="320" y="121"/>
                      </a:moveTo>
                      <a:lnTo>
                        <a:pt x="320" y="124"/>
                      </a:lnTo>
                      <a:lnTo>
                        <a:pt x="320" y="121"/>
                      </a:lnTo>
                      <a:close/>
                      <a:moveTo>
                        <a:pt x="327" y="121"/>
                      </a:moveTo>
                      <a:lnTo>
                        <a:pt x="327" y="124"/>
                      </a:lnTo>
                      <a:lnTo>
                        <a:pt x="327" y="121"/>
                      </a:lnTo>
                      <a:lnTo>
                        <a:pt x="327" y="124"/>
                      </a:lnTo>
                      <a:lnTo>
                        <a:pt x="330" y="124"/>
                      </a:lnTo>
                      <a:lnTo>
                        <a:pt x="327" y="124"/>
                      </a:lnTo>
                      <a:lnTo>
                        <a:pt x="330" y="124"/>
                      </a:lnTo>
                      <a:lnTo>
                        <a:pt x="327" y="124"/>
                      </a:lnTo>
                      <a:lnTo>
                        <a:pt x="330" y="124"/>
                      </a:lnTo>
                      <a:lnTo>
                        <a:pt x="327" y="124"/>
                      </a:lnTo>
                      <a:lnTo>
                        <a:pt x="330" y="124"/>
                      </a:lnTo>
                      <a:lnTo>
                        <a:pt x="327" y="126"/>
                      </a:lnTo>
                      <a:lnTo>
                        <a:pt x="330" y="126"/>
                      </a:lnTo>
                      <a:lnTo>
                        <a:pt x="327" y="126"/>
                      </a:lnTo>
                      <a:lnTo>
                        <a:pt x="330" y="126"/>
                      </a:lnTo>
                      <a:lnTo>
                        <a:pt x="327" y="126"/>
                      </a:lnTo>
                      <a:lnTo>
                        <a:pt x="330" y="126"/>
                      </a:lnTo>
                      <a:lnTo>
                        <a:pt x="327" y="126"/>
                      </a:lnTo>
                      <a:lnTo>
                        <a:pt x="327" y="129"/>
                      </a:lnTo>
                      <a:lnTo>
                        <a:pt x="325" y="129"/>
                      </a:lnTo>
                      <a:lnTo>
                        <a:pt x="327" y="129"/>
                      </a:lnTo>
                      <a:lnTo>
                        <a:pt x="325" y="126"/>
                      </a:lnTo>
                      <a:lnTo>
                        <a:pt x="327" y="126"/>
                      </a:lnTo>
                      <a:lnTo>
                        <a:pt x="327" y="124"/>
                      </a:lnTo>
                      <a:lnTo>
                        <a:pt x="327" y="126"/>
                      </a:lnTo>
                      <a:lnTo>
                        <a:pt x="327" y="124"/>
                      </a:lnTo>
                      <a:lnTo>
                        <a:pt x="327" y="126"/>
                      </a:lnTo>
                      <a:lnTo>
                        <a:pt x="325" y="126"/>
                      </a:lnTo>
                      <a:lnTo>
                        <a:pt x="325" y="124"/>
                      </a:lnTo>
                      <a:lnTo>
                        <a:pt x="325" y="121"/>
                      </a:lnTo>
                      <a:lnTo>
                        <a:pt x="327" y="121"/>
                      </a:lnTo>
                      <a:close/>
                      <a:moveTo>
                        <a:pt x="339" y="74"/>
                      </a:moveTo>
                      <a:lnTo>
                        <a:pt x="339" y="72"/>
                      </a:lnTo>
                      <a:lnTo>
                        <a:pt x="339" y="74"/>
                      </a:lnTo>
                      <a:close/>
                      <a:moveTo>
                        <a:pt x="339" y="62"/>
                      </a:moveTo>
                      <a:lnTo>
                        <a:pt x="337" y="62"/>
                      </a:lnTo>
                      <a:lnTo>
                        <a:pt x="339" y="62"/>
                      </a:lnTo>
                      <a:lnTo>
                        <a:pt x="339" y="60"/>
                      </a:lnTo>
                      <a:lnTo>
                        <a:pt x="339" y="62"/>
                      </a:lnTo>
                      <a:close/>
                      <a:moveTo>
                        <a:pt x="342" y="60"/>
                      </a:moveTo>
                      <a:lnTo>
                        <a:pt x="342" y="57"/>
                      </a:lnTo>
                      <a:lnTo>
                        <a:pt x="342" y="60"/>
                      </a:lnTo>
                      <a:close/>
                      <a:moveTo>
                        <a:pt x="346" y="53"/>
                      </a:moveTo>
                      <a:lnTo>
                        <a:pt x="349" y="53"/>
                      </a:lnTo>
                      <a:lnTo>
                        <a:pt x="349" y="55"/>
                      </a:lnTo>
                      <a:lnTo>
                        <a:pt x="349" y="53"/>
                      </a:lnTo>
                      <a:lnTo>
                        <a:pt x="349" y="55"/>
                      </a:lnTo>
                      <a:lnTo>
                        <a:pt x="346" y="55"/>
                      </a:lnTo>
                      <a:lnTo>
                        <a:pt x="346" y="53"/>
                      </a:lnTo>
                      <a:close/>
                      <a:moveTo>
                        <a:pt x="349" y="53"/>
                      </a:moveTo>
                      <a:lnTo>
                        <a:pt x="349" y="55"/>
                      </a:lnTo>
                      <a:lnTo>
                        <a:pt x="349" y="53"/>
                      </a:lnTo>
                      <a:lnTo>
                        <a:pt x="349" y="55"/>
                      </a:lnTo>
                      <a:lnTo>
                        <a:pt x="349" y="53"/>
                      </a:lnTo>
                      <a:close/>
                      <a:moveTo>
                        <a:pt x="351" y="50"/>
                      </a:moveTo>
                      <a:lnTo>
                        <a:pt x="349" y="50"/>
                      </a:lnTo>
                      <a:lnTo>
                        <a:pt x="351" y="50"/>
                      </a:lnTo>
                      <a:close/>
                      <a:moveTo>
                        <a:pt x="356" y="48"/>
                      </a:moveTo>
                      <a:lnTo>
                        <a:pt x="353" y="48"/>
                      </a:lnTo>
                      <a:lnTo>
                        <a:pt x="356" y="48"/>
                      </a:lnTo>
                      <a:close/>
                      <a:moveTo>
                        <a:pt x="353" y="48"/>
                      </a:moveTo>
                      <a:lnTo>
                        <a:pt x="351" y="48"/>
                      </a:lnTo>
                      <a:lnTo>
                        <a:pt x="353" y="48"/>
                      </a:lnTo>
                      <a:lnTo>
                        <a:pt x="351" y="48"/>
                      </a:lnTo>
                      <a:lnTo>
                        <a:pt x="353" y="48"/>
                      </a:lnTo>
                      <a:close/>
                      <a:moveTo>
                        <a:pt x="361" y="45"/>
                      </a:moveTo>
                      <a:lnTo>
                        <a:pt x="363" y="45"/>
                      </a:lnTo>
                      <a:lnTo>
                        <a:pt x="361" y="45"/>
                      </a:lnTo>
                      <a:lnTo>
                        <a:pt x="358" y="45"/>
                      </a:lnTo>
                      <a:lnTo>
                        <a:pt x="358" y="43"/>
                      </a:lnTo>
                      <a:lnTo>
                        <a:pt x="358" y="45"/>
                      </a:lnTo>
                      <a:lnTo>
                        <a:pt x="361" y="45"/>
                      </a:lnTo>
                      <a:close/>
                      <a:moveTo>
                        <a:pt x="356" y="43"/>
                      </a:moveTo>
                      <a:lnTo>
                        <a:pt x="358" y="43"/>
                      </a:lnTo>
                      <a:lnTo>
                        <a:pt x="358" y="45"/>
                      </a:lnTo>
                      <a:lnTo>
                        <a:pt x="358" y="43"/>
                      </a:lnTo>
                      <a:lnTo>
                        <a:pt x="356" y="43"/>
                      </a:lnTo>
                      <a:close/>
                      <a:moveTo>
                        <a:pt x="356" y="41"/>
                      </a:moveTo>
                      <a:lnTo>
                        <a:pt x="358" y="41"/>
                      </a:lnTo>
                      <a:lnTo>
                        <a:pt x="358" y="43"/>
                      </a:lnTo>
                      <a:lnTo>
                        <a:pt x="358" y="41"/>
                      </a:lnTo>
                      <a:lnTo>
                        <a:pt x="358" y="43"/>
                      </a:lnTo>
                      <a:lnTo>
                        <a:pt x="358" y="41"/>
                      </a:lnTo>
                      <a:lnTo>
                        <a:pt x="356" y="41"/>
                      </a:lnTo>
                      <a:lnTo>
                        <a:pt x="356" y="38"/>
                      </a:lnTo>
                      <a:lnTo>
                        <a:pt x="356" y="41"/>
                      </a:lnTo>
                      <a:close/>
                      <a:moveTo>
                        <a:pt x="346" y="38"/>
                      </a:moveTo>
                      <a:lnTo>
                        <a:pt x="346" y="41"/>
                      </a:lnTo>
                      <a:lnTo>
                        <a:pt x="346" y="38"/>
                      </a:lnTo>
                      <a:close/>
                      <a:moveTo>
                        <a:pt x="375" y="38"/>
                      </a:moveTo>
                      <a:lnTo>
                        <a:pt x="377" y="38"/>
                      </a:lnTo>
                      <a:lnTo>
                        <a:pt x="375" y="38"/>
                      </a:lnTo>
                      <a:close/>
                      <a:moveTo>
                        <a:pt x="358" y="38"/>
                      </a:moveTo>
                      <a:lnTo>
                        <a:pt x="356" y="38"/>
                      </a:lnTo>
                      <a:lnTo>
                        <a:pt x="356" y="36"/>
                      </a:lnTo>
                      <a:lnTo>
                        <a:pt x="356" y="38"/>
                      </a:lnTo>
                      <a:lnTo>
                        <a:pt x="358" y="38"/>
                      </a:lnTo>
                      <a:close/>
                      <a:moveTo>
                        <a:pt x="361" y="36"/>
                      </a:moveTo>
                      <a:lnTo>
                        <a:pt x="358" y="36"/>
                      </a:lnTo>
                      <a:lnTo>
                        <a:pt x="361" y="36"/>
                      </a:lnTo>
                      <a:close/>
                      <a:moveTo>
                        <a:pt x="349" y="36"/>
                      </a:moveTo>
                      <a:lnTo>
                        <a:pt x="346" y="36"/>
                      </a:lnTo>
                      <a:lnTo>
                        <a:pt x="349" y="36"/>
                      </a:lnTo>
                      <a:lnTo>
                        <a:pt x="346" y="38"/>
                      </a:lnTo>
                      <a:lnTo>
                        <a:pt x="346" y="36"/>
                      </a:lnTo>
                      <a:lnTo>
                        <a:pt x="349" y="36"/>
                      </a:lnTo>
                      <a:close/>
                      <a:moveTo>
                        <a:pt x="349" y="36"/>
                      </a:moveTo>
                      <a:lnTo>
                        <a:pt x="346" y="36"/>
                      </a:lnTo>
                      <a:lnTo>
                        <a:pt x="346" y="34"/>
                      </a:lnTo>
                      <a:lnTo>
                        <a:pt x="349" y="36"/>
                      </a:lnTo>
                      <a:close/>
                      <a:moveTo>
                        <a:pt x="358" y="34"/>
                      </a:moveTo>
                      <a:lnTo>
                        <a:pt x="361" y="34"/>
                      </a:lnTo>
                      <a:lnTo>
                        <a:pt x="358" y="34"/>
                      </a:lnTo>
                      <a:close/>
                      <a:moveTo>
                        <a:pt x="379" y="36"/>
                      </a:moveTo>
                      <a:lnTo>
                        <a:pt x="379" y="34"/>
                      </a:lnTo>
                      <a:lnTo>
                        <a:pt x="377" y="34"/>
                      </a:lnTo>
                      <a:lnTo>
                        <a:pt x="379" y="34"/>
                      </a:lnTo>
                      <a:lnTo>
                        <a:pt x="379" y="36"/>
                      </a:lnTo>
                      <a:close/>
                      <a:moveTo>
                        <a:pt x="358" y="34"/>
                      </a:moveTo>
                      <a:lnTo>
                        <a:pt x="356" y="34"/>
                      </a:lnTo>
                      <a:lnTo>
                        <a:pt x="358" y="34"/>
                      </a:lnTo>
                      <a:close/>
                      <a:moveTo>
                        <a:pt x="377" y="34"/>
                      </a:moveTo>
                      <a:lnTo>
                        <a:pt x="377" y="36"/>
                      </a:lnTo>
                      <a:lnTo>
                        <a:pt x="379" y="36"/>
                      </a:lnTo>
                      <a:lnTo>
                        <a:pt x="377" y="36"/>
                      </a:lnTo>
                      <a:lnTo>
                        <a:pt x="377" y="34"/>
                      </a:lnTo>
                      <a:lnTo>
                        <a:pt x="375" y="34"/>
                      </a:lnTo>
                      <a:lnTo>
                        <a:pt x="377" y="34"/>
                      </a:lnTo>
                      <a:close/>
                      <a:moveTo>
                        <a:pt x="363" y="34"/>
                      </a:moveTo>
                      <a:lnTo>
                        <a:pt x="365" y="34"/>
                      </a:lnTo>
                      <a:lnTo>
                        <a:pt x="365" y="36"/>
                      </a:lnTo>
                      <a:lnTo>
                        <a:pt x="363" y="36"/>
                      </a:lnTo>
                      <a:lnTo>
                        <a:pt x="363" y="34"/>
                      </a:lnTo>
                      <a:close/>
                      <a:moveTo>
                        <a:pt x="353" y="34"/>
                      </a:moveTo>
                      <a:lnTo>
                        <a:pt x="356" y="34"/>
                      </a:lnTo>
                      <a:lnTo>
                        <a:pt x="356" y="36"/>
                      </a:lnTo>
                      <a:lnTo>
                        <a:pt x="358" y="36"/>
                      </a:lnTo>
                      <a:lnTo>
                        <a:pt x="356" y="36"/>
                      </a:lnTo>
                      <a:lnTo>
                        <a:pt x="356" y="34"/>
                      </a:lnTo>
                      <a:lnTo>
                        <a:pt x="353" y="34"/>
                      </a:lnTo>
                      <a:lnTo>
                        <a:pt x="351" y="34"/>
                      </a:lnTo>
                      <a:lnTo>
                        <a:pt x="353" y="34"/>
                      </a:lnTo>
                      <a:close/>
                      <a:moveTo>
                        <a:pt x="379" y="34"/>
                      </a:moveTo>
                      <a:lnTo>
                        <a:pt x="382" y="34"/>
                      </a:lnTo>
                      <a:lnTo>
                        <a:pt x="379" y="34"/>
                      </a:lnTo>
                      <a:lnTo>
                        <a:pt x="382" y="34"/>
                      </a:lnTo>
                      <a:lnTo>
                        <a:pt x="379" y="34"/>
                      </a:lnTo>
                      <a:close/>
                      <a:moveTo>
                        <a:pt x="368" y="31"/>
                      </a:moveTo>
                      <a:lnTo>
                        <a:pt x="368" y="34"/>
                      </a:lnTo>
                      <a:lnTo>
                        <a:pt x="368" y="31"/>
                      </a:lnTo>
                      <a:close/>
                      <a:moveTo>
                        <a:pt x="384" y="29"/>
                      </a:moveTo>
                      <a:lnTo>
                        <a:pt x="384" y="31"/>
                      </a:lnTo>
                      <a:lnTo>
                        <a:pt x="384" y="29"/>
                      </a:lnTo>
                      <a:close/>
                      <a:moveTo>
                        <a:pt x="377" y="31"/>
                      </a:moveTo>
                      <a:lnTo>
                        <a:pt x="375" y="31"/>
                      </a:lnTo>
                      <a:lnTo>
                        <a:pt x="372" y="31"/>
                      </a:lnTo>
                      <a:lnTo>
                        <a:pt x="372" y="29"/>
                      </a:lnTo>
                      <a:lnTo>
                        <a:pt x="375" y="31"/>
                      </a:lnTo>
                      <a:lnTo>
                        <a:pt x="375" y="29"/>
                      </a:lnTo>
                      <a:lnTo>
                        <a:pt x="377" y="29"/>
                      </a:lnTo>
                      <a:lnTo>
                        <a:pt x="377" y="31"/>
                      </a:lnTo>
                      <a:close/>
                      <a:moveTo>
                        <a:pt x="370" y="29"/>
                      </a:moveTo>
                      <a:lnTo>
                        <a:pt x="370" y="31"/>
                      </a:lnTo>
                      <a:lnTo>
                        <a:pt x="372" y="31"/>
                      </a:lnTo>
                      <a:lnTo>
                        <a:pt x="370" y="31"/>
                      </a:lnTo>
                      <a:lnTo>
                        <a:pt x="372" y="31"/>
                      </a:lnTo>
                      <a:lnTo>
                        <a:pt x="370" y="31"/>
                      </a:lnTo>
                      <a:lnTo>
                        <a:pt x="368" y="31"/>
                      </a:lnTo>
                      <a:lnTo>
                        <a:pt x="368" y="29"/>
                      </a:lnTo>
                      <a:lnTo>
                        <a:pt x="370" y="29"/>
                      </a:lnTo>
                      <a:close/>
                      <a:moveTo>
                        <a:pt x="389" y="29"/>
                      </a:moveTo>
                      <a:lnTo>
                        <a:pt x="387" y="29"/>
                      </a:lnTo>
                      <a:lnTo>
                        <a:pt x="389" y="29"/>
                      </a:lnTo>
                      <a:lnTo>
                        <a:pt x="387" y="29"/>
                      </a:lnTo>
                      <a:lnTo>
                        <a:pt x="389" y="29"/>
                      </a:lnTo>
                      <a:lnTo>
                        <a:pt x="387" y="29"/>
                      </a:lnTo>
                      <a:lnTo>
                        <a:pt x="389" y="29"/>
                      </a:lnTo>
                      <a:lnTo>
                        <a:pt x="387" y="29"/>
                      </a:lnTo>
                      <a:lnTo>
                        <a:pt x="389" y="29"/>
                      </a:lnTo>
                      <a:close/>
                      <a:moveTo>
                        <a:pt x="363" y="26"/>
                      </a:moveTo>
                      <a:lnTo>
                        <a:pt x="365" y="26"/>
                      </a:lnTo>
                      <a:lnTo>
                        <a:pt x="365" y="29"/>
                      </a:lnTo>
                      <a:lnTo>
                        <a:pt x="363" y="29"/>
                      </a:lnTo>
                      <a:lnTo>
                        <a:pt x="363" y="26"/>
                      </a:lnTo>
                      <a:close/>
                      <a:moveTo>
                        <a:pt x="382" y="26"/>
                      </a:moveTo>
                      <a:lnTo>
                        <a:pt x="382" y="29"/>
                      </a:lnTo>
                      <a:lnTo>
                        <a:pt x="379" y="29"/>
                      </a:lnTo>
                      <a:lnTo>
                        <a:pt x="379" y="26"/>
                      </a:lnTo>
                      <a:lnTo>
                        <a:pt x="382" y="26"/>
                      </a:lnTo>
                      <a:close/>
                      <a:moveTo>
                        <a:pt x="387" y="29"/>
                      </a:moveTo>
                      <a:lnTo>
                        <a:pt x="387" y="26"/>
                      </a:lnTo>
                      <a:lnTo>
                        <a:pt x="384" y="26"/>
                      </a:lnTo>
                      <a:lnTo>
                        <a:pt x="387" y="26"/>
                      </a:lnTo>
                      <a:lnTo>
                        <a:pt x="387" y="29"/>
                      </a:lnTo>
                      <a:close/>
                      <a:moveTo>
                        <a:pt x="365" y="26"/>
                      </a:moveTo>
                      <a:lnTo>
                        <a:pt x="368" y="26"/>
                      </a:lnTo>
                      <a:lnTo>
                        <a:pt x="368" y="29"/>
                      </a:lnTo>
                      <a:lnTo>
                        <a:pt x="365" y="29"/>
                      </a:lnTo>
                      <a:lnTo>
                        <a:pt x="368" y="29"/>
                      </a:lnTo>
                      <a:lnTo>
                        <a:pt x="365" y="29"/>
                      </a:lnTo>
                      <a:lnTo>
                        <a:pt x="365" y="26"/>
                      </a:lnTo>
                      <a:close/>
                      <a:moveTo>
                        <a:pt x="361" y="26"/>
                      </a:moveTo>
                      <a:lnTo>
                        <a:pt x="363" y="26"/>
                      </a:lnTo>
                      <a:lnTo>
                        <a:pt x="361" y="26"/>
                      </a:lnTo>
                      <a:close/>
                      <a:moveTo>
                        <a:pt x="384" y="26"/>
                      </a:moveTo>
                      <a:lnTo>
                        <a:pt x="382" y="26"/>
                      </a:lnTo>
                      <a:lnTo>
                        <a:pt x="384" y="26"/>
                      </a:lnTo>
                      <a:close/>
                      <a:moveTo>
                        <a:pt x="375" y="26"/>
                      </a:moveTo>
                      <a:lnTo>
                        <a:pt x="377" y="26"/>
                      </a:lnTo>
                      <a:lnTo>
                        <a:pt x="375" y="26"/>
                      </a:lnTo>
                      <a:lnTo>
                        <a:pt x="375" y="24"/>
                      </a:lnTo>
                      <a:lnTo>
                        <a:pt x="375" y="26"/>
                      </a:lnTo>
                      <a:close/>
                      <a:moveTo>
                        <a:pt x="384" y="26"/>
                      </a:moveTo>
                      <a:lnTo>
                        <a:pt x="382" y="26"/>
                      </a:lnTo>
                      <a:lnTo>
                        <a:pt x="384" y="26"/>
                      </a:lnTo>
                      <a:lnTo>
                        <a:pt x="384" y="24"/>
                      </a:lnTo>
                      <a:lnTo>
                        <a:pt x="384" y="26"/>
                      </a:lnTo>
                      <a:close/>
                      <a:moveTo>
                        <a:pt x="370" y="24"/>
                      </a:moveTo>
                      <a:lnTo>
                        <a:pt x="372" y="26"/>
                      </a:lnTo>
                      <a:lnTo>
                        <a:pt x="375" y="26"/>
                      </a:lnTo>
                      <a:lnTo>
                        <a:pt x="375" y="29"/>
                      </a:lnTo>
                      <a:lnTo>
                        <a:pt x="375" y="26"/>
                      </a:lnTo>
                      <a:lnTo>
                        <a:pt x="372" y="26"/>
                      </a:lnTo>
                      <a:lnTo>
                        <a:pt x="372" y="29"/>
                      </a:lnTo>
                      <a:lnTo>
                        <a:pt x="372" y="26"/>
                      </a:lnTo>
                      <a:lnTo>
                        <a:pt x="372" y="29"/>
                      </a:lnTo>
                      <a:lnTo>
                        <a:pt x="370" y="29"/>
                      </a:lnTo>
                      <a:lnTo>
                        <a:pt x="370" y="26"/>
                      </a:lnTo>
                      <a:lnTo>
                        <a:pt x="370" y="24"/>
                      </a:lnTo>
                      <a:close/>
                      <a:moveTo>
                        <a:pt x="387" y="24"/>
                      </a:moveTo>
                      <a:lnTo>
                        <a:pt x="389" y="24"/>
                      </a:lnTo>
                      <a:lnTo>
                        <a:pt x="389" y="26"/>
                      </a:lnTo>
                      <a:lnTo>
                        <a:pt x="389" y="24"/>
                      </a:lnTo>
                      <a:lnTo>
                        <a:pt x="391" y="26"/>
                      </a:lnTo>
                      <a:lnTo>
                        <a:pt x="389" y="26"/>
                      </a:lnTo>
                      <a:lnTo>
                        <a:pt x="389" y="24"/>
                      </a:lnTo>
                      <a:lnTo>
                        <a:pt x="387" y="24"/>
                      </a:lnTo>
                      <a:close/>
                      <a:moveTo>
                        <a:pt x="387" y="24"/>
                      </a:moveTo>
                      <a:lnTo>
                        <a:pt x="384" y="24"/>
                      </a:lnTo>
                      <a:lnTo>
                        <a:pt x="384" y="26"/>
                      </a:lnTo>
                      <a:lnTo>
                        <a:pt x="384" y="24"/>
                      </a:lnTo>
                      <a:lnTo>
                        <a:pt x="387" y="24"/>
                      </a:lnTo>
                      <a:close/>
                      <a:moveTo>
                        <a:pt x="389" y="24"/>
                      </a:moveTo>
                      <a:lnTo>
                        <a:pt x="391" y="24"/>
                      </a:lnTo>
                      <a:lnTo>
                        <a:pt x="389" y="24"/>
                      </a:lnTo>
                      <a:close/>
                      <a:moveTo>
                        <a:pt x="382" y="22"/>
                      </a:moveTo>
                      <a:lnTo>
                        <a:pt x="379" y="22"/>
                      </a:lnTo>
                      <a:lnTo>
                        <a:pt x="382" y="22"/>
                      </a:lnTo>
                      <a:close/>
                      <a:moveTo>
                        <a:pt x="384" y="24"/>
                      </a:moveTo>
                      <a:lnTo>
                        <a:pt x="382" y="24"/>
                      </a:lnTo>
                      <a:lnTo>
                        <a:pt x="382" y="22"/>
                      </a:lnTo>
                      <a:lnTo>
                        <a:pt x="384" y="22"/>
                      </a:lnTo>
                      <a:lnTo>
                        <a:pt x="384" y="24"/>
                      </a:lnTo>
                      <a:lnTo>
                        <a:pt x="384" y="22"/>
                      </a:lnTo>
                      <a:lnTo>
                        <a:pt x="384" y="24"/>
                      </a:lnTo>
                      <a:close/>
                      <a:moveTo>
                        <a:pt x="422" y="24"/>
                      </a:moveTo>
                      <a:lnTo>
                        <a:pt x="420" y="24"/>
                      </a:lnTo>
                      <a:lnTo>
                        <a:pt x="420" y="22"/>
                      </a:lnTo>
                      <a:lnTo>
                        <a:pt x="422" y="22"/>
                      </a:lnTo>
                      <a:lnTo>
                        <a:pt x="422" y="24"/>
                      </a:lnTo>
                      <a:close/>
                      <a:moveTo>
                        <a:pt x="422" y="22"/>
                      </a:moveTo>
                      <a:lnTo>
                        <a:pt x="425" y="22"/>
                      </a:lnTo>
                      <a:lnTo>
                        <a:pt x="422" y="22"/>
                      </a:lnTo>
                      <a:close/>
                      <a:moveTo>
                        <a:pt x="429" y="22"/>
                      </a:moveTo>
                      <a:lnTo>
                        <a:pt x="432" y="22"/>
                      </a:lnTo>
                      <a:lnTo>
                        <a:pt x="429" y="22"/>
                      </a:lnTo>
                      <a:close/>
                      <a:moveTo>
                        <a:pt x="377" y="22"/>
                      </a:moveTo>
                      <a:lnTo>
                        <a:pt x="375" y="22"/>
                      </a:lnTo>
                      <a:lnTo>
                        <a:pt x="377" y="22"/>
                      </a:lnTo>
                      <a:lnTo>
                        <a:pt x="375" y="22"/>
                      </a:lnTo>
                      <a:lnTo>
                        <a:pt x="377" y="22"/>
                      </a:lnTo>
                      <a:close/>
                      <a:moveTo>
                        <a:pt x="384" y="22"/>
                      </a:moveTo>
                      <a:lnTo>
                        <a:pt x="382" y="22"/>
                      </a:lnTo>
                      <a:lnTo>
                        <a:pt x="384" y="22"/>
                      </a:lnTo>
                      <a:close/>
                      <a:moveTo>
                        <a:pt x="377" y="22"/>
                      </a:moveTo>
                      <a:lnTo>
                        <a:pt x="379" y="22"/>
                      </a:lnTo>
                      <a:lnTo>
                        <a:pt x="377" y="22"/>
                      </a:lnTo>
                      <a:close/>
                      <a:moveTo>
                        <a:pt x="391" y="19"/>
                      </a:moveTo>
                      <a:lnTo>
                        <a:pt x="389" y="22"/>
                      </a:lnTo>
                      <a:lnTo>
                        <a:pt x="389" y="19"/>
                      </a:lnTo>
                      <a:lnTo>
                        <a:pt x="391" y="19"/>
                      </a:lnTo>
                      <a:close/>
                      <a:moveTo>
                        <a:pt x="379" y="19"/>
                      </a:moveTo>
                      <a:lnTo>
                        <a:pt x="379" y="22"/>
                      </a:lnTo>
                      <a:lnTo>
                        <a:pt x="379" y="19"/>
                      </a:lnTo>
                      <a:close/>
                      <a:moveTo>
                        <a:pt x="432" y="19"/>
                      </a:moveTo>
                      <a:lnTo>
                        <a:pt x="429" y="19"/>
                      </a:lnTo>
                      <a:lnTo>
                        <a:pt x="432" y="19"/>
                      </a:lnTo>
                      <a:close/>
                      <a:moveTo>
                        <a:pt x="425" y="19"/>
                      </a:moveTo>
                      <a:lnTo>
                        <a:pt x="425" y="17"/>
                      </a:lnTo>
                      <a:lnTo>
                        <a:pt x="425" y="19"/>
                      </a:lnTo>
                      <a:close/>
                      <a:moveTo>
                        <a:pt x="375" y="19"/>
                      </a:moveTo>
                      <a:lnTo>
                        <a:pt x="372" y="19"/>
                      </a:lnTo>
                      <a:lnTo>
                        <a:pt x="372" y="17"/>
                      </a:lnTo>
                      <a:lnTo>
                        <a:pt x="372" y="19"/>
                      </a:lnTo>
                      <a:lnTo>
                        <a:pt x="375" y="19"/>
                      </a:lnTo>
                      <a:close/>
                      <a:moveTo>
                        <a:pt x="398" y="17"/>
                      </a:moveTo>
                      <a:lnTo>
                        <a:pt x="398" y="19"/>
                      </a:lnTo>
                      <a:lnTo>
                        <a:pt x="398" y="17"/>
                      </a:lnTo>
                      <a:lnTo>
                        <a:pt x="398" y="19"/>
                      </a:lnTo>
                      <a:lnTo>
                        <a:pt x="396" y="19"/>
                      </a:lnTo>
                      <a:lnTo>
                        <a:pt x="398" y="19"/>
                      </a:lnTo>
                      <a:lnTo>
                        <a:pt x="396" y="17"/>
                      </a:lnTo>
                      <a:lnTo>
                        <a:pt x="398" y="17"/>
                      </a:lnTo>
                      <a:lnTo>
                        <a:pt x="396" y="17"/>
                      </a:lnTo>
                      <a:lnTo>
                        <a:pt x="398" y="17"/>
                      </a:lnTo>
                      <a:close/>
                      <a:moveTo>
                        <a:pt x="396" y="17"/>
                      </a:moveTo>
                      <a:lnTo>
                        <a:pt x="396" y="19"/>
                      </a:lnTo>
                      <a:lnTo>
                        <a:pt x="396" y="17"/>
                      </a:lnTo>
                      <a:close/>
                      <a:moveTo>
                        <a:pt x="434" y="17"/>
                      </a:moveTo>
                      <a:lnTo>
                        <a:pt x="434" y="19"/>
                      </a:lnTo>
                      <a:lnTo>
                        <a:pt x="434" y="17"/>
                      </a:lnTo>
                      <a:close/>
                      <a:moveTo>
                        <a:pt x="434" y="19"/>
                      </a:moveTo>
                      <a:lnTo>
                        <a:pt x="434" y="17"/>
                      </a:lnTo>
                      <a:lnTo>
                        <a:pt x="434" y="19"/>
                      </a:lnTo>
                      <a:close/>
                      <a:moveTo>
                        <a:pt x="398" y="17"/>
                      </a:moveTo>
                      <a:lnTo>
                        <a:pt x="398" y="19"/>
                      </a:lnTo>
                      <a:lnTo>
                        <a:pt x="398" y="17"/>
                      </a:lnTo>
                      <a:close/>
                      <a:moveTo>
                        <a:pt x="379" y="17"/>
                      </a:moveTo>
                      <a:lnTo>
                        <a:pt x="379" y="19"/>
                      </a:lnTo>
                      <a:lnTo>
                        <a:pt x="379" y="17"/>
                      </a:lnTo>
                      <a:lnTo>
                        <a:pt x="377" y="17"/>
                      </a:lnTo>
                      <a:lnTo>
                        <a:pt x="379" y="17"/>
                      </a:lnTo>
                      <a:close/>
                      <a:moveTo>
                        <a:pt x="394" y="17"/>
                      </a:moveTo>
                      <a:lnTo>
                        <a:pt x="391" y="17"/>
                      </a:lnTo>
                      <a:lnTo>
                        <a:pt x="394" y="17"/>
                      </a:lnTo>
                      <a:close/>
                      <a:moveTo>
                        <a:pt x="387" y="17"/>
                      </a:moveTo>
                      <a:lnTo>
                        <a:pt x="384" y="17"/>
                      </a:lnTo>
                      <a:lnTo>
                        <a:pt x="387" y="17"/>
                      </a:lnTo>
                      <a:close/>
                      <a:moveTo>
                        <a:pt x="387" y="17"/>
                      </a:moveTo>
                      <a:lnTo>
                        <a:pt x="387" y="19"/>
                      </a:lnTo>
                      <a:lnTo>
                        <a:pt x="387" y="17"/>
                      </a:lnTo>
                      <a:close/>
                      <a:moveTo>
                        <a:pt x="384" y="19"/>
                      </a:moveTo>
                      <a:lnTo>
                        <a:pt x="384" y="17"/>
                      </a:lnTo>
                      <a:lnTo>
                        <a:pt x="384" y="19"/>
                      </a:lnTo>
                      <a:close/>
                      <a:moveTo>
                        <a:pt x="429" y="17"/>
                      </a:moveTo>
                      <a:lnTo>
                        <a:pt x="427" y="17"/>
                      </a:lnTo>
                      <a:lnTo>
                        <a:pt x="429" y="17"/>
                      </a:lnTo>
                      <a:close/>
                      <a:moveTo>
                        <a:pt x="434" y="17"/>
                      </a:moveTo>
                      <a:lnTo>
                        <a:pt x="432" y="17"/>
                      </a:lnTo>
                      <a:lnTo>
                        <a:pt x="434" y="17"/>
                      </a:lnTo>
                      <a:close/>
                      <a:moveTo>
                        <a:pt x="377" y="15"/>
                      </a:moveTo>
                      <a:lnTo>
                        <a:pt x="377" y="17"/>
                      </a:lnTo>
                      <a:lnTo>
                        <a:pt x="377" y="15"/>
                      </a:lnTo>
                      <a:lnTo>
                        <a:pt x="377" y="17"/>
                      </a:lnTo>
                      <a:lnTo>
                        <a:pt x="377" y="15"/>
                      </a:lnTo>
                      <a:close/>
                      <a:moveTo>
                        <a:pt x="391" y="17"/>
                      </a:moveTo>
                      <a:lnTo>
                        <a:pt x="391" y="15"/>
                      </a:lnTo>
                      <a:lnTo>
                        <a:pt x="391" y="17"/>
                      </a:lnTo>
                      <a:close/>
                      <a:moveTo>
                        <a:pt x="403" y="15"/>
                      </a:moveTo>
                      <a:lnTo>
                        <a:pt x="401" y="15"/>
                      </a:lnTo>
                      <a:lnTo>
                        <a:pt x="403" y="15"/>
                      </a:lnTo>
                      <a:lnTo>
                        <a:pt x="401" y="15"/>
                      </a:lnTo>
                      <a:lnTo>
                        <a:pt x="403" y="15"/>
                      </a:lnTo>
                      <a:close/>
                      <a:moveTo>
                        <a:pt x="394" y="15"/>
                      </a:moveTo>
                      <a:lnTo>
                        <a:pt x="396" y="15"/>
                      </a:lnTo>
                      <a:lnTo>
                        <a:pt x="394" y="15"/>
                      </a:lnTo>
                      <a:lnTo>
                        <a:pt x="396" y="17"/>
                      </a:lnTo>
                      <a:lnTo>
                        <a:pt x="396" y="19"/>
                      </a:lnTo>
                      <a:lnTo>
                        <a:pt x="394" y="17"/>
                      </a:lnTo>
                      <a:lnTo>
                        <a:pt x="394" y="19"/>
                      </a:lnTo>
                      <a:lnTo>
                        <a:pt x="394" y="17"/>
                      </a:lnTo>
                      <a:lnTo>
                        <a:pt x="391" y="17"/>
                      </a:lnTo>
                      <a:lnTo>
                        <a:pt x="394" y="17"/>
                      </a:lnTo>
                      <a:lnTo>
                        <a:pt x="391" y="17"/>
                      </a:lnTo>
                      <a:lnTo>
                        <a:pt x="391" y="15"/>
                      </a:lnTo>
                      <a:lnTo>
                        <a:pt x="394" y="15"/>
                      </a:lnTo>
                      <a:close/>
                      <a:moveTo>
                        <a:pt x="391" y="15"/>
                      </a:moveTo>
                      <a:lnTo>
                        <a:pt x="391" y="17"/>
                      </a:lnTo>
                      <a:lnTo>
                        <a:pt x="391" y="15"/>
                      </a:lnTo>
                      <a:close/>
                      <a:moveTo>
                        <a:pt x="413" y="15"/>
                      </a:moveTo>
                      <a:lnTo>
                        <a:pt x="413" y="17"/>
                      </a:lnTo>
                      <a:lnTo>
                        <a:pt x="413" y="15"/>
                      </a:lnTo>
                      <a:close/>
                      <a:moveTo>
                        <a:pt x="358" y="17"/>
                      </a:moveTo>
                      <a:lnTo>
                        <a:pt x="356" y="17"/>
                      </a:lnTo>
                      <a:lnTo>
                        <a:pt x="356" y="15"/>
                      </a:lnTo>
                      <a:lnTo>
                        <a:pt x="358" y="17"/>
                      </a:lnTo>
                      <a:close/>
                      <a:moveTo>
                        <a:pt x="401" y="15"/>
                      </a:moveTo>
                      <a:lnTo>
                        <a:pt x="403" y="15"/>
                      </a:lnTo>
                      <a:lnTo>
                        <a:pt x="401" y="15"/>
                      </a:lnTo>
                      <a:close/>
                      <a:moveTo>
                        <a:pt x="415" y="15"/>
                      </a:moveTo>
                      <a:lnTo>
                        <a:pt x="415" y="12"/>
                      </a:lnTo>
                      <a:lnTo>
                        <a:pt x="415" y="15"/>
                      </a:lnTo>
                      <a:close/>
                      <a:moveTo>
                        <a:pt x="422" y="12"/>
                      </a:moveTo>
                      <a:lnTo>
                        <a:pt x="422" y="15"/>
                      </a:lnTo>
                      <a:lnTo>
                        <a:pt x="422" y="17"/>
                      </a:lnTo>
                      <a:lnTo>
                        <a:pt x="420" y="17"/>
                      </a:lnTo>
                      <a:lnTo>
                        <a:pt x="420" y="15"/>
                      </a:lnTo>
                      <a:lnTo>
                        <a:pt x="417" y="15"/>
                      </a:lnTo>
                      <a:lnTo>
                        <a:pt x="420" y="15"/>
                      </a:lnTo>
                      <a:lnTo>
                        <a:pt x="417" y="15"/>
                      </a:lnTo>
                      <a:lnTo>
                        <a:pt x="420" y="15"/>
                      </a:lnTo>
                      <a:lnTo>
                        <a:pt x="420" y="12"/>
                      </a:lnTo>
                      <a:lnTo>
                        <a:pt x="420" y="15"/>
                      </a:lnTo>
                      <a:lnTo>
                        <a:pt x="420" y="12"/>
                      </a:lnTo>
                      <a:lnTo>
                        <a:pt x="420" y="15"/>
                      </a:lnTo>
                      <a:lnTo>
                        <a:pt x="422" y="15"/>
                      </a:lnTo>
                      <a:lnTo>
                        <a:pt x="422" y="12"/>
                      </a:lnTo>
                      <a:lnTo>
                        <a:pt x="422" y="15"/>
                      </a:lnTo>
                      <a:lnTo>
                        <a:pt x="422" y="12"/>
                      </a:lnTo>
                      <a:close/>
                      <a:moveTo>
                        <a:pt x="410" y="12"/>
                      </a:moveTo>
                      <a:lnTo>
                        <a:pt x="410" y="15"/>
                      </a:lnTo>
                      <a:lnTo>
                        <a:pt x="410" y="12"/>
                      </a:lnTo>
                      <a:close/>
                      <a:moveTo>
                        <a:pt x="425" y="12"/>
                      </a:moveTo>
                      <a:lnTo>
                        <a:pt x="425" y="15"/>
                      </a:lnTo>
                      <a:lnTo>
                        <a:pt x="422" y="15"/>
                      </a:lnTo>
                      <a:lnTo>
                        <a:pt x="425" y="12"/>
                      </a:lnTo>
                      <a:lnTo>
                        <a:pt x="422" y="12"/>
                      </a:lnTo>
                      <a:lnTo>
                        <a:pt x="425" y="12"/>
                      </a:lnTo>
                      <a:close/>
                      <a:moveTo>
                        <a:pt x="427" y="12"/>
                      </a:moveTo>
                      <a:lnTo>
                        <a:pt x="425" y="12"/>
                      </a:lnTo>
                      <a:lnTo>
                        <a:pt x="427" y="12"/>
                      </a:lnTo>
                      <a:close/>
                      <a:moveTo>
                        <a:pt x="406" y="12"/>
                      </a:moveTo>
                      <a:lnTo>
                        <a:pt x="406" y="15"/>
                      </a:lnTo>
                      <a:lnTo>
                        <a:pt x="403" y="15"/>
                      </a:lnTo>
                      <a:lnTo>
                        <a:pt x="406" y="15"/>
                      </a:lnTo>
                      <a:lnTo>
                        <a:pt x="408" y="15"/>
                      </a:lnTo>
                      <a:lnTo>
                        <a:pt x="406" y="15"/>
                      </a:lnTo>
                      <a:lnTo>
                        <a:pt x="406" y="17"/>
                      </a:lnTo>
                      <a:lnTo>
                        <a:pt x="406" y="15"/>
                      </a:lnTo>
                      <a:lnTo>
                        <a:pt x="403" y="15"/>
                      </a:lnTo>
                      <a:lnTo>
                        <a:pt x="403" y="12"/>
                      </a:lnTo>
                      <a:lnTo>
                        <a:pt x="406" y="15"/>
                      </a:lnTo>
                      <a:lnTo>
                        <a:pt x="406" y="12"/>
                      </a:lnTo>
                      <a:lnTo>
                        <a:pt x="403" y="12"/>
                      </a:lnTo>
                      <a:lnTo>
                        <a:pt x="406" y="12"/>
                      </a:lnTo>
                      <a:close/>
                      <a:moveTo>
                        <a:pt x="389" y="12"/>
                      </a:moveTo>
                      <a:lnTo>
                        <a:pt x="389" y="15"/>
                      </a:lnTo>
                      <a:lnTo>
                        <a:pt x="391" y="17"/>
                      </a:lnTo>
                      <a:lnTo>
                        <a:pt x="389" y="17"/>
                      </a:lnTo>
                      <a:lnTo>
                        <a:pt x="387" y="15"/>
                      </a:lnTo>
                      <a:lnTo>
                        <a:pt x="389" y="15"/>
                      </a:lnTo>
                      <a:lnTo>
                        <a:pt x="387" y="15"/>
                      </a:lnTo>
                      <a:lnTo>
                        <a:pt x="389" y="15"/>
                      </a:lnTo>
                      <a:lnTo>
                        <a:pt x="387" y="15"/>
                      </a:lnTo>
                      <a:lnTo>
                        <a:pt x="387" y="12"/>
                      </a:lnTo>
                      <a:lnTo>
                        <a:pt x="389" y="12"/>
                      </a:lnTo>
                      <a:close/>
                      <a:moveTo>
                        <a:pt x="391" y="12"/>
                      </a:moveTo>
                      <a:lnTo>
                        <a:pt x="389" y="12"/>
                      </a:lnTo>
                      <a:lnTo>
                        <a:pt x="391" y="12"/>
                      </a:lnTo>
                      <a:close/>
                      <a:moveTo>
                        <a:pt x="413" y="12"/>
                      </a:moveTo>
                      <a:lnTo>
                        <a:pt x="410" y="12"/>
                      </a:lnTo>
                      <a:lnTo>
                        <a:pt x="413" y="12"/>
                      </a:lnTo>
                      <a:close/>
                      <a:moveTo>
                        <a:pt x="429" y="12"/>
                      </a:moveTo>
                      <a:lnTo>
                        <a:pt x="427" y="12"/>
                      </a:lnTo>
                      <a:lnTo>
                        <a:pt x="429" y="12"/>
                      </a:lnTo>
                      <a:close/>
                      <a:moveTo>
                        <a:pt x="403" y="12"/>
                      </a:moveTo>
                      <a:lnTo>
                        <a:pt x="403" y="10"/>
                      </a:lnTo>
                      <a:lnTo>
                        <a:pt x="406" y="12"/>
                      </a:lnTo>
                      <a:lnTo>
                        <a:pt x="403" y="12"/>
                      </a:lnTo>
                      <a:close/>
                      <a:moveTo>
                        <a:pt x="413" y="12"/>
                      </a:moveTo>
                      <a:lnTo>
                        <a:pt x="413" y="10"/>
                      </a:lnTo>
                      <a:lnTo>
                        <a:pt x="413" y="12"/>
                      </a:lnTo>
                      <a:close/>
                      <a:moveTo>
                        <a:pt x="377" y="12"/>
                      </a:moveTo>
                      <a:lnTo>
                        <a:pt x="377" y="10"/>
                      </a:lnTo>
                      <a:lnTo>
                        <a:pt x="377" y="12"/>
                      </a:lnTo>
                      <a:close/>
                      <a:moveTo>
                        <a:pt x="410" y="10"/>
                      </a:moveTo>
                      <a:lnTo>
                        <a:pt x="410" y="12"/>
                      </a:lnTo>
                      <a:lnTo>
                        <a:pt x="410" y="10"/>
                      </a:lnTo>
                      <a:lnTo>
                        <a:pt x="410" y="12"/>
                      </a:lnTo>
                      <a:lnTo>
                        <a:pt x="410" y="10"/>
                      </a:lnTo>
                      <a:close/>
                      <a:moveTo>
                        <a:pt x="434" y="10"/>
                      </a:moveTo>
                      <a:lnTo>
                        <a:pt x="434" y="12"/>
                      </a:lnTo>
                      <a:lnTo>
                        <a:pt x="432" y="12"/>
                      </a:lnTo>
                      <a:lnTo>
                        <a:pt x="432" y="10"/>
                      </a:lnTo>
                      <a:lnTo>
                        <a:pt x="434" y="10"/>
                      </a:lnTo>
                      <a:close/>
                      <a:moveTo>
                        <a:pt x="432" y="10"/>
                      </a:moveTo>
                      <a:lnTo>
                        <a:pt x="434" y="10"/>
                      </a:lnTo>
                      <a:lnTo>
                        <a:pt x="432" y="10"/>
                      </a:lnTo>
                      <a:close/>
                      <a:moveTo>
                        <a:pt x="389" y="12"/>
                      </a:moveTo>
                      <a:lnTo>
                        <a:pt x="389" y="10"/>
                      </a:lnTo>
                      <a:lnTo>
                        <a:pt x="387" y="10"/>
                      </a:lnTo>
                      <a:lnTo>
                        <a:pt x="389" y="10"/>
                      </a:lnTo>
                      <a:lnTo>
                        <a:pt x="389" y="12"/>
                      </a:lnTo>
                      <a:close/>
                      <a:moveTo>
                        <a:pt x="413" y="10"/>
                      </a:moveTo>
                      <a:lnTo>
                        <a:pt x="410" y="10"/>
                      </a:lnTo>
                      <a:lnTo>
                        <a:pt x="413" y="10"/>
                      </a:lnTo>
                      <a:close/>
                      <a:moveTo>
                        <a:pt x="379" y="10"/>
                      </a:moveTo>
                      <a:lnTo>
                        <a:pt x="379" y="12"/>
                      </a:lnTo>
                      <a:lnTo>
                        <a:pt x="379" y="10"/>
                      </a:lnTo>
                      <a:close/>
                      <a:moveTo>
                        <a:pt x="389" y="7"/>
                      </a:moveTo>
                      <a:lnTo>
                        <a:pt x="387" y="7"/>
                      </a:lnTo>
                      <a:lnTo>
                        <a:pt x="389" y="7"/>
                      </a:lnTo>
                      <a:close/>
                      <a:moveTo>
                        <a:pt x="432" y="0"/>
                      </a:moveTo>
                      <a:lnTo>
                        <a:pt x="429" y="0"/>
                      </a:lnTo>
                      <a:lnTo>
                        <a:pt x="43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1" name="Freeform 57121"/>
                <p:cNvSpPr>
                  <a:spLocks noEditPoints="1"/>
                </p:cNvSpPr>
                <p:nvPr/>
              </p:nvSpPr>
              <p:spPr bwMode="auto">
                <a:xfrm>
                  <a:off x="4670867" y="950431"/>
                  <a:ext cx="1533695" cy="1741466"/>
                </a:xfrm>
                <a:custGeom>
                  <a:avLst/>
                  <a:gdLst>
                    <a:gd name="T0" fmla="*/ 123 w 432"/>
                    <a:gd name="T1" fmla="*/ 554 h 590"/>
                    <a:gd name="T2" fmla="*/ 178 w 432"/>
                    <a:gd name="T3" fmla="*/ 523 h 590"/>
                    <a:gd name="T4" fmla="*/ 185 w 432"/>
                    <a:gd name="T5" fmla="*/ 509 h 590"/>
                    <a:gd name="T6" fmla="*/ 187 w 432"/>
                    <a:gd name="T7" fmla="*/ 495 h 590"/>
                    <a:gd name="T8" fmla="*/ 187 w 432"/>
                    <a:gd name="T9" fmla="*/ 483 h 590"/>
                    <a:gd name="T10" fmla="*/ 31 w 432"/>
                    <a:gd name="T11" fmla="*/ 478 h 590"/>
                    <a:gd name="T12" fmla="*/ 258 w 432"/>
                    <a:gd name="T13" fmla="*/ 473 h 590"/>
                    <a:gd name="T14" fmla="*/ 185 w 432"/>
                    <a:gd name="T15" fmla="*/ 466 h 590"/>
                    <a:gd name="T16" fmla="*/ 192 w 432"/>
                    <a:gd name="T17" fmla="*/ 464 h 590"/>
                    <a:gd name="T18" fmla="*/ 16 w 432"/>
                    <a:gd name="T19" fmla="*/ 461 h 590"/>
                    <a:gd name="T20" fmla="*/ 26 w 432"/>
                    <a:gd name="T21" fmla="*/ 457 h 590"/>
                    <a:gd name="T22" fmla="*/ 197 w 432"/>
                    <a:gd name="T23" fmla="*/ 449 h 590"/>
                    <a:gd name="T24" fmla="*/ 199 w 432"/>
                    <a:gd name="T25" fmla="*/ 445 h 590"/>
                    <a:gd name="T26" fmla="*/ 202 w 432"/>
                    <a:gd name="T27" fmla="*/ 445 h 590"/>
                    <a:gd name="T28" fmla="*/ 14 w 432"/>
                    <a:gd name="T29" fmla="*/ 442 h 590"/>
                    <a:gd name="T30" fmla="*/ 197 w 432"/>
                    <a:gd name="T31" fmla="*/ 438 h 590"/>
                    <a:gd name="T32" fmla="*/ 9 w 432"/>
                    <a:gd name="T33" fmla="*/ 433 h 590"/>
                    <a:gd name="T34" fmla="*/ 197 w 432"/>
                    <a:gd name="T35" fmla="*/ 430 h 590"/>
                    <a:gd name="T36" fmla="*/ 7 w 432"/>
                    <a:gd name="T37" fmla="*/ 428 h 590"/>
                    <a:gd name="T38" fmla="*/ 206 w 432"/>
                    <a:gd name="T39" fmla="*/ 421 h 590"/>
                    <a:gd name="T40" fmla="*/ 218 w 432"/>
                    <a:gd name="T41" fmla="*/ 419 h 590"/>
                    <a:gd name="T42" fmla="*/ 7 w 432"/>
                    <a:gd name="T43" fmla="*/ 416 h 590"/>
                    <a:gd name="T44" fmla="*/ 237 w 432"/>
                    <a:gd name="T45" fmla="*/ 411 h 590"/>
                    <a:gd name="T46" fmla="*/ 223 w 432"/>
                    <a:gd name="T47" fmla="*/ 409 h 590"/>
                    <a:gd name="T48" fmla="*/ 235 w 432"/>
                    <a:gd name="T49" fmla="*/ 404 h 590"/>
                    <a:gd name="T50" fmla="*/ 258 w 432"/>
                    <a:gd name="T51" fmla="*/ 397 h 590"/>
                    <a:gd name="T52" fmla="*/ 258 w 432"/>
                    <a:gd name="T53" fmla="*/ 395 h 590"/>
                    <a:gd name="T54" fmla="*/ 261 w 432"/>
                    <a:gd name="T55" fmla="*/ 388 h 590"/>
                    <a:gd name="T56" fmla="*/ 244 w 432"/>
                    <a:gd name="T57" fmla="*/ 385 h 590"/>
                    <a:gd name="T58" fmla="*/ 251 w 432"/>
                    <a:gd name="T59" fmla="*/ 383 h 590"/>
                    <a:gd name="T60" fmla="*/ 273 w 432"/>
                    <a:gd name="T61" fmla="*/ 381 h 590"/>
                    <a:gd name="T62" fmla="*/ 275 w 432"/>
                    <a:gd name="T63" fmla="*/ 378 h 590"/>
                    <a:gd name="T64" fmla="*/ 282 w 432"/>
                    <a:gd name="T65" fmla="*/ 378 h 590"/>
                    <a:gd name="T66" fmla="*/ 256 w 432"/>
                    <a:gd name="T67" fmla="*/ 371 h 590"/>
                    <a:gd name="T68" fmla="*/ 277 w 432"/>
                    <a:gd name="T69" fmla="*/ 369 h 590"/>
                    <a:gd name="T70" fmla="*/ 268 w 432"/>
                    <a:gd name="T71" fmla="*/ 362 h 590"/>
                    <a:gd name="T72" fmla="*/ 249 w 432"/>
                    <a:gd name="T73" fmla="*/ 343 h 590"/>
                    <a:gd name="T74" fmla="*/ 251 w 432"/>
                    <a:gd name="T75" fmla="*/ 340 h 590"/>
                    <a:gd name="T76" fmla="*/ 251 w 432"/>
                    <a:gd name="T77" fmla="*/ 331 h 590"/>
                    <a:gd name="T78" fmla="*/ 235 w 432"/>
                    <a:gd name="T79" fmla="*/ 328 h 590"/>
                    <a:gd name="T80" fmla="*/ 232 w 432"/>
                    <a:gd name="T81" fmla="*/ 326 h 590"/>
                    <a:gd name="T82" fmla="*/ 218 w 432"/>
                    <a:gd name="T83" fmla="*/ 319 h 590"/>
                    <a:gd name="T84" fmla="*/ 206 w 432"/>
                    <a:gd name="T85" fmla="*/ 300 h 590"/>
                    <a:gd name="T86" fmla="*/ 204 w 432"/>
                    <a:gd name="T87" fmla="*/ 283 h 590"/>
                    <a:gd name="T88" fmla="*/ 204 w 432"/>
                    <a:gd name="T89" fmla="*/ 267 h 590"/>
                    <a:gd name="T90" fmla="*/ 225 w 432"/>
                    <a:gd name="T91" fmla="*/ 219 h 590"/>
                    <a:gd name="T92" fmla="*/ 223 w 432"/>
                    <a:gd name="T93" fmla="*/ 186 h 590"/>
                    <a:gd name="T94" fmla="*/ 263 w 432"/>
                    <a:gd name="T95" fmla="*/ 179 h 590"/>
                    <a:gd name="T96" fmla="*/ 280 w 432"/>
                    <a:gd name="T97" fmla="*/ 167 h 590"/>
                    <a:gd name="T98" fmla="*/ 292 w 432"/>
                    <a:gd name="T99" fmla="*/ 162 h 590"/>
                    <a:gd name="T100" fmla="*/ 325 w 432"/>
                    <a:gd name="T101" fmla="*/ 153 h 590"/>
                    <a:gd name="T102" fmla="*/ 315 w 432"/>
                    <a:gd name="T103" fmla="*/ 148 h 590"/>
                    <a:gd name="T104" fmla="*/ 327 w 432"/>
                    <a:gd name="T105" fmla="*/ 131 h 590"/>
                    <a:gd name="T106" fmla="*/ 342 w 432"/>
                    <a:gd name="T107" fmla="*/ 93 h 590"/>
                    <a:gd name="T108" fmla="*/ 351 w 432"/>
                    <a:gd name="T109" fmla="*/ 67 h 590"/>
                    <a:gd name="T110" fmla="*/ 363 w 432"/>
                    <a:gd name="T111" fmla="*/ 60 h 590"/>
                    <a:gd name="T112" fmla="*/ 375 w 432"/>
                    <a:gd name="T113" fmla="*/ 53 h 590"/>
                    <a:gd name="T114" fmla="*/ 398 w 432"/>
                    <a:gd name="T115" fmla="*/ 43 h 590"/>
                    <a:gd name="T116" fmla="*/ 394 w 432"/>
                    <a:gd name="T117" fmla="*/ 41 h 590"/>
                    <a:gd name="T118" fmla="*/ 415 w 432"/>
                    <a:gd name="T119" fmla="*/ 39 h 590"/>
                    <a:gd name="T120" fmla="*/ 387 w 432"/>
                    <a:gd name="T121" fmla="*/ 39 h 590"/>
                    <a:gd name="T122" fmla="*/ 429 w 432"/>
                    <a:gd name="T123" fmla="*/ 34 h 590"/>
                    <a:gd name="T124" fmla="*/ 377 w 432"/>
                    <a:gd name="T125" fmla="*/ 31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590">
                      <a:moveTo>
                        <a:pt x="64" y="587"/>
                      </a:moveTo>
                      <a:lnTo>
                        <a:pt x="64" y="590"/>
                      </a:lnTo>
                      <a:lnTo>
                        <a:pt x="64" y="587"/>
                      </a:lnTo>
                      <a:close/>
                      <a:moveTo>
                        <a:pt x="64" y="587"/>
                      </a:moveTo>
                      <a:lnTo>
                        <a:pt x="64" y="590"/>
                      </a:lnTo>
                      <a:lnTo>
                        <a:pt x="64" y="587"/>
                      </a:lnTo>
                      <a:close/>
                      <a:moveTo>
                        <a:pt x="118" y="561"/>
                      </a:moveTo>
                      <a:lnTo>
                        <a:pt x="118" y="559"/>
                      </a:lnTo>
                      <a:lnTo>
                        <a:pt x="118" y="561"/>
                      </a:lnTo>
                      <a:close/>
                      <a:moveTo>
                        <a:pt x="116" y="559"/>
                      </a:moveTo>
                      <a:lnTo>
                        <a:pt x="118" y="559"/>
                      </a:lnTo>
                      <a:lnTo>
                        <a:pt x="116" y="559"/>
                      </a:lnTo>
                      <a:close/>
                      <a:moveTo>
                        <a:pt x="159" y="556"/>
                      </a:moveTo>
                      <a:lnTo>
                        <a:pt x="156" y="559"/>
                      </a:lnTo>
                      <a:lnTo>
                        <a:pt x="156" y="556"/>
                      </a:lnTo>
                      <a:lnTo>
                        <a:pt x="159" y="556"/>
                      </a:lnTo>
                      <a:close/>
                      <a:moveTo>
                        <a:pt x="147" y="554"/>
                      </a:moveTo>
                      <a:lnTo>
                        <a:pt x="147" y="556"/>
                      </a:lnTo>
                      <a:lnTo>
                        <a:pt x="147" y="554"/>
                      </a:lnTo>
                      <a:close/>
                      <a:moveTo>
                        <a:pt x="147" y="554"/>
                      </a:moveTo>
                      <a:lnTo>
                        <a:pt x="145" y="554"/>
                      </a:lnTo>
                      <a:lnTo>
                        <a:pt x="147" y="554"/>
                      </a:lnTo>
                      <a:close/>
                      <a:moveTo>
                        <a:pt x="137" y="554"/>
                      </a:moveTo>
                      <a:lnTo>
                        <a:pt x="135" y="554"/>
                      </a:lnTo>
                      <a:lnTo>
                        <a:pt x="137" y="554"/>
                      </a:lnTo>
                      <a:close/>
                      <a:moveTo>
                        <a:pt x="149" y="554"/>
                      </a:moveTo>
                      <a:lnTo>
                        <a:pt x="149" y="552"/>
                      </a:lnTo>
                      <a:lnTo>
                        <a:pt x="149" y="554"/>
                      </a:lnTo>
                      <a:close/>
                      <a:moveTo>
                        <a:pt x="123" y="554"/>
                      </a:moveTo>
                      <a:lnTo>
                        <a:pt x="123" y="552"/>
                      </a:lnTo>
                      <a:lnTo>
                        <a:pt x="123" y="554"/>
                      </a:lnTo>
                      <a:close/>
                      <a:moveTo>
                        <a:pt x="133" y="552"/>
                      </a:moveTo>
                      <a:lnTo>
                        <a:pt x="133" y="554"/>
                      </a:lnTo>
                      <a:lnTo>
                        <a:pt x="133" y="552"/>
                      </a:lnTo>
                      <a:close/>
                      <a:moveTo>
                        <a:pt x="140" y="554"/>
                      </a:moveTo>
                      <a:lnTo>
                        <a:pt x="140" y="552"/>
                      </a:lnTo>
                      <a:lnTo>
                        <a:pt x="140" y="554"/>
                      </a:lnTo>
                      <a:close/>
                      <a:moveTo>
                        <a:pt x="142" y="552"/>
                      </a:moveTo>
                      <a:lnTo>
                        <a:pt x="142" y="554"/>
                      </a:lnTo>
                      <a:lnTo>
                        <a:pt x="142" y="552"/>
                      </a:lnTo>
                      <a:lnTo>
                        <a:pt x="142" y="554"/>
                      </a:lnTo>
                      <a:lnTo>
                        <a:pt x="142" y="552"/>
                      </a:lnTo>
                      <a:close/>
                      <a:moveTo>
                        <a:pt x="154" y="552"/>
                      </a:moveTo>
                      <a:lnTo>
                        <a:pt x="152" y="552"/>
                      </a:lnTo>
                      <a:lnTo>
                        <a:pt x="154" y="552"/>
                      </a:lnTo>
                      <a:close/>
                      <a:moveTo>
                        <a:pt x="147" y="552"/>
                      </a:moveTo>
                      <a:lnTo>
                        <a:pt x="145" y="552"/>
                      </a:lnTo>
                      <a:lnTo>
                        <a:pt x="147" y="552"/>
                      </a:lnTo>
                      <a:close/>
                      <a:moveTo>
                        <a:pt x="168" y="547"/>
                      </a:moveTo>
                      <a:lnTo>
                        <a:pt x="166" y="547"/>
                      </a:lnTo>
                      <a:lnTo>
                        <a:pt x="168" y="547"/>
                      </a:lnTo>
                      <a:close/>
                      <a:moveTo>
                        <a:pt x="168" y="547"/>
                      </a:moveTo>
                      <a:lnTo>
                        <a:pt x="166" y="547"/>
                      </a:lnTo>
                      <a:lnTo>
                        <a:pt x="168" y="547"/>
                      </a:lnTo>
                      <a:close/>
                      <a:moveTo>
                        <a:pt x="171" y="537"/>
                      </a:moveTo>
                      <a:lnTo>
                        <a:pt x="171" y="535"/>
                      </a:lnTo>
                      <a:lnTo>
                        <a:pt x="171" y="537"/>
                      </a:lnTo>
                      <a:close/>
                      <a:moveTo>
                        <a:pt x="171" y="535"/>
                      </a:moveTo>
                      <a:lnTo>
                        <a:pt x="171" y="537"/>
                      </a:lnTo>
                      <a:lnTo>
                        <a:pt x="171" y="535"/>
                      </a:lnTo>
                      <a:close/>
                      <a:moveTo>
                        <a:pt x="178" y="521"/>
                      </a:moveTo>
                      <a:lnTo>
                        <a:pt x="178" y="523"/>
                      </a:lnTo>
                      <a:lnTo>
                        <a:pt x="178" y="521"/>
                      </a:lnTo>
                      <a:close/>
                      <a:moveTo>
                        <a:pt x="178" y="521"/>
                      </a:moveTo>
                      <a:lnTo>
                        <a:pt x="178" y="523"/>
                      </a:lnTo>
                      <a:lnTo>
                        <a:pt x="178" y="521"/>
                      </a:lnTo>
                      <a:close/>
                      <a:moveTo>
                        <a:pt x="180" y="518"/>
                      </a:moveTo>
                      <a:lnTo>
                        <a:pt x="180" y="521"/>
                      </a:lnTo>
                      <a:lnTo>
                        <a:pt x="180" y="518"/>
                      </a:lnTo>
                      <a:close/>
                      <a:moveTo>
                        <a:pt x="180" y="518"/>
                      </a:moveTo>
                      <a:lnTo>
                        <a:pt x="180" y="521"/>
                      </a:lnTo>
                      <a:lnTo>
                        <a:pt x="180" y="518"/>
                      </a:lnTo>
                      <a:close/>
                      <a:moveTo>
                        <a:pt x="183" y="518"/>
                      </a:moveTo>
                      <a:lnTo>
                        <a:pt x="180" y="518"/>
                      </a:lnTo>
                      <a:lnTo>
                        <a:pt x="183" y="518"/>
                      </a:lnTo>
                      <a:close/>
                      <a:moveTo>
                        <a:pt x="183" y="514"/>
                      </a:moveTo>
                      <a:lnTo>
                        <a:pt x="180" y="514"/>
                      </a:lnTo>
                      <a:lnTo>
                        <a:pt x="183" y="514"/>
                      </a:lnTo>
                      <a:close/>
                      <a:moveTo>
                        <a:pt x="197" y="511"/>
                      </a:moveTo>
                      <a:lnTo>
                        <a:pt x="194" y="511"/>
                      </a:lnTo>
                      <a:lnTo>
                        <a:pt x="197" y="511"/>
                      </a:lnTo>
                      <a:close/>
                      <a:moveTo>
                        <a:pt x="183" y="511"/>
                      </a:moveTo>
                      <a:lnTo>
                        <a:pt x="180" y="511"/>
                      </a:lnTo>
                      <a:lnTo>
                        <a:pt x="183" y="511"/>
                      </a:lnTo>
                      <a:close/>
                      <a:moveTo>
                        <a:pt x="183" y="509"/>
                      </a:moveTo>
                      <a:lnTo>
                        <a:pt x="180" y="509"/>
                      </a:lnTo>
                      <a:lnTo>
                        <a:pt x="183" y="509"/>
                      </a:lnTo>
                      <a:close/>
                      <a:moveTo>
                        <a:pt x="185" y="509"/>
                      </a:moveTo>
                      <a:lnTo>
                        <a:pt x="183" y="509"/>
                      </a:lnTo>
                      <a:lnTo>
                        <a:pt x="185" y="509"/>
                      </a:lnTo>
                      <a:close/>
                      <a:moveTo>
                        <a:pt x="185" y="509"/>
                      </a:moveTo>
                      <a:lnTo>
                        <a:pt x="183" y="509"/>
                      </a:lnTo>
                      <a:lnTo>
                        <a:pt x="185" y="509"/>
                      </a:lnTo>
                      <a:close/>
                      <a:moveTo>
                        <a:pt x="185" y="509"/>
                      </a:moveTo>
                      <a:lnTo>
                        <a:pt x="183" y="507"/>
                      </a:lnTo>
                      <a:lnTo>
                        <a:pt x="185" y="507"/>
                      </a:lnTo>
                      <a:lnTo>
                        <a:pt x="185" y="509"/>
                      </a:lnTo>
                      <a:close/>
                      <a:moveTo>
                        <a:pt x="185" y="509"/>
                      </a:moveTo>
                      <a:lnTo>
                        <a:pt x="185" y="507"/>
                      </a:lnTo>
                      <a:lnTo>
                        <a:pt x="185" y="509"/>
                      </a:lnTo>
                      <a:close/>
                      <a:moveTo>
                        <a:pt x="185" y="507"/>
                      </a:moveTo>
                      <a:lnTo>
                        <a:pt x="183" y="507"/>
                      </a:lnTo>
                      <a:lnTo>
                        <a:pt x="185" y="507"/>
                      </a:lnTo>
                      <a:close/>
                      <a:moveTo>
                        <a:pt x="183" y="507"/>
                      </a:moveTo>
                      <a:lnTo>
                        <a:pt x="185" y="507"/>
                      </a:lnTo>
                      <a:lnTo>
                        <a:pt x="183" y="507"/>
                      </a:lnTo>
                      <a:close/>
                      <a:moveTo>
                        <a:pt x="185" y="507"/>
                      </a:moveTo>
                      <a:lnTo>
                        <a:pt x="185" y="504"/>
                      </a:lnTo>
                      <a:lnTo>
                        <a:pt x="185" y="507"/>
                      </a:lnTo>
                      <a:close/>
                      <a:moveTo>
                        <a:pt x="187" y="504"/>
                      </a:moveTo>
                      <a:lnTo>
                        <a:pt x="185" y="504"/>
                      </a:lnTo>
                      <a:lnTo>
                        <a:pt x="187" y="504"/>
                      </a:lnTo>
                      <a:close/>
                      <a:moveTo>
                        <a:pt x="183" y="499"/>
                      </a:moveTo>
                      <a:lnTo>
                        <a:pt x="180" y="499"/>
                      </a:lnTo>
                      <a:lnTo>
                        <a:pt x="183" y="499"/>
                      </a:lnTo>
                      <a:close/>
                      <a:moveTo>
                        <a:pt x="38" y="499"/>
                      </a:moveTo>
                      <a:lnTo>
                        <a:pt x="35" y="499"/>
                      </a:lnTo>
                      <a:lnTo>
                        <a:pt x="35" y="497"/>
                      </a:lnTo>
                      <a:lnTo>
                        <a:pt x="38" y="497"/>
                      </a:lnTo>
                      <a:lnTo>
                        <a:pt x="38" y="499"/>
                      </a:lnTo>
                      <a:close/>
                      <a:moveTo>
                        <a:pt x="183" y="497"/>
                      </a:moveTo>
                      <a:lnTo>
                        <a:pt x="183" y="499"/>
                      </a:lnTo>
                      <a:lnTo>
                        <a:pt x="183" y="497"/>
                      </a:lnTo>
                      <a:close/>
                      <a:moveTo>
                        <a:pt x="187" y="495"/>
                      </a:moveTo>
                      <a:lnTo>
                        <a:pt x="185" y="495"/>
                      </a:lnTo>
                      <a:lnTo>
                        <a:pt x="187" y="495"/>
                      </a:lnTo>
                      <a:close/>
                      <a:moveTo>
                        <a:pt x="38" y="495"/>
                      </a:moveTo>
                      <a:lnTo>
                        <a:pt x="35" y="495"/>
                      </a:lnTo>
                      <a:lnTo>
                        <a:pt x="38" y="495"/>
                      </a:lnTo>
                      <a:close/>
                      <a:moveTo>
                        <a:pt x="38" y="495"/>
                      </a:moveTo>
                      <a:lnTo>
                        <a:pt x="38" y="492"/>
                      </a:lnTo>
                      <a:lnTo>
                        <a:pt x="38" y="495"/>
                      </a:lnTo>
                      <a:close/>
                      <a:moveTo>
                        <a:pt x="38" y="492"/>
                      </a:moveTo>
                      <a:lnTo>
                        <a:pt x="38" y="495"/>
                      </a:lnTo>
                      <a:lnTo>
                        <a:pt x="38" y="492"/>
                      </a:lnTo>
                      <a:lnTo>
                        <a:pt x="35" y="492"/>
                      </a:lnTo>
                      <a:lnTo>
                        <a:pt x="38" y="492"/>
                      </a:lnTo>
                      <a:close/>
                      <a:moveTo>
                        <a:pt x="35" y="492"/>
                      </a:moveTo>
                      <a:lnTo>
                        <a:pt x="35" y="490"/>
                      </a:lnTo>
                      <a:lnTo>
                        <a:pt x="35" y="492"/>
                      </a:lnTo>
                      <a:close/>
                      <a:moveTo>
                        <a:pt x="237" y="488"/>
                      </a:moveTo>
                      <a:lnTo>
                        <a:pt x="237" y="490"/>
                      </a:lnTo>
                      <a:lnTo>
                        <a:pt x="237" y="488"/>
                      </a:lnTo>
                      <a:close/>
                      <a:moveTo>
                        <a:pt x="31" y="485"/>
                      </a:moveTo>
                      <a:lnTo>
                        <a:pt x="31" y="483"/>
                      </a:lnTo>
                      <a:lnTo>
                        <a:pt x="31" y="485"/>
                      </a:lnTo>
                      <a:close/>
                      <a:moveTo>
                        <a:pt x="190" y="483"/>
                      </a:moveTo>
                      <a:lnTo>
                        <a:pt x="190" y="485"/>
                      </a:lnTo>
                      <a:lnTo>
                        <a:pt x="190" y="483"/>
                      </a:lnTo>
                      <a:close/>
                      <a:moveTo>
                        <a:pt x="190" y="483"/>
                      </a:moveTo>
                      <a:lnTo>
                        <a:pt x="187" y="485"/>
                      </a:lnTo>
                      <a:lnTo>
                        <a:pt x="187" y="483"/>
                      </a:lnTo>
                      <a:lnTo>
                        <a:pt x="190" y="483"/>
                      </a:lnTo>
                      <a:close/>
                      <a:moveTo>
                        <a:pt x="190" y="483"/>
                      </a:moveTo>
                      <a:lnTo>
                        <a:pt x="187" y="483"/>
                      </a:lnTo>
                      <a:lnTo>
                        <a:pt x="190" y="483"/>
                      </a:lnTo>
                      <a:close/>
                      <a:moveTo>
                        <a:pt x="190" y="483"/>
                      </a:moveTo>
                      <a:lnTo>
                        <a:pt x="190" y="485"/>
                      </a:lnTo>
                      <a:lnTo>
                        <a:pt x="190" y="483"/>
                      </a:lnTo>
                      <a:close/>
                      <a:moveTo>
                        <a:pt x="190" y="483"/>
                      </a:moveTo>
                      <a:lnTo>
                        <a:pt x="187" y="483"/>
                      </a:lnTo>
                      <a:lnTo>
                        <a:pt x="190" y="483"/>
                      </a:lnTo>
                      <a:close/>
                      <a:moveTo>
                        <a:pt x="31" y="483"/>
                      </a:moveTo>
                      <a:lnTo>
                        <a:pt x="31" y="480"/>
                      </a:lnTo>
                      <a:lnTo>
                        <a:pt x="31" y="483"/>
                      </a:lnTo>
                      <a:close/>
                      <a:moveTo>
                        <a:pt x="26" y="483"/>
                      </a:moveTo>
                      <a:lnTo>
                        <a:pt x="26" y="480"/>
                      </a:lnTo>
                      <a:lnTo>
                        <a:pt x="26" y="483"/>
                      </a:lnTo>
                      <a:close/>
                      <a:moveTo>
                        <a:pt x="185" y="480"/>
                      </a:moveTo>
                      <a:lnTo>
                        <a:pt x="183" y="480"/>
                      </a:lnTo>
                      <a:lnTo>
                        <a:pt x="185" y="480"/>
                      </a:lnTo>
                      <a:close/>
                      <a:moveTo>
                        <a:pt x="190" y="480"/>
                      </a:moveTo>
                      <a:lnTo>
                        <a:pt x="190" y="478"/>
                      </a:lnTo>
                      <a:lnTo>
                        <a:pt x="190" y="480"/>
                      </a:lnTo>
                      <a:close/>
                      <a:moveTo>
                        <a:pt x="187" y="478"/>
                      </a:moveTo>
                      <a:lnTo>
                        <a:pt x="187" y="480"/>
                      </a:lnTo>
                      <a:lnTo>
                        <a:pt x="187" y="478"/>
                      </a:lnTo>
                      <a:close/>
                      <a:moveTo>
                        <a:pt x="190" y="480"/>
                      </a:moveTo>
                      <a:lnTo>
                        <a:pt x="190" y="478"/>
                      </a:lnTo>
                      <a:lnTo>
                        <a:pt x="190" y="480"/>
                      </a:lnTo>
                      <a:close/>
                      <a:moveTo>
                        <a:pt x="192" y="478"/>
                      </a:moveTo>
                      <a:lnTo>
                        <a:pt x="190" y="478"/>
                      </a:lnTo>
                      <a:lnTo>
                        <a:pt x="192" y="478"/>
                      </a:lnTo>
                      <a:close/>
                      <a:moveTo>
                        <a:pt x="31" y="478"/>
                      </a:moveTo>
                      <a:lnTo>
                        <a:pt x="28" y="478"/>
                      </a:lnTo>
                      <a:lnTo>
                        <a:pt x="31" y="478"/>
                      </a:lnTo>
                      <a:close/>
                      <a:moveTo>
                        <a:pt x="192" y="478"/>
                      </a:moveTo>
                      <a:lnTo>
                        <a:pt x="190" y="478"/>
                      </a:lnTo>
                      <a:lnTo>
                        <a:pt x="192" y="478"/>
                      </a:lnTo>
                      <a:close/>
                      <a:moveTo>
                        <a:pt x="190" y="478"/>
                      </a:moveTo>
                      <a:lnTo>
                        <a:pt x="187" y="478"/>
                      </a:lnTo>
                      <a:lnTo>
                        <a:pt x="190" y="478"/>
                      </a:lnTo>
                      <a:close/>
                      <a:moveTo>
                        <a:pt x="187" y="478"/>
                      </a:moveTo>
                      <a:lnTo>
                        <a:pt x="187" y="476"/>
                      </a:lnTo>
                      <a:lnTo>
                        <a:pt x="187" y="478"/>
                      </a:lnTo>
                      <a:close/>
                      <a:moveTo>
                        <a:pt x="26" y="476"/>
                      </a:moveTo>
                      <a:lnTo>
                        <a:pt x="26" y="478"/>
                      </a:lnTo>
                      <a:lnTo>
                        <a:pt x="26" y="476"/>
                      </a:lnTo>
                      <a:close/>
                      <a:moveTo>
                        <a:pt x="190" y="478"/>
                      </a:moveTo>
                      <a:lnTo>
                        <a:pt x="190" y="476"/>
                      </a:lnTo>
                      <a:lnTo>
                        <a:pt x="190" y="478"/>
                      </a:lnTo>
                      <a:close/>
                      <a:moveTo>
                        <a:pt x="26" y="476"/>
                      </a:moveTo>
                      <a:lnTo>
                        <a:pt x="26" y="478"/>
                      </a:lnTo>
                      <a:lnTo>
                        <a:pt x="26" y="476"/>
                      </a:lnTo>
                      <a:lnTo>
                        <a:pt x="26" y="478"/>
                      </a:lnTo>
                      <a:lnTo>
                        <a:pt x="24" y="478"/>
                      </a:lnTo>
                      <a:lnTo>
                        <a:pt x="24" y="476"/>
                      </a:lnTo>
                      <a:lnTo>
                        <a:pt x="26" y="476"/>
                      </a:lnTo>
                      <a:close/>
                      <a:moveTo>
                        <a:pt x="192" y="476"/>
                      </a:moveTo>
                      <a:lnTo>
                        <a:pt x="190" y="476"/>
                      </a:lnTo>
                      <a:lnTo>
                        <a:pt x="192" y="476"/>
                      </a:lnTo>
                      <a:close/>
                      <a:moveTo>
                        <a:pt x="190" y="473"/>
                      </a:moveTo>
                      <a:lnTo>
                        <a:pt x="187" y="473"/>
                      </a:lnTo>
                      <a:lnTo>
                        <a:pt x="190" y="473"/>
                      </a:lnTo>
                      <a:close/>
                      <a:moveTo>
                        <a:pt x="261" y="476"/>
                      </a:moveTo>
                      <a:lnTo>
                        <a:pt x="258" y="476"/>
                      </a:lnTo>
                      <a:lnTo>
                        <a:pt x="258" y="473"/>
                      </a:lnTo>
                      <a:lnTo>
                        <a:pt x="261" y="473"/>
                      </a:lnTo>
                      <a:lnTo>
                        <a:pt x="261" y="476"/>
                      </a:lnTo>
                      <a:close/>
                      <a:moveTo>
                        <a:pt x="24" y="473"/>
                      </a:moveTo>
                      <a:lnTo>
                        <a:pt x="26" y="473"/>
                      </a:lnTo>
                      <a:lnTo>
                        <a:pt x="24" y="473"/>
                      </a:lnTo>
                      <a:close/>
                      <a:moveTo>
                        <a:pt x="192" y="473"/>
                      </a:moveTo>
                      <a:lnTo>
                        <a:pt x="190" y="473"/>
                      </a:lnTo>
                      <a:lnTo>
                        <a:pt x="192" y="473"/>
                      </a:lnTo>
                      <a:close/>
                      <a:moveTo>
                        <a:pt x="263" y="473"/>
                      </a:moveTo>
                      <a:lnTo>
                        <a:pt x="261" y="473"/>
                      </a:lnTo>
                      <a:lnTo>
                        <a:pt x="263" y="473"/>
                      </a:lnTo>
                      <a:close/>
                      <a:moveTo>
                        <a:pt x="24" y="471"/>
                      </a:moveTo>
                      <a:lnTo>
                        <a:pt x="24" y="469"/>
                      </a:lnTo>
                      <a:lnTo>
                        <a:pt x="24" y="471"/>
                      </a:lnTo>
                      <a:close/>
                      <a:moveTo>
                        <a:pt x="190" y="471"/>
                      </a:moveTo>
                      <a:lnTo>
                        <a:pt x="190" y="469"/>
                      </a:lnTo>
                      <a:lnTo>
                        <a:pt x="190" y="471"/>
                      </a:lnTo>
                      <a:close/>
                      <a:moveTo>
                        <a:pt x="24" y="469"/>
                      </a:moveTo>
                      <a:lnTo>
                        <a:pt x="21" y="469"/>
                      </a:lnTo>
                      <a:lnTo>
                        <a:pt x="24" y="469"/>
                      </a:lnTo>
                      <a:close/>
                      <a:moveTo>
                        <a:pt x="26" y="469"/>
                      </a:moveTo>
                      <a:lnTo>
                        <a:pt x="24" y="469"/>
                      </a:lnTo>
                      <a:lnTo>
                        <a:pt x="26" y="469"/>
                      </a:lnTo>
                      <a:close/>
                      <a:moveTo>
                        <a:pt x="21" y="469"/>
                      </a:moveTo>
                      <a:lnTo>
                        <a:pt x="19" y="469"/>
                      </a:lnTo>
                      <a:lnTo>
                        <a:pt x="21" y="469"/>
                      </a:lnTo>
                      <a:close/>
                      <a:moveTo>
                        <a:pt x="24" y="469"/>
                      </a:moveTo>
                      <a:lnTo>
                        <a:pt x="24" y="466"/>
                      </a:lnTo>
                      <a:lnTo>
                        <a:pt x="24" y="469"/>
                      </a:lnTo>
                      <a:close/>
                      <a:moveTo>
                        <a:pt x="185" y="469"/>
                      </a:moveTo>
                      <a:lnTo>
                        <a:pt x="185" y="466"/>
                      </a:lnTo>
                      <a:lnTo>
                        <a:pt x="185" y="469"/>
                      </a:lnTo>
                      <a:close/>
                      <a:moveTo>
                        <a:pt x="21" y="469"/>
                      </a:moveTo>
                      <a:lnTo>
                        <a:pt x="21" y="466"/>
                      </a:lnTo>
                      <a:lnTo>
                        <a:pt x="21" y="469"/>
                      </a:lnTo>
                      <a:close/>
                      <a:moveTo>
                        <a:pt x="21" y="469"/>
                      </a:moveTo>
                      <a:lnTo>
                        <a:pt x="21" y="466"/>
                      </a:lnTo>
                      <a:lnTo>
                        <a:pt x="21" y="469"/>
                      </a:lnTo>
                      <a:close/>
                      <a:moveTo>
                        <a:pt x="190" y="466"/>
                      </a:moveTo>
                      <a:lnTo>
                        <a:pt x="190" y="469"/>
                      </a:lnTo>
                      <a:lnTo>
                        <a:pt x="190" y="466"/>
                      </a:lnTo>
                      <a:close/>
                      <a:moveTo>
                        <a:pt x="185" y="466"/>
                      </a:moveTo>
                      <a:lnTo>
                        <a:pt x="183" y="466"/>
                      </a:lnTo>
                      <a:lnTo>
                        <a:pt x="185" y="466"/>
                      </a:lnTo>
                      <a:close/>
                      <a:moveTo>
                        <a:pt x="24" y="466"/>
                      </a:moveTo>
                      <a:lnTo>
                        <a:pt x="21" y="466"/>
                      </a:lnTo>
                      <a:lnTo>
                        <a:pt x="24" y="466"/>
                      </a:lnTo>
                      <a:close/>
                      <a:moveTo>
                        <a:pt x="19" y="466"/>
                      </a:moveTo>
                      <a:lnTo>
                        <a:pt x="21" y="466"/>
                      </a:lnTo>
                      <a:lnTo>
                        <a:pt x="19" y="466"/>
                      </a:lnTo>
                      <a:close/>
                      <a:moveTo>
                        <a:pt x="24" y="466"/>
                      </a:moveTo>
                      <a:lnTo>
                        <a:pt x="21" y="466"/>
                      </a:lnTo>
                      <a:lnTo>
                        <a:pt x="24" y="466"/>
                      </a:lnTo>
                      <a:close/>
                      <a:moveTo>
                        <a:pt x="21" y="466"/>
                      </a:moveTo>
                      <a:lnTo>
                        <a:pt x="21" y="464"/>
                      </a:lnTo>
                      <a:lnTo>
                        <a:pt x="21" y="466"/>
                      </a:lnTo>
                      <a:close/>
                      <a:moveTo>
                        <a:pt x="192" y="466"/>
                      </a:moveTo>
                      <a:lnTo>
                        <a:pt x="192" y="464"/>
                      </a:lnTo>
                      <a:lnTo>
                        <a:pt x="192" y="466"/>
                      </a:lnTo>
                      <a:close/>
                      <a:moveTo>
                        <a:pt x="192" y="464"/>
                      </a:moveTo>
                      <a:lnTo>
                        <a:pt x="192" y="466"/>
                      </a:lnTo>
                      <a:lnTo>
                        <a:pt x="192" y="464"/>
                      </a:lnTo>
                      <a:close/>
                      <a:moveTo>
                        <a:pt x="24" y="466"/>
                      </a:moveTo>
                      <a:lnTo>
                        <a:pt x="24" y="464"/>
                      </a:lnTo>
                      <a:lnTo>
                        <a:pt x="24" y="466"/>
                      </a:lnTo>
                      <a:close/>
                      <a:moveTo>
                        <a:pt x="192" y="464"/>
                      </a:moveTo>
                      <a:lnTo>
                        <a:pt x="192" y="466"/>
                      </a:lnTo>
                      <a:lnTo>
                        <a:pt x="192" y="464"/>
                      </a:lnTo>
                      <a:close/>
                      <a:moveTo>
                        <a:pt x="187" y="464"/>
                      </a:moveTo>
                      <a:lnTo>
                        <a:pt x="185" y="464"/>
                      </a:lnTo>
                      <a:lnTo>
                        <a:pt x="187" y="464"/>
                      </a:lnTo>
                      <a:close/>
                      <a:moveTo>
                        <a:pt x="185" y="464"/>
                      </a:moveTo>
                      <a:lnTo>
                        <a:pt x="183" y="464"/>
                      </a:lnTo>
                      <a:lnTo>
                        <a:pt x="185" y="464"/>
                      </a:lnTo>
                      <a:close/>
                      <a:moveTo>
                        <a:pt x="21" y="464"/>
                      </a:moveTo>
                      <a:lnTo>
                        <a:pt x="19" y="464"/>
                      </a:lnTo>
                      <a:lnTo>
                        <a:pt x="21" y="464"/>
                      </a:lnTo>
                      <a:close/>
                      <a:moveTo>
                        <a:pt x="21" y="464"/>
                      </a:moveTo>
                      <a:lnTo>
                        <a:pt x="21" y="461"/>
                      </a:lnTo>
                      <a:lnTo>
                        <a:pt x="21" y="464"/>
                      </a:lnTo>
                      <a:close/>
                      <a:moveTo>
                        <a:pt x="24" y="464"/>
                      </a:moveTo>
                      <a:lnTo>
                        <a:pt x="24" y="461"/>
                      </a:lnTo>
                      <a:lnTo>
                        <a:pt x="24" y="464"/>
                      </a:lnTo>
                      <a:close/>
                      <a:moveTo>
                        <a:pt x="192" y="464"/>
                      </a:moveTo>
                      <a:lnTo>
                        <a:pt x="192" y="461"/>
                      </a:lnTo>
                      <a:lnTo>
                        <a:pt x="192" y="464"/>
                      </a:lnTo>
                      <a:close/>
                      <a:moveTo>
                        <a:pt x="21" y="461"/>
                      </a:moveTo>
                      <a:lnTo>
                        <a:pt x="19" y="461"/>
                      </a:lnTo>
                      <a:lnTo>
                        <a:pt x="21" y="461"/>
                      </a:lnTo>
                      <a:close/>
                      <a:moveTo>
                        <a:pt x="21" y="461"/>
                      </a:moveTo>
                      <a:lnTo>
                        <a:pt x="19" y="461"/>
                      </a:lnTo>
                      <a:lnTo>
                        <a:pt x="21" y="461"/>
                      </a:lnTo>
                      <a:close/>
                      <a:moveTo>
                        <a:pt x="16" y="461"/>
                      </a:moveTo>
                      <a:lnTo>
                        <a:pt x="19" y="461"/>
                      </a:lnTo>
                      <a:lnTo>
                        <a:pt x="16" y="461"/>
                      </a:lnTo>
                      <a:close/>
                      <a:moveTo>
                        <a:pt x="16" y="461"/>
                      </a:moveTo>
                      <a:lnTo>
                        <a:pt x="19" y="461"/>
                      </a:lnTo>
                      <a:lnTo>
                        <a:pt x="16" y="461"/>
                      </a:lnTo>
                      <a:close/>
                      <a:moveTo>
                        <a:pt x="185" y="461"/>
                      </a:moveTo>
                      <a:lnTo>
                        <a:pt x="185" y="459"/>
                      </a:lnTo>
                      <a:lnTo>
                        <a:pt x="185" y="461"/>
                      </a:lnTo>
                      <a:close/>
                      <a:moveTo>
                        <a:pt x="19" y="461"/>
                      </a:moveTo>
                      <a:lnTo>
                        <a:pt x="19" y="459"/>
                      </a:lnTo>
                      <a:lnTo>
                        <a:pt x="19" y="461"/>
                      </a:lnTo>
                      <a:close/>
                      <a:moveTo>
                        <a:pt x="192" y="461"/>
                      </a:moveTo>
                      <a:lnTo>
                        <a:pt x="192" y="459"/>
                      </a:lnTo>
                      <a:lnTo>
                        <a:pt x="192" y="461"/>
                      </a:lnTo>
                      <a:close/>
                      <a:moveTo>
                        <a:pt x="192" y="461"/>
                      </a:moveTo>
                      <a:lnTo>
                        <a:pt x="192" y="459"/>
                      </a:lnTo>
                      <a:lnTo>
                        <a:pt x="192" y="461"/>
                      </a:lnTo>
                      <a:close/>
                      <a:moveTo>
                        <a:pt x="24" y="459"/>
                      </a:moveTo>
                      <a:lnTo>
                        <a:pt x="21" y="459"/>
                      </a:lnTo>
                      <a:lnTo>
                        <a:pt x="24" y="459"/>
                      </a:lnTo>
                      <a:close/>
                      <a:moveTo>
                        <a:pt x="19" y="459"/>
                      </a:moveTo>
                      <a:lnTo>
                        <a:pt x="16" y="459"/>
                      </a:lnTo>
                      <a:lnTo>
                        <a:pt x="19" y="459"/>
                      </a:lnTo>
                      <a:close/>
                      <a:moveTo>
                        <a:pt x="19" y="459"/>
                      </a:moveTo>
                      <a:lnTo>
                        <a:pt x="16" y="459"/>
                      </a:lnTo>
                      <a:lnTo>
                        <a:pt x="19" y="459"/>
                      </a:lnTo>
                      <a:close/>
                      <a:moveTo>
                        <a:pt x="14" y="459"/>
                      </a:moveTo>
                      <a:lnTo>
                        <a:pt x="16" y="459"/>
                      </a:lnTo>
                      <a:lnTo>
                        <a:pt x="14" y="459"/>
                      </a:lnTo>
                      <a:close/>
                      <a:moveTo>
                        <a:pt x="26" y="459"/>
                      </a:moveTo>
                      <a:lnTo>
                        <a:pt x="26" y="457"/>
                      </a:lnTo>
                      <a:lnTo>
                        <a:pt x="26" y="459"/>
                      </a:lnTo>
                      <a:close/>
                      <a:moveTo>
                        <a:pt x="16" y="459"/>
                      </a:moveTo>
                      <a:lnTo>
                        <a:pt x="16" y="457"/>
                      </a:lnTo>
                      <a:lnTo>
                        <a:pt x="16" y="459"/>
                      </a:lnTo>
                      <a:close/>
                      <a:moveTo>
                        <a:pt x="192" y="459"/>
                      </a:moveTo>
                      <a:lnTo>
                        <a:pt x="192" y="457"/>
                      </a:lnTo>
                      <a:lnTo>
                        <a:pt x="192" y="459"/>
                      </a:lnTo>
                      <a:close/>
                      <a:moveTo>
                        <a:pt x="194" y="457"/>
                      </a:moveTo>
                      <a:lnTo>
                        <a:pt x="192" y="457"/>
                      </a:lnTo>
                      <a:lnTo>
                        <a:pt x="194" y="457"/>
                      </a:lnTo>
                      <a:close/>
                      <a:moveTo>
                        <a:pt x="16" y="457"/>
                      </a:moveTo>
                      <a:lnTo>
                        <a:pt x="14" y="457"/>
                      </a:lnTo>
                      <a:lnTo>
                        <a:pt x="16" y="457"/>
                      </a:lnTo>
                      <a:close/>
                      <a:moveTo>
                        <a:pt x="26" y="457"/>
                      </a:moveTo>
                      <a:lnTo>
                        <a:pt x="28" y="457"/>
                      </a:lnTo>
                      <a:lnTo>
                        <a:pt x="26" y="457"/>
                      </a:lnTo>
                      <a:close/>
                      <a:moveTo>
                        <a:pt x="192" y="454"/>
                      </a:moveTo>
                      <a:lnTo>
                        <a:pt x="190" y="454"/>
                      </a:lnTo>
                      <a:lnTo>
                        <a:pt x="192" y="454"/>
                      </a:lnTo>
                      <a:close/>
                      <a:moveTo>
                        <a:pt x="21" y="454"/>
                      </a:moveTo>
                      <a:lnTo>
                        <a:pt x="21" y="452"/>
                      </a:lnTo>
                      <a:lnTo>
                        <a:pt x="21" y="454"/>
                      </a:lnTo>
                      <a:close/>
                      <a:moveTo>
                        <a:pt x="16" y="452"/>
                      </a:moveTo>
                      <a:lnTo>
                        <a:pt x="14" y="452"/>
                      </a:lnTo>
                      <a:lnTo>
                        <a:pt x="16" y="452"/>
                      </a:lnTo>
                      <a:close/>
                      <a:moveTo>
                        <a:pt x="14" y="452"/>
                      </a:moveTo>
                      <a:lnTo>
                        <a:pt x="12" y="452"/>
                      </a:lnTo>
                      <a:lnTo>
                        <a:pt x="14" y="452"/>
                      </a:lnTo>
                      <a:close/>
                      <a:moveTo>
                        <a:pt x="197" y="449"/>
                      </a:moveTo>
                      <a:lnTo>
                        <a:pt x="194" y="449"/>
                      </a:lnTo>
                      <a:lnTo>
                        <a:pt x="197" y="449"/>
                      </a:lnTo>
                      <a:close/>
                      <a:moveTo>
                        <a:pt x="194" y="447"/>
                      </a:moveTo>
                      <a:lnTo>
                        <a:pt x="194" y="449"/>
                      </a:lnTo>
                      <a:lnTo>
                        <a:pt x="194" y="447"/>
                      </a:lnTo>
                      <a:close/>
                      <a:moveTo>
                        <a:pt x="14" y="447"/>
                      </a:moveTo>
                      <a:lnTo>
                        <a:pt x="14" y="449"/>
                      </a:lnTo>
                      <a:lnTo>
                        <a:pt x="14" y="447"/>
                      </a:lnTo>
                      <a:close/>
                      <a:moveTo>
                        <a:pt x="199" y="447"/>
                      </a:moveTo>
                      <a:lnTo>
                        <a:pt x="197" y="447"/>
                      </a:lnTo>
                      <a:lnTo>
                        <a:pt x="199" y="447"/>
                      </a:lnTo>
                      <a:close/>
                      <a:moveTo>
                        <a:pt x="197" y="447"/>
                      </a:moveTo>
                      <a:lnTo>
                        <a:pt x="197" y="449"/>
                      </a:lnTo>
                      <a:lnTo>
                        <a:pt x="197" y="447"/>
                      </a:lnTo>
                      <a:lnTo>
                        <a:pt x="199" y="447"/>
                      </a:lnTo>
                      <a:lnTo>
                        <a:pt x="197" y="447"/>
                      </a:lnTo>
                      <a:close/>
                      <a:moveTo>
                        <a:pt x="194" y="447"/>
                      </a:moveTo>
                      <a:lnTo>
                        <a:pt x="192" y="447"/>
                      </a:lnTo>
                      <a:lnTo>
                        <a:pt x="194" y="447"/>
                      </a:lnTo>
                      <a:close/>
                      <a:moveTo>
                        <a:pt x="14" y="447"/>
                      </a:moveTo>
                      <a:lnTo>
                        <a:pt x="12" y="447"/>
                      </a:lnTo>
                      <a:lnTo>
                        <a:pt x="14" y="447"/>
                      </a:lnTo>
                      <a:close/>
                      <a:moveTo>
                        <a:pt x="199" y="447"/>
                      </a:moveTo>
                      <a:lnTo>
                        <a:pt x="199" y="445"/>
                      </a:lnTo>
                      <a:lnTo>
                        <a:pt x="199" y="447"/>
                      </a:lnTo>
                      <a:close/>
                      <a:moveTo>
                        <a:pt x="194" y="447"/>
                      </a:moveTo>
                      <a:lnTo>
                        <a:pt x="194" y="445"/>
                      </a:lnTo>
                      <a:lnTo>
                        <a:pt x="194" y="447"/>
                      </a:lnTo>
                      <a:close/>
                      <a:moveTo>
                        <a:pt x="199" y="445"/>
                      </a:moveTo>
                      <a:lnTo>
                        <a:pt x="199" y="447"/>
                      </a:lnTo>
                      <a:lnTo>
                        <a:pt x="199" y="445"/>
                      </a:lnTo>
                      <a:close/>
                      <a:moveTo>
                        <a:pt x="199" y="447"/>
                      </a:moveTo>
                      <a:lnTo>
                        <a:pt x="199" y="445"/>
                      </a:lnTo>
                      <a:lnTo>
                        <a:pt x="199" y="447"/>
                      </a:lnTo>
                      <a:close/>
                      <a:moveTo>
                        <a:pt x="194" y="447"/>
                      </a:moveTo>
                      <a:lnTo>
                        <a:pt x="192" y="447"/>
                      </a:lnTo>
                      <a:lnTo>
                        <a:pt x="192" y="445"/>
                      </a:lnTo>
                      <a:lnTo>
                        <a:pt x="194" y="445"/>
                      </a:lnTo>
                      <a:lnTo>
                        <a:pt x="194" y="447"/>
                      </a:lnTo>
                      <a:close/>
                      <a:moveTo>
                        <a:pt x="14" y="445"/>
                      </a:moveTo>
                      <a:lnTo>
                        <a:pt x="14" y="447"/>
                      </a:lnTo>
                      <a:lnTo>
                        <a:pt x="14" y="445"/>
                      </a:lnTo>
                      <a:close/>
                      <a:moveTo>
                        <a:pt x="202" y="445"/>
                      </a:moveTo>
                      <a:lnTo>
                        <a:pt x="199" y="445"/>
                      </a:lnTo>
                      <a:lnTo>
                        <a:pt x="202" y="445"/>
                      </a:lnTo>
                      <a:close/>
                      <a:moveTo>
                        <a:pt x="14" y="445"/>
                      </a:moveTo>
                      <a:lnTo>
                        <a:pt x="12" y="445"/>
                      </a:lnTo>
                      <a:lnTo>
                        <a:pt x="14" y="445"/>
                      </a:lnTo>
                      <a:close/>
                      <a:moveTo>
                        <a:pt x="194" y="445"/>
                      </a:moveTo>
                      <a:lnTo>
                        <a:pt x="192" y="445"/>
                      </a:lnTo>
                      <a:lnTo>
                        <a:pt x="194" y="445"/>
                      </a:lnTo>
                      <a:close/>
                      <a:moveTo>
                        <a:pt x="21" y="445"/>
                      </a:moveTo>
                      <a:lnTo>
                        <a:pt x="19" y="445"/>
                      </a:lnTo>
                      <a:lnTo>
                        <a:pt x="21" y="445"/>
                      </a:lnTo>
                      <a:close/>
                      <a:moveTo>
                        <a:pt x="14" y="445"/>
                      </a:moveTo>
                      <a:lnTo>
                        <a:pt x="16" y="445"/>
                      </a:lnTo>
                      <a:lnTo>
                        <a:pt x="14" y="445"/>
                      </a:lnTo>
                      <a:close/>
                      <a:moveTo>
                        <a:pt x="199" y="445"/>
                      </a:moveTo>
                      <a:lnTo>
                        <a:pt x="197" y="445"/>
                      </a:lnTo>
                      <a:lnTo>
                        <a:pt x="199" y="445"/>
                      </a:lnTo>
                      <a:close/>
                      <a:moveTo>
                        <a:pt x="199" y="445"/>
                      </a:moveTo>
                      <a:lnTo>
                        <a:pt x="197" y="445"/>
                      </a:lnTo>
                      <a:lnTo>
                        <a:pt x="199" y="445"/>
                      </a:lnTo>
                      <a:close/>
                      <a:moveTo>
                        <a:pt x="202" y="445"/>
                      </a:moveTo>
                      <a:lnTo>
                        <a:pt x="199" y="445"/>
                      </a:lnTo>
                      <a:lnTo>
                        <a:pt x="202" y="445"/>
                      </a:lnTo>
                      <a:lnTo>
                        <a:pt x="199" y="445"/>
                      </a:lnTo>
                      <a:lnTo>
                        <a:pt x="202" y="445"/>
                      </a:lnTo>
                      <a:close/>
                      <a:moveTo>
                        <a:pt x="202" y="445"/>
                      </a:moveTo>
                      <a:lnTo>
                        <a:pt x="199" y="445"/>
                      </a:lnTo>
                      <a:lnTo>
                        <a:pt x="202" y="445"/>
                      </a:lnTo>
                      <a:close/>
                      <a:moveTo>
                        <a:pt x="199" y="445"/>
                      </a:moveTo>
                      <a:lnTo>
                        <a:pt x="199" y="442"/>
                      </a:lnTo>
                      <a:lnTo>
                        <a:pt x="199" y="445"/>
                      </a:lnTo>
                      <a:close/>
                      <a:moveTo>
                        <a:pt x="14" y="445"/>
                      </a:moveTo>
                      <a:lnTo>
                        <a:pt x="12" y="445"/>
                      </a:lnTo>
                      <a:lnTo>
                        <a:pt x="14" y="442"/>
                      </a:lnTo>
                      <a:lnTo>
                        <a:pt x="14" y="445"/>
                      </a:lnTo>
                      <a:close/>
                      <a:moveTo>
                        <a:pt x="12" y="445"/>
                      </a:moveTo>
                      <a:lnTo>
                        <a:pt x="12" y="442"/>
                      </a:lnTo>
                      <a:lnTo>
                        <a:pt x="12" y="445"/>
                      </a:lnTo>
                      <a:close/>
                      <a:moveTo>
                        <a:pt x="199" y="442"/>
                      </a:moveTo>
                      <a:lnTo>
                        <a:pt x="202" y="442"/>
                      </a:lnTo>
                      <a:lnTo>
                        <a:pt x="199" y="442"/>
                      </a:lnTo>
                      <a:close/>
                      <a:moveTo>
                        <a:pt x="199" y="442"/>
                      </a:moveTo>
                      <a:lnTo>
                        <a:pt x="199" y="440"/>
                      </a:lnTo>
                      <a:lnTo>
                        <a:pt x="199" y="442"/>
                      </a:lnTo>
                      <a:close/>
                      <a:moveTo>
                        <a:pt x="192" y="442"/>
                      </a:moveTo>
                      <a:lnTo>
                        <a:pt x="192" y="440"/>
                      </a:lnTo>
                      <a:lnTo>
                        <a:pt x="192" y="442"/>
                      </a:lnTo>
                      <a:close/>
                      <a:moveTo>
                        <a:pt x="199" y="442"/>
                      </a:moveTo>
                      <a:lnTo>
                        <a:pt x="199" y="440"/>
                      </a:lnTo>
                      <a:lnTo>
                        <a:pt x="199" y="442"/>
                      </a:lnTo>
                      <a:close/>
                      <a:moveTo>
                        <a:pt x="14" y="440"/>
                      </a:moveTo>
                      <a:lnTo>
                        <a:pt x="14" y="442"/>
                      </a:lnTo>
                      <a:lnTo>
                        <a:pt x="12" y="440"/>
                      </a:lnTo>
                      <a:lnTo>
                        <a:pt x="14" y="440"/>
                      </a:lnTo>
                      <a:close/>
                      <a:moveTo>
                        <a:pt x="197" y="442"/>
                      </a:moveTo>
                      <a:lnTo>
                        <a:pt x="194" y="442"/>
                      </a:lnTo>
                      <a:lnTo>
                        <a:pt x="197" y="440"/>
                      </a:lnTo>
                      <a:lnTo>
                        <a:pt x="197" y="442"/>
                      </a:lnTo>
                      <a:close/>
                      <a:moveTo>
                        <a:pt x="199" y="438"/>
                      </a:moveTo>
                      <a:lnTo>
                        <a:pt x="199" y="440"/>
                      </a:lnTo>
                      <a:lnTo>
                        <a:pt x="199" y="438"/>
                      </a:lnTo>
                      <a:lnTo>
                        <a:pt x="199" y="440"/>
                      </a:lnTo>
                      <a:lnTo>
                        <a:pt x="199" y="438"/>
                      </a:lnTo>
                      <a:close/>
                      <a:moveTo>
                        <a:pt x="12" y="440"/>
                      </a:moveTo>
                      <a:lnTo>
                        <a:pt x="9" y="438"/>
                      </a:lnTo>
                      <a:lnTo>
                        <a:pt x="12" y="438"/>
                      </a:lnTo>
                      <a:lnTo>
                        <a:pt x="12" y="440"/>
                      </a:lnTo>
                      <a:close/>
                      <a:moveTo>
                        <a:pt x="199" y="440"/>
                      </a:moveTo>
                      <a:lnTo>
                        <a:pt x="199" y="438"/>
                      </a:lnTo>
                      <a:lnTo>
                        <a:pt x="199" y="440"/>
                      </a:lnTo>
                      <a:close/>
                      <a:moveTo>
                        <a:pt x="190" y="438"/>
                      </a:moveTo>
                      <a:lnTo>
                        <a:pt x="192" y="438"/>
                      </a:lnTo>
                      <a:lnTo>
                        <a:pt x="190" y="438"/>
                      </a:lnTo>
                      <a:close/>
                      <a:moveTo>
                        <a:pt x="192" y="438"/>
                      </a:moveTo>
                      <a:lnTo>
                        <a:pt x="190" y="438"/>
                      </a:lnTo>
                      <a:lnTo>
                        <a:pt x="192" y="438"/>
                      </a:lnTo>
                      <a:close/>
                      <a:moveTo>
                        <a:pt x="192" y="438"/>
                      </a:moveTo>
                      <a:lnTo>
                        <a:pt x="190" y="438"/>
                      </a:lnTo>
                      <a:lnTo>
                        <a:pt x="192" y="438"/>
                      </a:lnTo>
                      <a:close/>
                      <a:moveTo>
                        <a:pt x="190" y="438"/>
                      </a:moveTo>
                      <a:lnTo>
                        <a:pt x="192" y="438"/>
                      </a:lnTo>
                      <a:lnTo>
                        <a:pt x="190" y="438"/>
                      </a:lnTo>
                      <a:close/>
                      <a:moveTo>
                        <a:pt x="197" y="438"/>
                      </a:moveTo>
                      <a:lnTo>
                        <a:pt x="197" y="435"/>
                      </a:lnTo>
                      <a:lnTo>
                        <a:pt x="197" y="438"/>
                      </a:lnTo>
                      <a:close/>
                      <a:moveTo>
                        <a:pt x="199" y="435"/>
                      </a:moveTo>
                      <a:lnTo>
                        <a:pt x="199" y="438"/>
                      </a:lnTo>
                      <a:lnTo>
                        <a:pt x="199" y="435"/>
                      </a:lnTo>
                      <a:close/>
                      <a:moveTo>
                        <a:pt x="192" y="435"/>
                      </a:moveTo>
                      <a:lnTo>
                        <a:pt x="190" y="435"/>
                      </a:lnTo>
                      <a:lnTo>
                        <a:pt x="192" y="435"/>
                      </a:lnTo>
                      <a:close/>
                      <a:moveTo>
                        <a:pt x="185" y="435"/>
                      </a:moveTo>
                      <a:lnTo>
                        <a:pt x="183" y="435"/>
                      </a:lnTo>
                      <a:lnTo>
                        <a:pt x="185" y="435"/>
                      </a:lnTo>
                      <a:close/>
                      <a:moveTo>
                        <a:pt x="194" y="435"/>
                      </a:moveTo>
                      <a:lnTo>
                        <a:pt x="194" y="433"/>
                      </a:lnTo>
                      <a:lnTo>
                        <a:pt x="194" y="435"/>
                      </a:lnTo>
                      <a:close/>
                      <a:moveTo>
                        <a:pt x="9" y="435"/>
                      </a:moveTo>
                      <a:lnTo>
                        <a:pt x="9" y="433"/>
                      </a:lnTo>
                      <a:lnTo>
                        <a:pt x="9" y="435"/>
                      </a:lnTo>
                      <a:close/>
                      <a:moveTo>
                        <a:pt x="197" y="433"/>
                      </a:moveTo>
                      <a:lnTo>
                        <a:pt x="197" y="435"/>
                      </a:lnTo>
                      <a:lnTo>
                        <a:pt x="197" y="433"/>
                      </a:lnTo>
                      <a:close/>
                      <a:moveTo>
                        <a:pt x="194" y="433"/>
                      </a:moveTo>
                      <a:lnTo>
                        <a:pt x="197" y="433"/>
                      </a:lnTo>
                      <a:lnTo>
                        <a:pt x="194" y="433"/>
                      </a:lnTo>
                      <a:close/>
                      <a:moveTo>
                        <a:pt x="197" y="433"/>
                      </a:moveTo>
                      <a:lnTo>
                        <a:pt x="197" y="435"/>
                      </a:lnTo>
                      <a:lnTo>
                        <a:pt x="197" y="433"/>
                      </a:lnTo>
                      <a:close/>
                      <a:moveTo>
                        <a:pt x="12" y="433"/>
                      </a:moveTo>
                      <a:lnTo>
                        <a:pt x="9" y="433"/>
                      </a:lnTo>
                      <a:lnTo>
                        <a:pt x="12" y="433"/>
                      </a:lnTo>
                      <a:close/>
                      <a:moveTo>
                        <a:pt x="12" y="433"/>
                      </a:moveTo>
                      <a:lnTo>
                        <a:pt x="9" y="433"/>
                      </a:lnTo>
                      <a:lnTo>
                        <a:pt x="12" y="433"/>
                      </a:lnTo>
                      <a:close/>
                      <a:moveTo>
                        <a:pt x="9" y="430"/>
                      </a:moveTo>
                      <a:lnTo>
                        <a:pt x="9" y="433"/>
                      </a:lnTo>
                      <a:lnTo>
                        <a:pt x="9" y="430"/>
                      </a:lnTo>
                      <a:close/>
                      <a:moveTo>
                        <a:pt x="199" y="430"/>
                      </a:moveTo>
                      <a:lnTo>
                        <a:pt x="197" y="433"/>
                      </a:lnTo>
                      <a:lnTo>
                        <a:pt x="197" y="430"/>
                      </a:lnTo>
                      <a:lnTo>
                        <a:pt x="199" y="430"/>
                      </a:lnTo>
                      <a:close/>
                      <a:moveTo>
                        <a:pt x="9" y="430"/>
                      </a:moveTo>
                      <a:lnTo>
                        <a:pt x="7" y="430"/>
                      </a:lnTo>
                      <a:lnTo>
                        <a:pt x="9" y="430"/>
                      </a:lnTo>
                      <a:close/>
                      <a:moveTo>
                        <a:pt x="199" y="430"/>
                      </a:moveTo>
                      <a:lnTo>
                        <a:pt x="197" y="430"/>
                      </a:lnTo>
                      <a:lnTo>
                        <a:pt x="199" y="430"/>
                      </a:lnTo>
                      <a:lnTo>
                        <a:pt x="197" y="430"/>
                      </a:lnTo>
                      <a:lnTo>
                        <a:pt x="199" y="430"/>
                      </a:lnTo>
                      <a:close/>
                      <a:moveTo>
                        <a:pt x="197" y="430"/>
                      </a:moveTo>
                      <a:lnTo>
                        <a:pt x="194" y="430"/>
                      </a:lnTo>
                      <a:lnTo>
                        <a:pt x="197" y="430"/>
                      </a:lnTo>
                      <a:close/>
                      <a:moveTo>
                        <a:pt x="9" y="430"/>
                      </a:moveTo>
                      <a:lnTo>
                        <a:pt x="7" y="430"/>
                      </a:lnTo>
                      <a:lnTo>
                        <a:pt x="9" y="430"/>
                      </a:lnTo>
                      <a:close/>
                      <a:moveTo>
                        <a:pt x="7" y="430"/>
                      </a:moveTo>
                      <a:lnTo>
                        <a:pt x="7" y="428"/>
                      </a:lnTo>
                      <a:lnTo>
                        <a:pt x="7" y="430"/>
                      </a:lnTo>
                      <a:close/>
                      <a:moveTo>
                        <a:pt x="194" y="430"/>
                      </a:moveTo>
                      <a:lnTo>
                        <a:pt x="194" y="428"/>
                      </a:lnTo>
                      <a:lnTo>
                        <a:pt x="194" y="430"/>
                      </a:lnTo>
                      <a:close/>
                      <a:moveTo>
                        <a:pt x="197" y="430"/>
                      </a:moveTo>
                      <a:lnTo>
                        <a:pt x="197" y="428"/>
                      </a:lnTo>
                      <a:lnTo>
                        <a:pt x="197" y="430"/>
                      </a:lnTo>
                      <a:close/>
                      <a:moveTo>
                        <a:pt x="197" y="430"/>
                      </a:moveTo>
                      <a:lnTo>
                        <a:pt x="197" y="428"/>
                      </a:lnTo>
                      <a:lnTo>
                        <a:pt x="197" y="430"/>
                      </a:lnTo>
                      <a:close/>
                      <a:moveTo>
                        <a:pt x="5" y="428"/>
                      </a:moveTo>
                      <a:lnTo>
                        <a:pt x="5" y="430"/>
                      </a:lnTo>
                      <a:lnTo>
                        <a:pt x="5" y="428"/>
                      </a:lnTo>
                      <a:lnTo>
                        <a:pt x="2" y="428"/>
                      </a:lnTo>
                      <a:lnTo>
                        <a:pt x="5" y="428"/>
                      </a:lnTo>
                      <a:close/>
                      <a:moveTo>
                        <a:pt x="5" y="428"/>
                      </a:moveTo>
                      <a:lnTo>
                        <a:pt x="2" y="428"/>
                      </a:lnTo>
                      <a:lnTo>
                        <a:pt x="5" y="428"/>
                      </a:lnTo>
                      <a:close/>
                      <a:moveTo>
                        <a:pt x="197" y="428"/>
                      </a:moveTo>
                      <a:lnTo>
                        <a:pt x="194" y="428"/>
                      </a:lnTo>
                      <a:lnTo>
                        <a:pt x="197" y="428"/>
                      </a:lnTo>
                      <a:close/>
                      <a:moveTo>
                        <a:pt x="194" y="428"/>
                      </a:moveTo>
                      <a:lnTo>
                        <a:pt x="192" y="428"/>
                      </a:lnTo>
                      <a:lnTo>
                        <a:pt x="194" y="428"/>
                      </a:lnTo>
                      <a:close/>
                      <a:moveTo>
                        <a:pt x="9" y="428"/>
                      </a:moveTo>
                      <a:lnTo>
                        <a:pt x="7" y="428"/>
                      </a:lnTo>
                      <a:lnTo>
                        <a:pt x="9" y="428"/>
                      </a:lnTo>
                      <a:close/>
                      <a:moveTo>
                        <a:pt x="2" y="428"/>
                      </a:moveTo>
                      <a:lnTo>
                        <a:pt x="2" y="426"/>
                      </a:lnTo>
                      <a:lnTo>
                        <a:pt x="2" y="428"/>
                      </a:lnTo>
                      <a:close/>
                      <a:moveTo>
                        <a:pt x="7" y="428"/>
                      </a:moveTo>
                      <a:lnTo>
                        <a:pt x="7" y="426"/>
                      </a:lnTo>
                      <a:lnTo>
                        <a:pt x="7" y="428"/>
                      </a:lnTo>
                      <a:close/>
                      <a:moveTo>
                        <a:pt x="194" y="428"/>
                      </a:moveTo>
                      <a:lnTo>
                        <a:pt x="194" y="426"/>
                      </a:lnTo>
                      <a:lnTo>
                        <a:pt x="194" y="428"/>
                      </a:lnTo>
                      <a:close/>
                      <a:moveTo>
                        <a:pt x="7" y="426"/>
                      </a:moveTo>
                      <a:lnTo>
                        <a:pt x="7" y="428"/>
                      </a:lnTo>
                      <a:lnTo>
                        <a:pt x="7" y="426"/>
                      </a:lnTo>
                      <a:close/>
                      <a:moveTo>
                        <a:pt x="178" y="426"/>
                      </a:moveTo>
                      <a:lnTo>
                        <a:pt x="175" y="426"/>
                      </a:lnTo>
                      <a:lnTo>
                        <a:pt x="178" y="426"/>
                      </a:lnTo>
                      <a:close/>
                      <a:moveTo>
                        <a:pt x="7" y="426"/>
                      </a:moveTo>
                      <a:lnTo>
                        <a:pt x="9" y="426"/>
                      </a:lnTo>
                      <a:lnTo>
                        <a:pt x="7" y="426"/>
                      </a:lnTo>
                      <a:close/>
                      <a:moveTo>
                        <a:pt x="7" y="426"/>
                      </a:moveTo>
                      <a:lnTo>
                        <a:pt x="7" y="423"/>
                      </a:lnTo>
                      <a:lnTo>
                        <a:pt x="7" y="426"/>
                      </a:lnTo>
                      <a:close/>
                      <a:moveTo>
                        <a:pt x="175" y="423"/>
                      </a:moveTo>
                      <a:lnTo>
                        <a:pt x="175" y="426"/>
                      </a:lnTo>
                      <a:lnTo>
                        <a:pt x="175" y="423"/>
                      </a:lnTo>
                      <a:close/>
                      <a:moveTo>
                        <a:pt x="204" y="423"/>
                      </a:moveTo>
                      <a:lnTo>
                        <a:pt x="204" y="426"/>
                      </a:lnTo>
                      <a:lnTo>
                        <a:pt x="204" y="423"/>
                      </a:lnTo>
                      <a:close/>
                      <a:moveTo>
                        <a:pt x="199" y="423"/>
                      </a:moveTo>
                      <a:lnTo>
                        <a:pt x="197" y="423"/>
                      </a:lnTo>
                      <a:lnTo>
                        <a:pt x="199" y="423"/>
                      </a:lnTo>
                      <a:close/>
                      <a:moveTo>
                        <a:pt x="9" y="423"/>
                      </a:moveTo>
                      <a:lnTo>
                        <a:pt x="7" y="423"/>
                      </a:lnTo>
                      <a:lnTo>
                        <a:pt x="9" y="423"/>
                      </a:lnTo>
                      <a:close/>
                      <a:moveTo>
                        <a:pt x="7" y="423"/>
                      </a:moveTo>
                      <a:lnTo>
                        <a:pt x="7" y="421"/>
                      </a:lnTo>
                      <a:lnTo>
                        <a:pt x="7" y="423"/>
                      </a:lnTo>
                      <a:close/>
                      <a:moveTo>
                        <a:pt x="211" y="421"/>
                      </a:moveTo>
                      <a:lnTo>
                        <a:pt x="209" y="421"/>
                      </a:lnTo>
                      <a:lnTo>
                        <a:pt x="211" y="421"/>
                      </a:lnTo>
                      <a:close/>
                      <a:moveTo>
                        <a:pt x="206" y="421"/>
                      </a:moveTo>
                      <a:lnTo>
                        <a:pt x="204" y="421"/>
                      </a:lnTo>
                      <a:lnTo>
                        <a:pt x="206" y="421"/>
                      </a:lnTo>
                      <a:close/>
                      <a:moveTo>
                        <a:pt x="216" y="421"/>
                      </a:moveTo>
                      <a:lnTo>
                        <a:pt x="213" y="421"/>
                      </a:lnTo>
                      <a:lnTo>
                        <a:pt x="216" y="421"/>
                      </a:lnTo>
                      <a:close/>
                      <a:moveTo>
                        <a:pt x="211" y="421"/>
                      </a:moveTo>
                      <a:lnTo>
                        <a:pt x="209" y="421"/>
                      </a:lnTo>
                      <a:lnTo>
                        <a:pt x="211" y="421"/>
                      </a:lnTo>
                      <a:close/>
                      <a:moveTo>
                        <a:pt x="213" y="421"/>
                      </a:moveTo>
                      <a:lnTo>
                        <a:pt x="211" y="421"/>
                      </a:lnTo>
                      <a:lnTo>
                        <a:pt x="213" y="421"/>
                      </a:lnTo>
                      <a:close/>
                      <a:moveTo>
                        <a:pt x="204" y="421"/>
                      </a:moveTo>
                      <a:lnTo>
                        <a:pt x="204" y="419"/>
                      </a:lnTo>
                      <a:lnTo>
                        <a:pt x="204" y="421"/>
                      </a:lnTo>
                      <a:close/>
                      <a:moveTo>
                        <a:pt x="216" y="421"/>
                      </a:moveTo>
                      <a:lnTo>
                        <a:pt x="213" y="421"/>
                      </a:lnTo>
                      <a:lnTo>
                        <a:pt x="216" y="419"/>
                      </a:lnTo>
                      <a:lnTo>
                        <a:pt x="216" y="421"/>
                      </a:lnTo>
                      <a:close/>
                      <a:moveTo>
                        <a:pt x="211" y="421"/>
                      </a:moveTo>
                      <a:lnTo>
                        <a:pt x="211" y="419"/>
                      </a:lnTo>
                      <a:lnTo>
                        <a:pt x="211" y="421"/>
                      </a:lnTo>
                      <a:close/>
                      <a:moveTo>
                        <a:pt x="206" y="419"/>
                      </a:moveTo>
                      <a:lnTo>
                        <a:pt x="206" y="421"/>
                      </a:lnTo>
                      <a:lnTo>
                        <a:pt x="206" y="419"/>
                      </a:lnTo>
                      <a:close/>
                      <a:moveTo>
                        <a:pt x="211" y="419"/>
                      </a:moveTo>
                      <a:lnTo>
                        <a:pt x="209" y="419"/>
                      </a:lnTo>
                      <a:lnTo>
                        <a:pt x="211" y="419"/>
                      </a:lnTo>
                      <a:close/>
                      <a:moveTo>
                        <a:pt x="9" y="419"/>
                      </a:moveTo>
                      <a:lnTo>
                        <a:pt x="7" y="419"/>
                      </a:lnTo>
                      <a:lnTo>
                        <a:pt x="9" y="419"/>
                      </a:lnTo>
                      <a:close/>
                      <a:moveTo>
                        <a:pt x="218" y="419"/>
                      </a:moveTo>
                      <a:lnTo>
                        <a:pt x="216" y="419"/>
                      </a:lnTo>
                      <a:lnTo>
                        <a:pt x="218" y="419"/>
                      </a:lnTo>
                      <a:close/>
                      <a:moveTo>
                        <a:pt x="232" y="419"/>
                      </a:moveTo>
                      <a:lnTo>
                        <a:pt x="232" y="416"/>
                      </a:lnTo>
                      <a:lnTo>
                        <a:pt x="232" y="419"/>
                      </a:lnTo>
                      <a:close/>
                      <a:moveTo>
                        <a:pt x="228" y="419"/>
                      </a:moveTo>
                      <a:lnTo>
                        <a:pt x="228" y="416"/>
                      </a:lnTo>
                      <a:lnTo>
                        <a:pt x="228" y="419"/>
                      </a:lnTo>
                      <a:close/>
                      <a:moveTo>
                        <a:pt x="232" y="419"/>
                      </a:moveTo>
                      <a:lnTo>
                        <a:pt x="232" y="416"/>
                      </a:lnTo>
                      <a:lnTo>
                        <a:pt x="232" y="419"/>
                      </a:lnTo>
                      <a:close/>
                      <a:moveTo>
                        <a:pt x="218" y="416"/>
                      </a:moveTo>
                      <a:lnTo>
                        <a:pt x="218" y="419"/>
                      </a:lnTo>
                      <a:lnTo>
                        <a:pt x="218" y="416"/>
                      </a:lnTo>
                      <a:close/>
                      <a:moveTo>
                        <a:pt x="7" y="416"/>
                      </a:moveTo>
                      <a:lnTo>
                        <a:pt x="7" y="419"/>
                      </a:lnTo>
                      <a:lnTo>
                        <a:pt x="7" y="416"/>
                      </a:lnTo>
                      <a:close/>
                      <a:moveTo>
                        <a:pt x="7" y="416"/>
                      </a:moveTo>
                      <a:lnTo>
                        <a:pt x="5" y="416"/>
                      </a:lnTo>
                      <a:lnTo>
                        <a:pt x="7" y="416"/>
                      </a:lnTo>
                      <a:close/>
                      <a:moveTo>
                        <a:pt x="230" y="416"/>
                      </a:moveTo>
                      <a:lnTo>
                        <a:pt x="228" y="416"/>
                      </a:lnTo>
                      <a:lnTo>
                        <a:pt x="230" y="416"/>
                      </a:lnTo>
                      <a:close/>
                      <a:moveTo>
                        <a:pt x="228" y="416"/>
                      </a:moveTo>
                      <a:lnTo>
                        <a:pt x="225" y="416"/>
                      </a:lnTo>
                      <a:lnTo>
                        <a:pt x="228" y="416"/>
                      </a:lnTo>
                      <a:close/>
                      <a:moveTo>
                        <a:pt x="7" y="416"/>
                      </a:moveTo>
                      <a:lnTo>
                        <a:pt x="5" y="416"/>
                      </a:lnTo>
                      <a:lnTo>
                        <a:pt x="7" y="416"/>
                      </a:lnTo>
                      <a:close/>
                      <a:moveTo>
                        <a:pt x="225" y="416"/>
                      </a:moveTo>
                      <a:lnTo>
                        <a:pt x="223" y="416"/>
                      </a:lnTo>
                      <a:lnTo>
                        <a:pt x="225" y="416"/>
                      </a:lnTo>
                      <a:close/>
                      <a:moveTo>
                        <a:pt x="7" y="416"/>
                      </a:moveTo>
                      <a:lnTo>
                        <a:pt x="5" y="416"/>
                      </a:lnTo>
                      <a:lnTo>
                        <a:pt x="7" y="416"/>
                      </a:lnTo>
                      <a:close/>
                      <a:moveTo>
                        <a:pt x="216" y="416"/>
                      </a:moveTo>
                      <a:lnTo>
                        <a:pt x="213" y="416"/>
                      </a:lnTo>
                      <a:lnTo>
                        <a:pt x="216" y="416"/>
                      </a:lnTo>
                      <a:close/>
                      <a:moveTo>
                        <a:pt x="216" y="416"/>
                      </a:moveTo>
                      <a:lnTo>
                        <a:pt x="216" y="414"/>
                      </a:lnTo>
                      <a:lnTo>
                        <a:pt x="216" y="416"/>
                      </a:lnTo>
                      <a:close/>
                      <a:moveTo>
                        <a:pt x="228" y="414"/>
                      </a:moveTo>
                      <a:lnTo>
                        <a:pt x="228" y="416"/>
                      </a:lnTo>
                      <a:lnTo>
                        <a:pt x="228" y="414"/>
                      </a:lnTo>
                      <a:close/>
                      <a:moveTo>
                        <a:pt x="9" y="414"/>
                      </a:moveTo>
                      <a:lnTo>
                        <a:pt x="7" y="414"/>
                      </a:lnTo>
                      <a:lnTo>
                        <a:pt x="9" y="414"/>
                      </a:lnTo>
                      <a:close/>
                      <a:moveTo>
                        <a:pt x="0" y="414"/>
                      </a:moveTo>
                      <a:lnTo>
                        <a:pt x="2" y="414"/>
                      </a:lnTo>
                      <a:lnTo>
                        <a:pt x="0" y="414"/>
                      </a:lnTo>
                      <a:close/>
                      <a:moveTo>
                        <a:pt x="221" y="414"/>
                      </a:moveTo>
                      <a:lnTo>
                        <a:pt x="218" y="414"/>
                      </a:lnTo>
                      <a:lnTo>
                        <a:pt x="221" y="414"/>
                      </a:lnTo>
                      <a:close/>
                      <a:moveTo>
                        <a:pt x="2" y="414"/>
                      </a:moveTo>
                      <a:lnTo>
                        <a:pt x="0" y="414"/>
                      </a:lnTo>
                      <a:lnTo>
                        <a:pt x="2" y="414"/>
                      </a:lnTo>
                      <a:close/>
                      <a:moveTo>
                        <a:pt x="2" y="414"/>
                      </a:moveTo>
                      <a:lnTo>
                        <a:pt x="0" y="414"/>
                      </a:lnTo>
                      <a:lnTo>
                        <a:pt x="2" y="411"/>
                      </a:lnTo>
                      <a:lnTo>
                        <a:pt x="2" y="414"/>
                      </a:lnTo>
                      <a:close/>
                      <a:moveTo>
                        <a:pt x="7" y="414"/>
                      </a:moveTo>
                      <a:lnTo>
                        <a:pt x="7" y="411"/>
                      </a:lnTo>
                      <a:lnTo>
                        <a:pt x="7" y="414"/>
                      </a:lnTo>
                      <a:close/>
                      <a:moveTo>
                        <a:pt x="237" y="411"/>
                      </a:moveTo>
                      <a:lnTo>
                        <a:pt x="237" y="414"/>
                      </a:lnTo>
                      <a:lnTo>
                        <a:pt x="237" y="411"/>
                      </a:lnTo>
                      <a:close/>
                      <a:moveTo>
                        <a:pt x="221" y="411"/>
                      </a:moveTo>
                      <a:lnTo>
                        <a:pt x="221" y="414"/>
                      </a:lnTo>
                      <a:lnTo>
                        <a:pt x="221" y="411"/>
                      </a:lnTo>
                      <a:close/>
                      <a:moveTo>
                        <a:pt x="2" y="414"/>
                      </a:moveTo>
                      <a:lnTo>
                        <a:pt x="2" y="411"/>
                      </a:lnTo>
                      <a:lnTo>
                        <a:pt x="2" y="414"/>
                      </a:lnTo>
                      <a:close/>
                      <a:moveTo>
                        <a:pt x="239" y="411"/>
                      </a:moveTo>
                      <a:lnTo>
                        <a:pt x="237" y="411"/>
                      </a:lnTo>
                      <a:lnTo>
                        <a:pt x="239" y="411"/>
                      </a:lnTo>
                      <a:close/>
                      <a:moveTo>
                        <a:pt x="0" y="414"/>
                      </a:moveTo>
                      <a:lnTo>
                        <a:pt x="0" y="411"/>
                      </a:lnTo>
                      <a:lnTo>
                        <a:pt x="0" y="414"/>
                      </a:lnTo>
                      <a:close/>
                      <a:moveTo>
                        <a:pt x="225" y="411"/>
                      </a:moveTo>
                      <a:lnTo>
                        <a:pt x="225" y="414"/>
                      </a:lnTo>
                      <a:lnTo>
                        <a:pt x="225" y="411"/>
                      </a:lnTo>
                      <a:close/>
                      <a:moveTo>
                        <a:pt x="223" y="411"/>
                      </a:moveTo>
                      <a:lnTo>
                        <a:pt x="223" y="414"/>
                      </a:lnTo>
                      <a:lnTo>
                        <a:pt x="223" y="411"/>
                      </a:lnTo>
                      <a:close/>
                      <a:moveTo>
                        <a:pt x="221" y="411"/>
                      </a:moveTo>
                      <a:lnTo>
                        <a:pt x="218" y="411"/>
                      </a:lnTo>
                      <a:lnTo>
                        <a:pt x="221" y="411"/>
                      </a:lnTo>
                      <a:close/>
                      <a:moveTo>
                        <a:pt x="223" y="409"/>
                      </a:moveTo>
                      <a:lnTo>
                        <a:pt x="223" y="411"/>
                      </a:lnTo>
                      <a:lnTo>
                        <a:pt x="223" y="409"/>
                      </a:lnTo>
                      <a:lnTo>
                        <a:pt x="223" y="411"/>
                      </a:lnTo>
                      <a:lnTo>
                        <a:pt x="223" y="409"/>
                      </a:lnTo>
                      <a:close/>
                      <a:moveTo>
                        <a:pt x="223" y="409"/>
                      </a:moveTo>
                      <a:lnTo>
                        <a:pt x="221" y="409"/>
                      </a:lnTo>
                      <a:lnTo>
                        <a:pt x="223" y="409"/>
                      </a:lnTo>
                      <a:close/>
                      <a:moveTo>
                        <a:pt x="232" y="409"/>
                      </a:moveTo>
                      <a:lnTo>
                        <a:pt x="232" y="407"/>
                      </a:lnTo>
                      <a:lnTo>
                        <a:pt x="232" y="409"/>
                      </a:lnTo>
                      <a:close/>
                      <a:moveTo>
                        <a:pt x="249" y="407"/>
                      </a:moveTo>
                      <a:lnTo>
                        <a:pt x="249" y="409"/>
                      </a:lnTo>
                      <a:lnTo>
                        <a:pt x="249" y="407"/>
                      </a:lnTo>
                      <a:close/>
                      <a:moveTo>
                        <a:pt x="242" y="407"/>
                      </a:moveTo>
                      <a:lnTo>
                        <a:pt x="242" y="409"/>
                      </a:lnTo>
                      <a:lnTo>
                        <a:pt x="242" y="407"/>
                      </a:lnTo>
                      <a:close/>
                      <a:moveTo>
                        <a:pt x="235" y="407"/>
                      </a:moveTo>
                      <a:lnTo>
                        <a:pt x="235" y="409"/>
                      </a:lnTo>
                      <a:lnTo>
                        <a:pt x="235" y="407"/>
                      </a:lnTo>
                      <a:close/>
                      <a:moveTo>
                        <a:pt x="237" y="407"/>
                      </a:moveTo>
                      <a:lnTo>
                        <a:pt x="235" y="407"/>
                      </a:lnTo>
                      <a:lnTo>
                        <a:pt x="237" y="407"/>
                      </a:lnTo>
                      <a:close/>
                      <a:moveTo>
                        <a:pt x="223" y="407"/>
                      </a:moveTo>
                      <a:lnTo>
                        <a:pt x="221" y="407"/>
                      </a:lnTo>
                      <a:lnTo>
                        <a:pt x="223" y="407"/>
                      </a:lnTo>
                      <a:close/>
                      <a:moveTo>
                        <a:pt x="249" y="407"/>
                      </a:moveTo>
                      <a:lnTo>
                        <a:pt x="247" y="407"/>
                      </a:lnTo>
                      <a:lnTo>
                        <a:pt x="249" y="407"/>
                      </a:lnTo>
                      <a:close/>
                      <a:moveTo>
                        <a:pt x="237" y="407"/>
                      </a:moveTo>
                      <a:lnTo>
                        <a:pt x="237" y="404"/>
                      </a:lnTo>
                      <a:lnTo>
                        <a:pt x="237" y="407"/>
                      </a:lnTo>
                      <a:close/>
                      <a:moveTo>
                        <a:pt x="247" y="404"/>
                      </a:moveTo>
                      <a:lnTo>
                        <a:pt x="247" y="407"/>
                      </a:lnTo>
                      <a:lnTo>
                        <a:pt x="247" y="404"/>
                      </a:lnTo>
                      <a:close/>
                      <a:moveTo>
                        <a:pt x="232" y="404"/>
                      </a:moveTo>
                      <a:lnTo>
                        <a:pt x="232" y="407"/>
                      </a:lnTo>
                      <a:lnTo>
                        <a:pt x="232" y="404"/>
                      </a:lnTo>
                      <a:close/>
                      <a:moveTo>
                        <a:pt x="235" y="404"/>
                      </a:moveTo>
                      <a:lnTo>
                        <a:pt x="232" y="404"/>
                      </a:lnTo>
                      <a:lnTo>
                        <a:pt x="235" y="404"/>
                      </a:lnTo>
                      <a:close/>
                      <a:moveTo>
                        <a:pt x="249" y="404"/>
                      </a:moveTo>
                      <a:lnTo>
                        <a:pt x="249" y="402"/>
                      </a:lnTo>
                      <a:lnTo>
                        <a:pt x="249" y="404"/>
                      </a:lnTo>
                      <a:close/>
                      <a:moveTo>
                        <a:pt x="247" y="402"/>
                      </a:moveTo>
                      <a:lnTo>
                        <a:pt x="247" y="404"/>
                      </a:lnTo>
                      <a:lnTo>
                        <a:pt x="247" y="402"/>
                      </a:lnTo>
                      <a:close/>
                      <a:moveTo>
                        <a:pt x="235" y="402"/>
                      </a:moveTo>
                      <a:lnTo>
                        <a:pt x="232" y="402"/>
                      </a:lnTo>
                      <a:lnTo>
                        <a:pt x="235" y="402"/>
                      </a:lnTo>
                      <a:close/>
                      <a:moveTo>
                        <a:pt x="244" y="402"/>
                      </a:moveTo>
                      <a:lnTo>
                        <a:pt x="244" y="400"/>
                      </a:lnTo>
                      <a:lnTo>
                        <a:pt x="244" y="402"/>
                      </a:lnTo>
                      <a:close/>
                      <a:moveTo>
                        <a:pt x="221" y="400"/>
                      </a:moveTo>
                      <a:lnTo>
                        <a:pt x="221" y="402"/>
                      </a:lnTo>
                      <a:lnTo>
                        <a:pt x="221" y="400"/>
                      </a:lnTo>
                      <a:close/>
                      <a:moveTo>
                        <a:pt x="256" y="400"/>
                      </a:moveTo>
                      <a:lnTo>
                        <a:pt x="254" y="400"/>
                      </a:lnTo>
                      <a:lnTo>
                        <a:pt x="256" y="400"/>
                      </a:lnTo>
                      <a:close/>
                      <a:moveTo>
                        <a:pt x="244" y="400"/>
                      </a:moveTo>
                      <a:lnTo>
                        <a:pt x="247" y="400"/>
                      </a:lnTo>
                      <a:lnTo>
                        <a:pt x="244" y="400"/>
                      </a:lnTo>
                      <a:close/>
                      <a:moveTo>
                        <a:pt x="247" y="400"/>
                      </a:moveTo>
                      <a:lnTo>
                        <a:pt x="244" y="400"/>
                      </a:lnTo>
                      <a:lnTo>
                        <a:pt x="247" y="400"/>
                      </a:lnTo>
                      <a:close/>
                      <a:moveTo>
                        <a:pt x="256" y="400"/>
                      </a:moveTo>
                      <a:lnTo>
                        <a:pt x="254" y="400"/>
                      </a:lnTo>
                      <a:lnTo>
                        <a:pt x="256" y="400"/>
                      </a:lnTo>
                      <a:close/>
                      <a:moveTo>
                        <a:pt x="258" y="400"/>
                      </a:moveTo>
                      <a:lnTo>
                        <a:pt x="258" y="397"/>
                      </a:lnTo>
                      <a:lnTo>
                        <a:pt x="258" y="400"/>
                      </a:lnTo>
                      <a:close/>
                      <a:moveTo>
                        <a:pt x="247" y="400"/>
                      </a:moveTo>
                      <a:lnTo>
                        <a:pt x="247" y="397"/>
                      </a:lnTo>
                      <a:lnTo>
                        <a:pt x="247" y="400"/>
                      </a:lnTo>
                      <a:close/>
                      <a:moveTo>
                        <a:pt x="258" y="400"/>
                      </a:moveTo>
                      <a:lnTo>
                        <a:pt x="258" y="397"/>
                      </a:lnTo>
                      <a:lnTo>
                        <a:pt x="258" y="400"/>
                      </a:lnTo>
                      <a:close/>
                      <a:moveTo>
                        <a:pt x="251" y="400"/>
                      </a:moveTo>
                      <a:lnTo>
                        <a:pt x="251" y="397"/>
                      </a:lnTo>
                      <a:lnTo>
                        <a:pt x="251" y="400"/>
                      </a:lnTo>
                      <a:close/>
                      <a:moveTo>
                        <a:pt x="254" y="400"/>
                      </a:moveTo>
                      <a:lnTo>
                        <a:pt x="254" y="397"/>
                      </a:lnTo>
                      <a:lnTo>
                        <a:pt x="254" y="400"/>
                      </a:lnTo>
                      <a:close/>
                      <a:moveTo>
                        <a:pt x="256" y="397"/>
                      </a:moveTo>
                      <a:lnTo>
                        <a:pt x="256" y="395"/>
                      </a:lnTo>
                      <a:lnTo>
                        <a:pt x="256" y="397"/>
                      </a:lnTo>
                      <a:close/>
                      <a:moveTo>
                        <a:pt x="247" y="397"/>
                      </a:moveTo>
                      <a:lnTo>
                        <a:pt x="247" y="395"/>
                      </a:lnTo>
                      <a:lnTo>
                        <a:pt x="247" y="397"/>
                      </a:lnTo>
                      <a:close/>
                      <a:moveTo>
                        <a:pt x="249" y="397"/>
                      </a:moveTo>
                      <a:lnTo>
                        <a:pt x="249" y="395"/>
                      </a:lnTo>
                      <a:lnTo>
                        <a:pt x="249" y="397"/>
                      </a:lnTo>
                      <a:close/>
                      <a:moveTo>
                        <a:pt x="261" y="395"/>
                      </a:moveTo>
                      <a:lnTo>
                        <a:pt x="258" y="395"/>
                      </a:lnTo>
                      <a:lnTo>
                        <a:pt x="261" y="395"/>
                      </a:lnTo>
                      <a:close/>
                      <a:moveTo>
                        <a:pt x="258" y="395"/>
                      </a:moveTo>
                      <a:lnTo>
                        <a:pt x="256" y="395"/>
                      </a:lnTo>
                      <a:lnTo>
                        <a:pt x="258" y="395"/>
                      </a:lnTo>
                      <a:close/>
                      <a:moveTo>
                        <a:pt x="258" y="395"/>
                      </a:moveTo>
                      <a:lnTo>
                        <a:pt x="256" y="395"/>
                      </a:lnTo>
                      <a:lnTo>
                        <a:pt x="258" y="395"/>
                      </a:lnTo>
                      <a:close/>
                      <a:moveTo>
                        <a:pt x="247" y="395"/>
                      </a:moveTo>
                      <a:lnTo>
                        <a:pt x="244" y="395"/>
                      </a:lnTo>
                      <a:lnTo>
                        <a:pt x="244" y="392"/>
                      </a:lnTo>
                      <a:lnTo>
                        <a:pt x="247" y="392"/>
                      </a:lnTo>
                      <a:lnTo>
                        <a:pt x="247" y="395"/>
                      </a:lnTo>
                      <a:close/>
                      <a:moveTo>
                        <a:pt x="256" y="395"/>
                      </a:moveTo>
                      <a:lnTo>
                        <a:pt x="256" y="392"/>
                      </a:lnTo>
                      <a:lnTo>
                        <a:pt x="256" y="395"/>
                      </a:lnTo>
                      <a:close/>
                      <a:moveTo>
                        <a:pt x="254" y="392"/>
                      </a:moveTo>
                      <a:lnTo>
                        <a:pt x="251" y="392"/>
                      </a:lnTo>
                      <a:lnTo>
                        <a:pt x="254" y="392"/>
                      </a:lnTo>
                      <a:close/>
                      <a:moveTo>
                        <a:pt x="258" y="392"/>
                      </a:moveTo>
                      <a:lnTo>
                        <a:pt x="256" y="392"/>
                      </a:lnTo>
                      <a:lnTo>
                        <a:pt x="258" y="392"/>
                      </a:lnTo>
                      <a:close/>
                      <a:moveTo>
                        <a:pt x="263" y="392"/>
                      </a:moveTo>
                      <a:lnTo>
                        <a:pt x="261" y="392"/>
                      </a:lnTo>
                      <a:lnTo>
                        <a:pt x="263" y="392"/>
                      </a:lnTo>
                      <a:close/>
                      <a:moveTo>
                        <a:pt x="268" y="390"/>
                      </a:moveTo>
                      <a:lnTo>
                        <a:pt x="266" y="390"/>
                      </a:lnTo>
                      <a:lnTo>
                        <a:pt x="268" y="390"/>
                      </a:lnTo>
                      <a:close/>
                      <a:moveTo>
                        <a:pt x="266" y="390"/>
                      </a:moveTo>
                      <a:lnTo>
                        <a:pt x="263" y="390"/>
                      </a:lnTo>
                      <a:lnTo>
                        <a:pt x="266" y="390"/>
                      </a:lnTo>
                      <a:close/>
                      <a:moveTo>
                        <a:pt x="256" y="390"/>
                      </a:moveTo>
                      <a:lnTo>
                        <a:pt x="254" y="390"/>
                      </a:lnTo>
                      <a:lnTo>
                        <a:pt x="256" y="390"/>
                      </a:lnTo>
                      <a:close/>
                      <a:moveTo>
                        <a:pt x="258" y="390"/>
                      </a:moveTo>
                      <a:lnTo>
                        <a:pt x="258" y="388"/>
                      </a:lnTo>
                      <a:lnTo>
                        <a:pt x="258" y="390"/>
                      </a:lnTo>
                      <a:close/>
                      <a:moveTo>
                        <a:pt x="263" y="388"/>
                      </a:moveTo>
                      <a:lnTo>
                        <a:pt x="261" y="388"/>
                      </a:lnTo>
                      <a:lnTo>
                        <a:pt x="263" y="388"/>
                      </a:lnTo>
                      <a:close/>
                      <a:moveTo>
                        <a:pt x="254" y="388"/>
                      </a:moveTo>
                      <a:lnTo>
                        <a:pt x="251" y="388"/>
                      </a:lnTo>
                      <a:lnTo>
                        <a:pt x="254" y="388"/>
                      </a:lnTo>
                      <a:close/>
                      <a:moveTo>
                        <a:pt x="242" y="388"/>
                      </a:moveTo>
                      <a:lnTo>
                        <a:pt x="242" y="385"/>
                      </a:lnTo>
                      <a:lnTo>
                        <a:pt x="242" y="388"/>
                      </a:lnTo>
                      <a:close/>
                      <a:moveTo>
                        <a:pt x="263" y="388"/>
                      </a:moveTo>
                      <a:lnTo>
                        <a:pt x="261" y="388"/>
                      </a:lnTo>
                      <a:lnTo>
                        <a:pt x="261" y="385"/>
                      </a:lnTo>
                      <a:lnTo>
                        <a:pt x="263" y="385"/>
                      </a:lnTo>
                      <a:lnTo>
                        <a:pt x="263" y="388"/>
                      </a:lnTo>
                      <a:close/>
                      <a:moveTo>
                        <a:pt x="266" y="388"/>
                      </a:moveTo>
                      <a:lnTo>
                        <a:pt x="266" y="385"/>
                      </a:lnTo>
                      <a:lnTo>
                        <a:pt x="266" y="388"/>
                      </a:lnTo>
                      <a:close/>
                      <a:moveTo>
                        <a:pt x="258" y="388"/>
                      </a:moveTo>
                      <a:lnTo>
                        <a:pt x="258" y="385"/>
                      </a:lnTo>
                      <a:lnTo>
                        <a:pt x="258" y="388"/>
                      </a:lnTo>
                      <a:close/>
                      <a:moveTo>
                        <a:pt x="263" y="388"/>
                      </a:moveTo>
                      <a:lnTo>
                        <a:pt x="263" y="385"/>
                      </a:lnTo>
                      <a:lnTo>
                        <a:pt x="263" y="388"/>
                      </a:lnTo>
                      <a:close/>
                      <a:moveTo>
                        <a:pt x="263" y="388"/>
                      </a:moveTo>
                      <a:lnTo>
                        <a:pt x="263" y="385"/>
                      </a:lnTo>
                      <a:lnTo>
                        <a:pt x="263" y="388"/>
                      </a:lnTo>
                      <a:close/>
                      <a:moveTo>
                        <a:pt x="268" y="388"/>
                      </a:moveTo>
                      <a:lnTo>
                        <a:pt x="268" y="385"/>
                      </a:lnTo>
                      <a:lnTo>
                        <a:pt x="268" y="388"/>
                      </a:lnTo>
                      <a:close/>
                      <a:moveTo>
                        <a:pt x="270" y="385"/>
                      </a:moveTo>
                      <a:lnTo>
                        <a:pt x="268" y="385"/>
                      </a:lnTo>
                      <a:lnTo>
                        <a:pt x="270" y="385"/>
                      </a:lnTo>
                      <a:close/>
                      <a:moveTo>
                        <a:pt x="244" y="385"/>
                      </a:moveTo>
                      <a:lnTo>
                        <a:pt x="242" y="385"/>
                      </a:lnTo>
                      <a:lnTo>
                        <a:pt x="244" y="385"/>
                      </a:lnTo>
                      <a:close/>
                      <a:moveTo>
                        <a:pt x="251" y="385"/>
                      </a:moveTo>
                      <a:lnTo>
                        <a:pt x="254" y="385"/>
                      </a:lnTo>
                      <a:lnTo>
                        <a:pt x="251" y="385"/>
                      </a:lnTo>
                      <a:close/>
                      <a:moveTo>
                        <a:pt x="244" y="385"/>
                      </a:moveTo>
                      <a:lnTo>
                        <a:pt x="242" y="385"/>
                      </a:lnTo>
                      <a:lnTo>
                        <a:pt x="244" y="385"/>
                      </a:lnTo>
                      <a:close/>
                      <a:moveTo>
                        <a:pt x="247" y="385"/>
                      </a:moveTo>
                      <a:lnTo>
                        <a:pt x="244" y="385"/>
                      </a:lnTo>
                      <a:lnTo>
                        <a:pt x="247" y="385"/>
                      </a:lnTo>
                      <a:close/>
                      <a:moveTo>
                        <a:pt x="266" y="385"/>
                      </a:moveTo>
                      <a:lnTo>
                        <a:pt x="263" y="385"/>
                      </a:lnTo>
                      <a:lnTo>
                        <a:pt x="266" y="385"/>
                      </a:lnTo>
                      <a:close/>
                      <a:moveTo>
                        <a:pt x="256" y="385"/>
                      </a:moveTo>
                      <a:lnTo>
                        <a:pt x="254" y="385"/>
                      </a:lnTo>
                      <a:lnTo>
                        <a:pt x="256" y="385"/>
                      </a:lnTo>
                      <a:close/>
                      <a:moveTo>
                        <a:pt x="251" y="385"/>
                      </a:moveTo>
                      <a:lnTo>
                        <a:pt x="249" y="385"/>
                      </a:lnTo>
                      <a:lnTo>
                        <a:pt x="251" y="385"/>
                      </a:lnTo>
                      <a:close/>
                      <a:moveTo>
                        <a:pt x="258" y="385"/>
                      </a:moveTo>
                      <a:lnTo>
                        <a:pt x="256" y="385"/>
                      </a:lnTo>
                      <a:lnTo>
                        <a:pt x="258" y="385"/>
                      </a:lnTo>
                      <a:close/>
                      <a:moveTo>
                        <a:pt x="270" y="385"/>
                      </a:moveTo>
                      <a:lnTo>
                        <a:pt x="273" y="385"/>
                      </a:lnTo>
                      <a:lnTo>
                        <a:pt x="270" y="385"/>
                      </a:lnTo>
                      <a:close/>
                      <a:moveTo>
                        <a:pt x="244" y="385"/>
                      </a:moveTo>
                      <a:lnTo>
                        <a:pt x="244" y="383"/>
                      </a:lnTo>
                      <a:lnTo>
                        <a:pt x="244" y="385"/>
                      </a:lnTo>
                      <a:close/>
                      <a:moveTo>
                        <a:pt x="251" y="385"/>
                      </a:moveTo>
                      <a:lnTo>
                        <a:pt x="251" y="383"/>
                      </a:lnTo>
                      <a:lnTo>
                        <a:pt x="251" y="385"/>
                      </a:lnTo>
                      <a:close/>
                      <a:moveTo>
                        <a:pt x="244" y="383"/>
                      </a:moveTo>
                      <a:lnTo>
                        <a:pt x="242" y="383"/>
                      </a:lnTo>
                      <a:lnTo>
                        <a:pt x="244" y="383"/>
                      </a:lnTo>
                      <a:close/>
                      <a:moveTo>
                        <a:pt x="251" y="383"/>
                      </a:moveTo>
                      <a:lnTo>
                        <a:pt x="249" y="383"/>
                      </a:lnTo>
                      <a:lnTo>
                        <a:pt x="251" y="383"/>
                      </a:lnTo>
                      <a:close/>
                      <a:moveTo>
                        <a:pt x="258" y="383"/>
                      </a:moveTo>
                      <a:lnTo>
                        <a:pt x="256" y="383"/>
                      </a:lnTo>
                      <a:lnTo>
                        <a:pt x="258" y="383"/>
                      </a:lnTo>
                      <a:close/>
                      <a:moveTo>
                        <a:pt x="244" y="383"/>
                      </a:moveTo>
                      <a:lnTo>
                        <a:pt x="242" y="383"/>
                      </a:lnTo>
                      <a:lnTo>
                        <a:pt x="244" y="383"/>
                      </a:lnTo>
                      <a:close/>
                      <a:moveTo>
                        <a:pt x="237" y="383"/>
                      </a:moveTo>
                      <a:lnTo>
                        <a:pt x="235" y="383"/>
                      </a:lnTo>
                      <a:lnTo>
                        <a:pt x="237" y="383"/>
                      </a:lnTo>
                      <a:close/>
                      <a:moveTo>
                        <a:pt x="247" y="383"/>
                      </a:moveTo>
                      <a:lnTo>
                        <a:pt x="244" y="383"/>
                      </a:lnTo>
                      <a:lnTo>
                        <a:pt x="247" y="383"/>
                      </a:lnTo>
                      <a:close/>
                      <a:moveTo>
                        <a:pt x="249" y="383"/>
                      </a:moveTo>
                      <a:lnTo>
                        <a:pt x="247" y="383"/>
                      </a:lnTo>
                      <a:lnTo>
                        <a:pt x="249" y="383"/>
                      </a:lnTo>
                      <a:close/>
                      <a:moveTo>
                        <a:pt x="244" y="383"/>
                      </a:moveTo>
                      <a:lnTo>
                        <a:pt x="244" y="381"/>
                      </a:lnTo>
                      <a:lnTo>
                        <a:pt x="244" y="383"/>
                      </a:lnTo>
                      <a:close/>
                      <a:moveTo>
                        <a:pt x="256" y="383"/>
                      </a:moveTo>
                      <a:lnTo>
                        <a:pt x="256" y="381"/>
                      </a:lnTo>
                      <a:lnTo>
                        <a:pt x="256" y="383"/>
                      </a:lnTo>
                      <a:close/>
                      <a:moveTo>
                        <a:pt x="273" y="381"/>
                      </a:moveTo>
                      <a:lnTo>
                        <a:pt x="273" y="383"/>
                      </a:lnTo>
                      <a:lnTo>
                        <a:pt x="273" y="381"/>
                      </a:lnTo>
                      <a:close/>
                      <a:moveTo>
                        <a:pt x="258" y="381"/>
                      </a:moveTo>
                      <a:lnTo>
                        <a:pt x="256" y="381"/>
                      </a:lnTo>
                      <a:lnTo>
                        <a:pt x="258" y="381"/>
                      </a:lnTo>
                      <a:close/>
                      <a:moveTo>
                        <a:pt x="247" y="381"/>
                      </a:moveTo>
                      <a:lnTo>
                        <a:pt x="244" y="381"/>
                      </a:lnTo>
                      <a:lnTo>
                        <a:pt x="247" y="381"/>
                      </a:lnTo>
                      <a:close/>
                      <a:moveTo>
                        <a:pt x="266" y="381"/>
                      </a:moveTo>
                      <a:lnTo>
                        <a:pt x="263" y="381"/>
                      </a:lnTo>
                      <a:lnTo>
                        <a:pt x="266" y="381"/>
                      </a:lnTo>
                      <a:close/>
                      <a:moveTo>
                        <a:pt x="275" y="381"/>
                      </a:moveTo>
                      <a:lnTo>
                        <a:pt x="273" y="381"/>
                      </a:lnTo>
                      <a:lnTo>
                        <a:pt x="275" y="381"/>
                      </a:lnTo>
                      <a:close/>
                      <a:moveTo>
                        <a:pt x="256" y="381"/>
                      </a:moveTo>
                      <a:lnTo>
                        <a:pt x="256" y="378"/>
                      </a:lnTo>
                      <a:lnTo>
                        <a:pt x="256" y="381"/>
                      </a:lnTo>
                      <a:close/>
                      <a:moveTo>
                        <a:pt x="266" y="381"/>
                      </a:moveTo>
                      <a:lnTo>
                        <a:pt x="266" y="378"/>
                      </a:lnTo>
                      <a:lnTo>
                        <a:pt x="266" y="381"/>
                      </a:lnTo>
                      <a:close/>
                      <a:moveTo>
                        <a:pt x="258" y="381"/>
                      </a:moveTo>
                      <a:lnTo>
                        <a:pt x="258" y="378"/>
                      </a:lnTo>
                      <a:lnTo>
                        <a:pt x="258" y="381"/>
                      </a:lnTo>
                      <a:close/>
                      <a:moveTo>
                        <a:pt x="254" y="381"/>
                      </a:moveTo>
                      <a:lnTo>
                        <a:pt x="254" y="378"/>
                      </a:lnTo>
                      <a:lnTo>
                        <a:pt x="254" y="381"/>
                      </a:lnTo>
                      <a:close/>
                      <a:moveTo>
                        <a:pt x="251" y="381"/>
                      </a:moveTo>
                      <a:lnTo>
                        <a:pt x="251" y="378"/>
                      </a:lnTo>
                      <a:lnTo>
                        <a:pt x="254" y="378"/>
                      </a:lnTo>
                      <a:lnTo>
                        <a:pt x="251" y="381"/>
                      </a:lnTo>
                      <a:close/>
                      <a:moveTo>
                        <a:pt x="275" y="378"/>
                      </a:moveTo>
                      <a:lnTo>
                        <a:pt x="275" y="381"/>
                      </a:lnTo>
                      <a:lnTo>
                        <a:pt x="275" y="378"/>
                      </a:lnTo>
                      <a:close/>
                      <a:moveTo>
                        <a:pt x="266" y="378"/>
                      </a:moveTo>
                      <a:lnTo>
                        <a:pt x="263" y="378"/>
                      </a:lnTo>
                      <a:lnTo>
                        <a:pt x="266" y="378"/>
                      </a:lnTo>
                      <a:close/>
                      <a:moveTo>
                        <a:pt x="247" y="378"/>
                      </a:moveTo>
                      <a:lnTo>
                        <a:pt x="249" y="378"/>
                      </a:lnTo>
                      <a:lnTo>
                        <a:pt x="247" y="378"/>
                      </a:lnTo>
                      <a:close/>
                      <a:moveTo>
                        <a:pt x="247" y="378"/>
                      </a:moveTo>
                      <a:lnTo>
                        <a:pt x="249" y="378"/>
                      </a:lnTo>
                      <a:lnTo>
                        <a:pt x="247" y="378"/>
                      </a:lnTo>
                      <a:close/>
                      <a:moveTo>
                        <a:pt x="261" y="378"/>
                      </a:moveTo>
                      <a:lnTo>
                        <a:pt x="258" y="378"/>
                      </a:lnTo>
                      <a:lnTo>
                        <a:pt x="261" y="378"/>
                      </a:lnTo>
                      <a:close/>
                      <a:moveTo>
                        <a:pt x="266" y="378"/>
                      </a:moveTo>
                      <a:lnTo>
                        <a:pt x="268" y="378"/>
                      </a:lnTo>
                      <a:lnTo>
                        <a:pt x="266" y="378"/>
                      </a:lnTo>
                      <a:close/>
                      <a:moveTo>
                        <a:pt x="256" y="378"/>
                      </a:moveTo>
                      <a:lnTo>
                        <a:pt x="254" y="378"/>
                      </a:lnTo>
                      <a:lnTo>
                        <a:pt x="256" y="378"/>
                      </a:lnTo>
                      <a:close/>
                      <a:moveTo>
                        <a:pt x="275" y="376"/>
                      </a:moveTo>
                      <a:lnTo>
                        <a:pt x="275" y="378"/>
                      </a:lnTo>
                      <a:lnTo>
                        <a:pt x="273" y="378"/>
                      </a:lnTo>
                      <a:lnTo>
                        <a:pt x="273" y="376"/>
                      </a:lnTo>
                      <a:lnTo>
                        <a:pt x="275" y="376"/>
                      </a:lnTo>
                      <a:close/>
                      <a:moveTo>
                        <a:pt x="258" y="378"/>
                      </a:moveTo>
                      <a:lnTo>
                        <a:pt x="258" y="376"/>
                      </a:lnTo>
                      <a:lnTo>
                        <a:pt x="258" y="378"/>
                      </a:lnTo>
                      <a:close/>
                      <a:moveTo>
                        <a:pt x="280" y="378"/>
                      </a:moveTo>
                      <a:lnTo>
                        <a:pt x="280" y="376"/>
                      </a:lnTo>
                      <a:lnTo>
                        <a:pt x="280" y="378"/>
                      </a:lnTo>
                      <a:close/>
                      <a:moveTo>
                        <a:pt x="282" y="376"/>
                      </a:moveTo>
                      <a:lnTo>
                        <a:pt x="282" y="378"/>
                      </a:lnTo>
                      <a:lnTo>
                        <a:pt x="282" y="376"/>
                      </a:lnTo>
                      <a:close/>
                      <a:moveTo>
                        <a:pt x="280" y="376"/>
                      </a:moveTo>
                      <a:lnTo>
                        <a:pt x="280" y="378"/>
                      </a:lnTo>
                      <a:lnTo>
                        <a:pt x="280" y="376"/>
                      </a:lnTo>
                      <a:close/>
                      <a:moveTo>
                        <a:pt x="256" y="376"/>
                      </a:moveTo>
                      <a:lnTo>
                        <a:pt x="254" y="376"/>
                      </a:lnTo>
                      <a:lnTo>
                        <a:pt x="256" y="376"/>
                      </a:lnTo>
                      <a:close/>
                      <a:moveTo>
                        <a:pt x="263" y="376"/>
                      </a:moveTo>
                      <a:lnTo>
                        <a:pt x="261" y="376"/>
                      </a:lnTo>
                      <a:lnTo>
                        <a:pt x="263" y="376"/>
                      </a:lnTo>
                      <a:close/>
                      <a:moveTo>
                        <a:pt x="280" y="376"/>
                      </a:moveTo>
                      <a:lnTo>
                        <a:pt x="280" y="373"/>
                      </a:lnTo>
                      <a:lnTo>
                        <a:pt x="280" y="376"/>
                      </a:lnTo>
                      <a:close/>
                      <a:moveTo>
                        <a:pt x="275" y="373"/>
                      </a:moveTo>
                      <a:lnTo>
                        <a:pt x="273" y="373"/>
                      </a:lnTo>
                      <a:lnTo>
                        <a:pt x="275" y="373"/>
                      </a:lnTo>
                      <a:close/>
                      <a:moveTo>
                        <a:pt x="268" y="373"/>
                      </a:moveTo>
                      <a:lnTo>
                        <a:pt x="266" y="373"/>
                      </a:lnTo>
                      <a:lnTo>
                        <a:pt x="268" y="373"/>
                      </a:lnTo>
                      <a:close/>
                      <a:moveTo>
                        <a:pt x="256" y="373"/>
                      </a:moveTo>
                      <a:lnTo>
                        <a:pt x="254" y="373"/>
                      </a:lnTo>
                      <a:lnTo>
                        <a:pt x="256" y="373"/>
                      </a:lnTo>
                      <a:close/>
                      <a:moveTo>
                        <a:pt x="275" y="373"/>
                      </a:moveTo>
                      <a:lnTo>
                        <a:pt x="273" y="373"/>
                      </a:lnTo>
                      <a:lnTo>
                        <a:pt x="275" y="373"/>
                      </a:lnTo>
                      <a:close/>
                      <a:moveTo>
                        <a:pt x="256" y="371"/>
                      </a:moveTo>
                      <a:lnTo>
                        <a:pt x="254" y="371"/>
                      </a:lnTo>
                      <a:lnTo>
                        <a:pt x="256" y="371"/>
                      </a:lnTo>
                      <a:close/>
                      <a:moveTo>
                        <a:pt x="256" y="371"/>
                      </a:moveTo>
                      <a:lnTo>
                        <a:pt x="254" y="371"/>
                      </a:lnTo>
                      <a:lnTo>
                        <a:pt x="256" y="371"/>
                      </a:lnTo>
                      <a:close/>
                      <a:moveTo>
                        <a:pt x="275" y="371"/>
                      </a:moveTo>
                      <a:lnTo>
                        <a:pt x="273" y="371"/>
                      </a:lnTo>
                      <a:lnTo>
                        <a:pt x="275" y="371"/>
                      </a:lnTo>
                      <a:close/>
                      <a:moveTo>
                        <a:pt x="256" y="371"/>
                      </a:moveTo>
                      <a:lnTo>
                        <a:pt x="258" y="371"/>
                      </a:lnTo>
                      <a:lnTo>
                        <a:pt x="256" y="371"/>
                      </a:lnTo>
                      <a:close/>
                      <a:moveTo>
                        <a:pt x="256" y="371"/>
                      </a:moveTo>
                      <a:lnTo>
                        <a:pt x="256" y="369"/>
                      </a:lnTo>
                      <a:lnTo>
                        <a:pt x="256" y="371"/>
                      </a:lnTo>
                      <a:close/>
                      <a:moveTo>
                        <a:pt x="263" y="371"/>
                      </a:moveTo>
                      <a:lnTo>
                        <a:pt x="263" y="369"/>
                      </a:lnTo>
                      <a:lnTo>
                        <a:pt x="263" y="371"/>
                      </a:lnTo>
                      <a:close/>
                      <a:moveTo>
                        <a:pt x="261" y="369"/>
                      </a:moveTo>
                      <a:lnTo>
                        <a:pt x="263" y="369"/>
                      </a:lnTo>
                      <a:lnTo>
                        <a:pt x="261" y="369"/>
                      </a:lnTo>
                      <a:close/>
                      <a:moveTo>
                        <a:pt x="258" y="369"/>
                      </a:moveTo>
                      <a:lnTo>
                        <a:pt x="256" y="369"/>
                      </a:lnTo>
                      <a:lnTo>
                        <a:pt x="258" y="369"/>
                      </a:lnTo>
                      <a:close/>
                      <a:moveTo>
                        <a:pt x="270" y="369"/>
                      </a:moveTo>
                      <a:lnTo>
                        <a:pt x="268" y="369"/>
                      </a:lnTo>
                      <a:lnTo>
                        <a:pt x="270" y="369"/>
                      </a:lnTo>
                      <a:close/>
                      <a:moveTo>
                        <a:pt x="275" y="369"/>
                      </a:moveTo>
                      <a:lnTo>
                        <a:pt x="273" y="369"/>
                      </a:lnTo>
                      <a:lnTo>
                        <a:pt x="275" y="369"/>
                      </a:lnTo>
                      <a:close/>
                      <a:moveTo>
                        <a:pt x="268" y="369"/>
                      </a:moveTo>
                      <a:lnTo>
                        <a:pt x="266" y="369"/>
                      </a:lnTo>
                      <a:lnTo>
                        <a:pt x="268" y="369"/>
                      </a:lnTo>
                      <a:close/>
                      <a:moveTo>
                        <a:pt x="273" y="369"/>
                      </a:moveTo>
                      <a:lnTo>
                        <a:pt x="273" y="366"/>
                      </a:lnTo>
                      <a:lnTo>
                        <a:pt x="273" y="369"/>
                      </a:lnTo>
                      <a:close/>
                      <a:moveTo>
                        <a:pt x="277" y="369"/>
                      </a:moveTo>
                      <a:lnTo>
                        <a:pt x="277" y="366"/>
                      </a:lnTo>
                      <a:lnTo>
                        <a:pt x="277" y="369"/>
                      </a:lnTo>
                      <a:close/>
                      <a:moveTo>
                        <a:pt x="280" y="366"/>
                      </a:moveTo>
                      <a:lnTo>
                        <a:pt x="277" y="366"/>
                      </a:lnTo>
                      <a:lnTo>
                        <a:pt x="280" y="366"/>
                      </a:lnTo>
                      <a:close/>
                      <a:moveTo>
                        <a:pt x="270" y="366"/>
                      </a:moveTo>
                      <a:lnTo>
                        <a:pt x="273" y="366"/>
                      </a:lnTo>
                      <a:lnTo>
                        <a:pt x="270" y="366"/>
                      </a:lnTo>
                      <a:close/>
                      <a:moveTo>
                        <a:pt x="273" y="366"/>
                      </a:moveTo>
                      <a:lnTo>
                        <a:pt x="270" y="366"/>
                      </a:lnTo>
                      <a:lnTo>
                        <a:pt x="270" y="364"/>
                      </a:lnTo>
                      <a:lnTo>
                        <a:pt x="273" y="364"/>
                      </a:lnTo>
                      <a:lnTo>
                        <a:pt x="273" y="366"/>
                      </a:lnTo>
                      <a:close/>
                      <a:moveTo>
                        <a:pt x="273" y="366"/>
                      </a:moveTo>
                      <a:lnTo>
                        <a:pt x="273" y="364"/>
                      </a:lnTo>
                      <a:lnTo>
                        <a:pt x="275" y="366"/>
                      </a:lnTo>
                      <a:lnTo>
                        <a:pt x="273" y="366"/>
                      </a:lnTo>
                      <a:close/>
                      <a:moveTo>
                        <a:pt x="275" y="366"/>
                      </a:moveTo>
                      <a:lnTo>
                        <a:pt x="275" y="364"/>
                      </a:lnTo>
                      <a:lnTo>
                        <a:pt x="275" y="366"/>
                      </a:lnTo>
                      <a:close/>
                      <a:moveTo>
                        <a:pt x="268" y="364"/>
                      </a:moveTo>
                      <a:lnTo>
                        <a:pt x="268" y="366"/>
                      </a:lnTo>
                      <a:lnTo>
                        <a:pt x="268" y="364"/>
                      </a:lnTo>
                      <a:close/>
                      <a:moveTo>
                        <a:pt x="268" y="364"/>
                      </a:moveTo>
                      <a:lnTo>
                        <a:pt x="266" y="364"/>
                      </a:lnTo>
                      <a:lnTo>
                        <a:pt x="268" y="364"/>
                      </a:lnTo>
                      <a:close/>
                      <a:moveTo>
                        <a:pt x="273" y="364"/>
                      </a:moveTo>
                      <a:lnTo>
                        <a:pt x="270" y="364"/>
                      </a:lnTo>
                      <a:lnTo>
                        <a:pt x="273" y="364"/>
                      </a:lnTo>
                      <a:close/>
                      <a:moveTo>
                        <a:pt x="270" y="362"/>
                      </a:moveTo>
                      <a:lnTo>
                        <a:pt x="268" y="362"/>
                      </a:lnTo>
                      <a:lnTo>
                        <a:pt x="270" y="362"/>
                      </a:lnTo>
                      <a:close/>
                      <a:moveTo>
                        <a:pt x="270" y="362"/>
                      </a:moveTo>
                      <a:lnTo>
                        <a:pt x="268" y="362"/>
                      </a:lnTo>
                      <a:lnTo>
                        <a:pt x="270" y="362"/>
                      </a:lnTo>
                      <a:close/>
                      <a:moveTo>
                        <a:pt x="270" y="359"/>
                      </a:moveTo>
                      <a:lnTo>
                        <a:pt x="270" y="362"/>
                      </a:lnTo>
                      <a:lnTo>
                        <a:pt x="270" y="359"/>
                      </a:lnTo>
                      <a:close/>
                      <a:moveTo>
                        <a:pt x="266" y="359"/>
                      </a:moveTo>
                      <a:lnTo>
                        <a:pt x="266" y="357"/>
                      </a:lnTo>
                      <a:lnTo>
                        <a:pt x="266" y="359"/>
                      </a:lnTo>
                      <a:close/>
                      <a:moveTo>
                        <a:pt x="258" y="347"/>
                      </a:moveTo>
                      <a:lnTo>
                        <a:pt x="258" y="345"/>
                      </a:lnTo>
                      <a:lnTo>
                        <a:pt x="258" y="347"/>
                      </a:lnTo>
                      <a:close/>
                      <a:moveTo>
                        <a:pt x="249" y="345"/>
                      </a:moveTo>
                      <a:lnTo>
                        <a:pt x="251" y="345"/>
                      </a:lnTo>
                      <a:lnTo>
                        <a:pt x="249" y="345"/>
                      </a:lnTo>
                      <a:close/>
                      <a:moveTo>
                        <a:pt x="256" y="345"/>
                      </a:moveTo>
                      <a:lnTo>
                        <a:pt x="254" y="345"/>
                      </a:lnTo>
                      <a:lnTo>
                        <a:pt x="256" y="345"/>
                      </a:lnTo>
                      <a:close/>
                      <a:moveTo>
                        <a:pt x="251" y="345"/>
                      </a:moveTo>
                      <a:lnTo>
                        <a:pt x="251" y="343"/>
                      </a:lnTo>
                      <a:lnTo>
                        <a:pt x="251" y="345"/>
                      </a:lnTo>
                      <a:close/>
                      <a:moveTo>
                        <a:pt x="249" y="345"/>
                      </a:moveTo>
                      <a:lnTo>
                        <a:pt x="249" y="343"/>
                      </a:lnTo>
                      <a:lnTo>
                        <a:pt x="249" y="345"/>
                      </a:lnTo>
                      <a:close/>
                      <a:moveTo>
                        <a:pt x="254" y="343"/>
                      </a:moveTo>
                      <a:lnTo>
                        <a:pt x="251" y="343"/>
                      </a:lnTo>
                      <a:lnTo>
                        <a:pt x="254" y="343"/>
                      </a:lnTo>
                      <a:close/>
                      <a:moveTo>
                        <a:pt x="249" y="343"/>
                      </a:moveTo>
                      <a:lnTo>
                        <a:pt x="249" y="345"/>
                      </a:lnTo>
                      <a:lnTo>
                        <a:pt x="249" y="343"/>
                      </a:lnTo>
                      <a:close/>
                      <a:moveTo>
                        <a:pt x="254" y="343"/>
                      </a:moveTo>
                      <a:lnTo>
                        <a:pt x="251" y="343"/>
                      </a:lnTo>
                      <a:lnTo>
                        <a:pt x="254" y="343"/>
                      </a:lnTo>
                      <a:close/>
                      <a:moveTo>
                        <a:pt x="256" y="343"/>
                      </a:moveTo>
                      <a:lnTo>
                        <a:pt x="254" y="343"/>
                      </a:lnTo>
                      <a:lnTo>
                        <a:pt x="256" y="343"/>
                      </a:lnTo>
                      <a:close/>
                      <a:moveTo>
                        <a:pt x="256" y="343"/>
                      </a:moveTo>
                      <a:lnTo>
                        <a:pt x="254" y="343"/>
                      </a:lnTo>
                      <a:lnTo>
                        <a:pt x="256" y="343"/>
                      </a:lnTo>
                      <a:close/>
                      <a:moveTo>
                        <a:pt x="258" y="343"/>
                      </a:moveTo>
                      <a:lnTo>
                        <a:pt x="256" y="343"/>
                      </a:lnTo>
                      <a:lnTo>
                        <a:pt x="258" y="343"/>
                      </a:lnTo>
                      <a:close/>
                      <a:moveTo>
                        <a:pt x="251" y="343"/>
                      </a:moveTo>
                      <a:lnTo>
                        <a:pt x="249" y="343"/>
                      </a:lnTo>
                      <a:lnTo>
                        <a:pt x="251" y="343"/>
                      </a:lnTo>
                      <a:close/>
                      <a:moveTo>
                        <a:pt x="249" y="343"/>
                      </a:moveTo>
                      <a:lnTo>
                        <a:pt x="247" y="343"/>
                      </a:lnTo>
                      <a:lnTo>
                        <a:pt x="249" y="343"/>
                      </a:lnTo>
                      <a:close/>
                      <a:moveTo>
                        <a:pt x="249" y="343"/>
                      </a:moveTo>
                      <a:lnTo>
                        <a:pt x="247" y="343"/>
                      </a:lnTo>
                      <a:lnTo>
                        <a:pt x="249" y="343"/>
                      </a:lnTo>
                      <a:close/>
                      <a:moveTo>
                        <a:pt x="254" y="340"/>
                      </a:moveTo>
                      <a:lnTo>
                        <a:pt x="254" y="343"/>
                      </a:lnTo>
                      <a:lnTo>
                        <a:pt x="254" y="340"/>
                      </a:lnTo>
                      <a:close/>
                      <a:moveTo>
                        <a:pt x="249" y="340"/>
                      </a:moveTo>
                      <a:lnTo>
                        <a:pt x="251" y="340"/>
                      </a:lnTo>
                      <a:lnTo>
                        <a:pt x="249" y="340"/>
                      </a:lnTo>
                      <a:close/>
                      <a:moveTo>
                        <a:pt x="251" y="340"/>
                      </a:moveTo>
                      <a:lnTo>
                        <a:pt x="251" y="338"/>
                      </a:lnTo>
                      <a:lnTo>
                        <a:pt x="251" y="340"/>
                      </a:lnTo>
                      <a:close/>
                      <a:moveTo>
                        <a:pt x="251" y="340"/>
                      </a:moveTo>
                      <a:lnTo>
                        <a:pt x="251" y="338"/>
                      </a:lnTo>
                      <a:lnTo>
                        <a:pt x="251" y="340"/>
                      </a:lnTo>
                      <a:close/>
                      <a:moveTo>
                        <a:pt x="256" y="338"/>
                      </a:moveTo>
                      <a:lnTo>
                        <a:pt x="254" y="338"/>
                      </a:lnTo>
                      <a:lnTo>
                        <a:pt x="256" y="338"/>
                      </a:lnTo>
                      <a:close/>
                      <a:moveTo>
                        <a:pt x="261" y="338"/>
                      </a:moveTo>
                      <a:lnTo>
                        <a:pt x="258" y="338"/>
                      </a:lnTo>
                      <a:lnTo>
                        <a:pt x="261" y="338"/>
                      </a:lnTo>
                      <a:close/>
                      <a:moveTo>
                        <a:pt x="249" y="338"/>
                      </a:moveTo>
                      <a:lnTo>
                        <a:pt x="249" y="335"/>
                      </a:lnTo>
                      <a:lnTo>
                        <a:pt x="249" y="338"/>
                      </a:lnTo>
                      <a:close/>
                      <a:moveTo>
                        <a:pt x="261" y="335"/>
                      </a:moveTo>
                      <a:lnTo>
                        <a:pt x="261" y="338"/>
                      </a:lnTo>
                      <a:lnTo>
                        <a:pt x="258" y="335"/>
                      </a:lnTo>
                      <a:lnTo>
                        <a:pt x="261" y="335"/>
                      </a:lnTo>
                      <a:close/>
                      <a:moveTo>
                        <a:pt x="249" y="335"/>
                      </a:moveTo>
                      <a:lnTo>
                        <a:pt x="247" y="335"/>
                      </a:lnTo>
                      <a:lnTo>
                        <a:pt x="249" y="335"/>
                      </a:lnTo>
                      <a:close/>
                      <a:moveTo>
                        <a:pt x="247" y="335"/>
                      </a:moveTo>
                      <a:lnTo>
                        <a:pt x="249" y="335"/>
                      </a:lnTo>
                      <a:lnTo>
                        <a:pt x="247" y="335"/>
                      </a:lnTo>
                      <a:close/>
                      <a:moveTo>
                        <a:pt x="239" y="333"/>
                      </a:moveTo>
                      <a:lnTo>
                        <a:pt x="239" y="335"/>
                      </a:lnTo>
                      <a:lnTo>
                        <a:pt x="239" y="333"/>
                      </a:lnTo>
                      <a:close/>
                      <a:moveTo>
                        <a:pt x="256" y="335"/>
                      </a:moveTo>
                      <a:lnTo>
                        <a:pt x="256" y="333"/>
                      </a:lnTo>
                      <a:lnTo>
                        <a:pt x="256" y="335"/>
                      </a:lnTo>
                      <a:close/>
                      <a:moveTo>
                        <a:pt x="244" y="333"/>
                      </a:moveTo>
                      <a:lnTo>
                        <a:pt x="244" y="335"/>
                      </a:lnTo>
                      <a:lnTo>
                        <a:pt x="244" y="333"/>
                      </a:lnTo>
                      <a:close/>
                      <a:moveTo>
                        <a:pt x="251" y="331"/>
                      </a:moveTo>
                      <a:lnTo>
                        <a:pt x="251" y="333"/>
                      </a:lnTo>
                      <a:lnTo>
                        <a:pt x="251" y="331"/>
                      </a:lnTo>
                      <a:close/>
                      <a:moveTo>
                        <a:pt x="242" y="331"/>
                      </a:moveTo>
                      <a:lnTo>
                        <a:pt x="239" y="331"/>
                      </a:lnTo>
                      <a:lnTo>
                        <a:pt x="242" y="331"/>
                      </a:lnTo>
                      <a:close/>
                      <a:moveTo>
                        <a:pt x="242" y="331"/>
                      </a:moveTo>
                      <a:lnTo>
                        <a:pt x="239" y="331"/>
                      </a:lnTo>
                      <a:lnTo>
                        <a:pt x="242" y="331"/>
                      </a:lnTo>
                      <a:close/>
                      <a:moveTo>
                        <a:pt x="249" y="331"/>
                      </a:moveTo>
                      <a:lnTo>
                        <a:pt x="247" y="331"/>
                      </a:lnTo>
                      <a:lnTo>
                        <a:pt x="249" y="331"/>
                      </a:lnTo>
                      <a:close/>
                      <a:moveTo>
                        <a:pt x="251" y="328"/>
                      </a:moveTo>
                      <a:lnTo>
                        <a:pt x="251" y="331"/>
                      </a:lnTo>
                      <a:lnTo>
                        <a:pt x="251" y="328"/>
                      </a:lnTo>
                      <a:close/>
                      <a:moveTo>
                        <a:pt x="251" y="328"/>
                      </a:moveTo>
                      <a:lnTo>
                        <a:pt x="251" y="331"/>
                      </a:lnTo>
                      <a:lnTo>
                        <a:pt x="251" y="328"/>
                      </a:lnTo>
                      <a:close/>
                      <a:moveTo>
                        <a:pt x="251" y="331"/>
                      </a:moveTo>
                      <a:lnTo>
                        <a:pt x="251" y="328"/>
                      </a:lnTo>
                      <a:lnTo>
                        <a:pt x="251" y="331"/>
                      </a:lnTo>
                      <a:close/>
                      <a:moveTo>
                        <a:pt x="254" y="328"/>
                      </a:moveTo>
                      <a:lnTo>
                        <a:pt x="251" y="331"/>
                      </a:lnTo>
                      <a:lnTo>
                        <a:pt x="251" y="328"/>
                      </a:lnTo>
                      <a:lnTo>
                        <a:pt x="254" y="328"/>
                      </a:lnTo>
                      <a:close/>
                      <a:moveTo>
                        <a:pt x="237" y="328"/>
                      </a:moveTo>
                      <a:lnTo>
                        <a:pt x="235" y="331"/>
                      </a:lnTo>
                      <a:lnTo>
                        <a:pt x="235" y="328"/>
                      </a:lnTo>
                      <a:lnTo>
                        <a:pt x="237" y="328"/>
                      </a:lnTo>
                      <a:close/>
                      <a:moveTo>
                        <a:pt x="235" y="328"/>
                      </a:moveTo>
                      <a:lnTo>
                        <a:pt x="235" y="331"/>
                      </a:lnTo>
                      <a:lnTo>
                        <a:pt x="235" y="328"/>
                      </a:lnTo>
                      <a:close/>
                      <a:moveTo>
                        <a:pt x="251" y="328"/>
                      </a:moveTo>
                      <a:lnTo>
                        <a:pt x="251" y="331"/>
                      </a:lnTo>
                      <a:lnTo>
                        <a:pt x="251" y="328"/>
                      </a:lnTo>
                      <a:close/>
                      <a:moveTo>
                        <a:pt x="251" y="331"/>
                      </a:moveTo>
                      <a:lnTo>
                        <a:pt x="251" y="328"/>
                      </a:lnTo>
                      <a:lnTo>
                        <a:pt x="251" y="331"/>
                      </a:lnTo>
                      <a:close/>
                      <a:moveTo>
                        <a:pt x="237" y="328"/>
                      </a:moveTo>
                      <a:lnTo>
                        <a:pt x="237" y="331"/>
                      </a:lnTo>
                      <a:lnTo>
                        <a:pt x="237" y="328"/>
                      </a:lnTo>
                      <a:close/>
                      <a:moveTo>
                        <a:pt x="237" y="328"/>
                      </a:moveTo>
                      <a:lnTo>
                        <a:pt x="237" y="326"/>
                      </a:lnTo>
                      <a:lnTo>
                        <a:pt x="237" y="328"/>
                      </a:lnTo>
                      <a:close/>
                      <a:moveTo>
                        <a:pt x="247" y="328"/>
                      </a:moveTo>
                      <a:lnTo>
                        <a:pt x="247" y="326"/>
                      </a:lnTo>
                      <a:lnTo>
                        <a:pt x="247" y="328"/>
                      </a:lnTo>
                      <a:close/>
                      <a:moveTo>
                        <a:pt x="247" y="328"/>
                      </a:moveTo>
                      <a:lnTo>
                        <a:pt x="247" y="326"/>
                      </a:lnTo>
                      <a:lnTo>
                        <a:pt x="247" y="328"/>
                      </a:lnTo>
                      <a:close/>
                      <a:moveTo>
                        <a:pt x="235" y="326"/>
                      </a:moveTo>
                      <a:lnTo>
                        <a:pt x="235" y="328"/>
                      </a:lnTo>
                      <a:lnTo>
                        <a:pt x="235" y="326"/>
                      </a:lnTo>
                      <a:close/>
                      <a:moveTo>
                        <a:pt x="244" y="326"/>
                      </a:moveTo>
                      <a:lnTo>
                        <a:pt x="242" y="326"/>
                      </a:lnTo>
                      <a:lnTo>
                        <a:pt x="244" y="326"/>
                      </a:lnTo>
                      <a:close/>
                      <a:moveTo>
                        <a:pt x="244" y="326"/>
                      </a:moveTo>
                      <a:lnTo>
                        <a:pt x="242" y="326"/>
                      </a:lnTo>
                      <a:lnTo>
                        <a:pt x="244" y="326"/>
                      </a:lnTo>
                      <a:close/>
                      <a:moveTo>
                        <a:pt x="247" y="326"/>
                      </a:moveTo>
                      <a:lnTo>
                        <a:pt x="244" y="326"/>
                      </a:lnTo>
                      <a:lnTo>
                        <a:pt x="247" y="326"/>
                      </a:lnTo>
                      <a:close/>
                      <a:moveTo>
                        <a:pt x="232" y="326"/>
                      </a:moveTo>
                      <a:lnTo>
                        <a:pt x="232" y="324"/>
                      </a:lnTo>
                      <a:lnTo>
                        <a:pt x="232" y="326"/>
                      </a:lnTo>
                      <a:close/>
                      <a:moveTo>
                        <a:pt x="232" y="326"/>
                      </a:moveTo>
                      <a:lnTo>
                        <a:pt x="232" y="324"/>
                      </a:lnTo>
                      <a:lnTo>
                        <a:pt x="232" y="326"/>
                      </a:lnTo>
                      <a:close/>
                      <a:moveTo>
                        <a:pt x="221" y="326"/>
                      </a:moveTo>
                      <a:lnTo>
                        <a:pt x="221" y="324"/>
                      </a:lnTo>
                      <a:lnTo>
                        <a:pt x="221" y="326"/>
                      </a:lnTo>
                      <a:close/>
                      <a:moveTo>
                        <a:pt x="223" y="324"/>
                      </a:moveTo>
                      <a:lnTo>
                        <a:pt x="223" y="321"/>
                      </a:lnTo>
                      <a:lnTo>
                        <a:pt x="223" y="324"/>
                      </a:lnTo>
                      <a:close/>
                      <a:moveTo>
                        <a:pt x="235" y="324"/>
                      </a:moveTo>
                      <a:lnTo>
                        <a:pt x="235" y="321"/>
                      </a:lnTo>
                      <a:lnTo>
                        <a:pt x="235" y="324"/>
                      </a:lnTo>
                      <a:close/>
                      <a:moveTo>
                        <a:pt x="218" y="321"/>
                      </a:moveTo>
                      <a:lnTo>
                        <a:pt x="218" y="324"/>
                      </a:lnTo>
                      <a:lnTo>
                        <a:pt x="218" y="321"/>
                      </a:lnTo>
                      <a:close/>
                      <a:moveTo>
                        <a:pt x="223" y="321"/>
                      </a:moveTo>
                      <a:lnTo>
                        <a:pt x="223" y="324"/>
                      </a:lnTo>
                      <a:lnTo>
                        <a:pt x="223" y="321"/>
                      </a:lnTo>
                      <a:close/>
                      <a:moveTo>
                        <a:pt x="221" y="319"/>
                      </a:moveTo>
                      <a:lnTo>
                        <a:pt x="221" y="321"/>
                      </a:lnTo>
                      <a:lnTo>
                        <a:pt x="221" y="319"/>
                      </a:lnTo>
                      <a:close/>
                      <a:moveTo>
                        <a:pt x="221" y="321"/>
                      </a:moveTo>
                      <a:lnTo>
                        <a:pt x="221" y="319"/>
                      </a:lnTo>
                      <a:lnTo>
                        <a:pt x="221" y="321"/>
                      </a:lnTo>
                      <a:close/>
                      <a:moveTo>
                        <a:pt x="230" y="321"/>
                      </a:moveTo>
                      <a:lnTo>
                        <a:pt x="230" y="319"/>
                      </a:lnTo>
                      <a:lnTo>
                        <a:pt x="230" y="321"/>
                      </a:lnTo>
                      <a:close/>
                      <a:moveTo>
                        <a:pt x="221" y="319"/>
                      </a:moveTo>
                      <a:lnTo>
                        <a:pt x="218" y="319"/>
                      </a:lnTo>
                      <a:lnTo>
                        <a:pt x="221" y="319"/>
                      </a:lnTo>
                      <a:close/>
                      <a:moveTo>
                        <a:pt x="218" y="319"/>
                      </a:moveTo>
                      <a:lnTo>
                        <a:pt x="221" y="319"/>
                      </a:lnTo>
                      <a:lnTo>
                        <a:pt x="218" y="319"/>
                      </a:lnTo>
                      <a:close/>
                      <a:moveTo>
                        <a:pt x="216" y="319"/>
                      </a:moveTo>
                      <a:lnTo>
                        <a:pt x="216" y="316"/>
                      </a:lnTo>
                      <a:lnTo>
                        <a:pt x="216" y="319"/>
                      </a:lnTo>
                      <a:close/>
                      <a:moveTo>
                        <a:pt x="211" y="316"/>
                      </a:moveTo>
                      <a:lnTo>
                        <a:pt x="209" y="316"/>
                      </a:lnTo>
                      <a:lnTo>
                        <a:pt x="211" y="316"/>
                      </a:lnTo>
                      <a:close/>
                      <a:moveTo>
                        <a:pt x="211" y="314"/>
                      </a:moveTo>
                      <a:lnTo>
                        <a:pt x="209" y="314"/>
                      </a:lnTo>
                      <a:lnTo>
                        <a:pt x="211" y="314"/>
                      </a:lnTo>
                      <a:close/>
                      <a:moveTo>
                        <a:pt x="211" y="312"/>
                      </a:moveTo>
                      <a:lnTo>
                        <a:pt x="209" y="312"/>
                      </a:lnTo>
                      <a:lnTo>
                        <a:pt x="211" y="312"/>
                      </a:lnTo>
                      <a:close/>
                      <a:moveTo>
                        <a:pt x="209" y="309"/>
                      </a:moveTo>
                      <a:lnTo>
                        <a:pt x="209" y="307"/>
                      </a:lnTo>
                      <a:lnTo>
                        <a:pt x="209" y="309"/>
                      </a:lnTo>
                      <a:close/>
                      <a:moveTo>
                        <a:pt x="206" y="302"/>
                      </a:moveTo>
                      <a:lnTo>
                        <a:pt x="206" y="305"/>
                      </a:lnTo>
                      <a:lnTo>
                        <a:pt x="206" y="302"/>
                      </a:lnTo>
                      <a:close/>
                      <a:moveTo>
                        <a:pt x="204" y="302"/>
                      </a:moveTo>
                      <a:lnTo>
                        <a:pt x="206" y="302"/>
                      </a:lnTo>
                      <a:lnTo>
                        <a:pt x="204" y="302"/>
                      </a:lnTo>
                      <a:close/>
                      <a:moveTo>
                        <a:pt x="204" y="302"/>
                      </a:moveTo>
                      <a:lnTo>
                        <a:pt x="204" y="300"/>
                      </a:lnTo>
                      <a:lnTo>
                        <a:pt x="204" y="302"/>
                      </a:lnTo>
                      <a:close/>
                      <a:moveTo>
                        <a:pt x="206" y="300"/>
                      </a:moveTo>
                      <a:lnTo>
                        <a:pt x="209" y="300"/>
                      </a:lnTo>
                      <a:lnTo>
                        <a:pt x="206" y="300"/>
                      </a:lnTo>
                      <a:close/>
                      <a:moveTo>
                        <a:pt x="209" y="297"/>
                      </a:moveTo>
                      <a:lnTo>
                        <a:pt x="209" y="300"/>
                      </a:lnTo>
                      <a:lnTo>
                        <a:pt x="209" y="297"/>
                      </a:lnTo>
                      <a:close/>
                      <a:moveTo>
                        <a:pt x="206" y="295"/>
                      </a:moveTo>
                      <a:lnTo>
                        <a:pt x="209" y="295"/>
                      </a:lnTo>
                      <a:lnTo>
                        <a:pt x="206" y="295"/>
                      </a:lnTo>
                      <a:close/>
                      <a:moveTo>
                        <a:pt x="206" y="295"/>
                      </a:moveTo>
                      <a:lnTo>
                        <a:pt x="206" y="293"/>
                      </a:lnTo>
                      <a:lnTo>
                        <a:pt x="206" y="295"/>
                      </a:lnTo>
                      <a:close/>
                      <a:moveTo>
                        <a:pt x="209" y="293"/>
                      </a:moveTo>
                      <a:lnTo>
                        <a:pt x="209" y="295"/>
                      </a:lnTo>
                      <a:lnTo>
                        <a:pt x="209" y="293"/>
                      </a:lnTo>
                      <a:close/>
                      <a:moveTo>
                        <a:pt x="209" y="293"/>
                      </a:moveTo>
                      <a:lnTo>
                        <a:pt x="209" y="295"/>
                      </a:lnTo>
                      <a:lnTo>
                        <a:pt x="206" y="293"/>
                      </a:lnTo>
                      <a:lnTo>
                        <a:pt x="209" y="293"/>
                      </a:lnTo>
                      <a:close/>
                      <a:moveTo>
                        <a:pt x="206" y="290"/>
                      </a:moveTo>
                      <a:lnTo>
                        <a:pt x="204" y="290"/>
                      </a:lnTo>
                      <a:lnTo>
                        <a:pt x="206" y="290"/>
                      </a:lnTo>
                      <a:close/>
                      <a:moveTo>
                        <a:pt x="206" y="286"/>
                      </a:moveTo>
                      <a:lnTo>
                        <a:pt x="206" y="288"/>
                      </a:lnTo>
                      <a:lnTo>
                        <a:pt x="206" y="286"/>
                      </a:lnTo>
                      <a:lnTo>
                        <a:pt x="206" y="288"/>
                      </a:lnTo>
                      <a:lnTo>
                        <a:pt x="206" y="286"/>
                      </a:lnTo>
                      <a:close/>
                      <a:moveTo>
                        <a:pt x="206" y="286"/>
                      </a:moveTo>
                      <a:lnTo>
                        <a:pt x="204" y="286"/>
                      </a:lnTo>
                      <a:lnTo>
                        <a:pt x="206" y="286"/>
                      </a:lnTo>
                      <a:close/>
                      <a:moveTo>
                        <a:pt x="206" y="286"/>
                      </a:moveTo>
                      <a:lnTo>
                        <a:pt x="204" y="286"/>
                      </a:lnTo>
                      <a:lnTo>
                        <a:pt x="206" y="286"/>
                      </a:lnTo>
                      <a:close/>
                      <a:moveTo>
                        <a:pt x="204" y="283"/>
                      </a:moveTo>
                      <a:lnTo>
                        <a:pt x="204" y="286"/>
                      </a:lnTo>
                      <a:lnTo>
                        <a:pt x="204" y="283"/>
                      </a:lnTo>
                      <a:close/>
                      <a:moveTo>
                        <a:pt x="204" y="283"/>
                      </a:moveTo>
                      <a:lnTo>
                        <a:pt x="204" y="286"/>
                      </a:lnTo>
                      <a:lnTo>
                        <a:pt x="204" y="283"/>
                      </a:lnTo>
                      <a:close/>
                      <a:moveTo>
                        <a:pt x="206" y="283"/>
                      </a:moveTo>
                      <a:lnTo>
                        <a:pt x="206" y="286"/>
                      </a:lnTo>
                      <a:lnTo>
                        <a:pt x="206" y="283"/>
                      </a:lnTo>
                      <a:close/>
                      <a:moveTo>
                        <a:pt x="206" y="283"/>
                      </a:moveTo>
                      <a:lnTo>
                        <a:pt x="204" y="283"/>
                      </a:lnTo>
                      <a:lnTo>
                        <a:pt x="206" y="283"/>
                      </a:lnTo>
                      <a:close/>
                      <a:moveTo>
                        <a:pt x="206" y="281"/>
                      </a:moveTo>
                      <a:lnTo>
                        <a:pt x="204" y="281"/>
                      </a:lnTo>
                      <a:lnTo>
                        <a:pt x="206" y="281"/>
                      </a:lnTo>
                      <a:close/>
                      <a:moveTo>
                        <a:pt x="204" y="278"/>
                      </a:moveTo>
                      <a:lnTo>
                        <a:pt x="206" y="278"/>
                      </a:lnTo>
                      <a:lnTo>
                        <a:pt x="204" y="278"/>
                      </a:lnTo>
                      <a:close/>
                      <a:moveTo>
                        <a:pt x="206" y="271"/>
                      </a:moveTo>
                      <a:lnTo>
                        <a:pt x="204" y="271"/>
                      </a:lnTo>
                      <a:lnTo>
                        <a:pt x="206" y="271"/>
                      </a:lnTo>
                      <a:close/>
                      <a:moveTo>
                        <a:pt x="209" y="269"/>
                      </a:moveTo>
                      <a:lnTo>
                        <a:pt x="209" y="271"/>
                      </a:lnTo>
                      <a:lnTo>
                        <a:pt x="209" y="269"/>
                      </a:lnTo>
                      <a:close/>
                      <a:moveTo>
                        <a:pt x="204" y="269"/>
                      </a:moveTo>
                      <a:lnTo>
                        <a:pt x="206" y="269"/>
                      </a:lnTo>
                      <a:lnTo>
                        <a:pt x="204" y="269"/>
                      </a:lnTo>
                      <a:close/>
                      <a:moveTo>
                        <a:pt x="202" y="269"/>
                      </a:moveTo>
                      <a:lnTo>
                        <a:pt x="204" y="269"/>
                      </a:lnTo>
                      <a:lnTo>
                        <a:pt x="202" y="269"/>
                      </a:lnTo>
                      <a:close/>
                      <a:moveTo>
                        <a:pt x="204" y="264"/>
                      </a:moveTo>
                      <a:lnTo>
                        <a:pt x="204" y="267"/>
                      </a:lnTo>
                      <a:lnTo>
                        <a:pt x="204" y="264"/>
                      </a:lnTo>
                      <a:close/>
                      <a:moveTo>
                        <a:pt x="206" y="264"/>
                      </a:moveTo>
                      <a:lnTo>
                        <a:pt x="204" y="264"/>
                      </a:lnTo>
                      <a:lnTo>
                        <a:pt x="206" y="264"/>
                      </a:lnTo>
                      <a:close/>
                      <a:moveTo>
                        <a:pt x="211" y="262"/>
                      </a:moveTo>
                      <a:lnTo>
                        <a:pt x="209" y="262"/>
                      </a:lnTo>
                      <a:lnTo>
                        <a:pt x="211" y="262"/>
                      </a:lnTo>
                      <a:close/>
                      <a:moveTo>
                        <a:pt x="211" y="257"/>
                      </a:moveTo>
                      <a:lnTo>
                        <a:pt x="211" y="255"/>
                      </a:lnTo>
                      <a:lnTo>
                        <a:pt x="211" y="257"/>
                      </a:lnTo>
                      <a:close/>
                      <a:moveTo>
                        <a:pt x="213" y="252"/>
                      </a:moveTo>
                      <a:lnTo>
                        <a:pt x="213" y="255"/>
                      </a:lnTo>
                      <a:lnTo>
                        <a:pt x="213" y="252"/>
                      </a:lnTo>
                      <a:close/>
                      <a:moveTo>
                        <a:pt x="211" y="250"/>
                      </a:moveTo>
                      <a:lnTo>
                        <a:pt x="209" y="250"/>
                      </a:lnTo>
                      <a:lnTo>
                        <a:pt x="211" y="250"/>
                      </a:lnTo>
                      <a:close/>
                      <a:moveTo>
                        <a:pt x="213" y="245"/>
                      </a:moveTo>
                      <a:lnTo>
                        <a:pt x="211" y="245"/>
                      </a:lnTo>
                      <a:lnTo>
                        <a:pt x="213" y="245"/>
                      </a:lnTo>
                      <a:close/>
                      <a:moveTo>
                        <a:pt x="216" y="229"/>
                      </a:moveTo>
                      <a:lnTo>
                        <a:pt x="213" y="229"/>
                      </a:lnTo>
                      <a:lnTo>
                        <a:pt x="216" y="229"/>
                      </a:lnTo>
                      <a:close/>
                      <a:moveTo>
                        <a:pt x="216" y="229"/>
                      </a:moveTo>
                      <a:lnTo>
                        <a:pt x="213" y="229"/>
                      </a:lnTo>
                      <a:lnTo>
                        <a:pt x="216" y="229"/>
                      </a:lnTo>
                      <a:close/>
                      <a:moveTo>
                        <a:pt x="216" y="224"/>
                      </a:moveTo>
                      <a:lnTo>
                        <a:pt x="216" y="226"/>
                      </a:lnTo>
                      <a:lnTo>
                        <a:pt x="216" y="224"/>
                      </a:lnTo>
                      <a:close/>
                      <a:moveTo>
                        <a:pt x="225" y="219"/>
                      </a:moveTo>
                      <a:lnTo>
                        <a:pt x="223" y="219"/>
                      </a:lnTo>
                      <a:lnTo>
                        <a:pt x="225" y="219"/>
                      </a:lnTo>
                      <a:close/>
                      <a:moveTo>
                        <a:pt x="213" y="219"/>
                      </a:moveTo>
                      <a:lnTo>
                        <a:pt x="213" y="217"/>
                      </a:lnTo>
                      <a:lnTo>
                        <a:pt x="213" y="219"/>
                      </a:lnTo>
                      <a:close/>
                      <a:moveTo>
                        <a:pt x="232" y="202"/>
                      </a:moveTo>
                      <a:lnTo>
                        <a:pt x="235" y="202"/>
                      </a:lnTo>
                      <a:lnTo>
                        <a:pt x="232" y="202"/>
                      </a:lnTo>
                      <a:close/>
                      <a:moveTo>
                        <a:pt x="230" y="200"/>
                      </a:moveTo>
                      <a:lnTo>
                        <a:pt x="228" y="200"/>
                      </a:lnTo>
                      <a:lnTo>
                        <a:pt x="230" y="200"/>
                      </a:lnTo>
                      <a:close/>
                      <a:moveTo>
                        <a:pt x="244" y="200"/>
                      </a:moveTo>
                      <a:lnTo>
                        <a:pt x="244" y="198"/>
                      </a:lnTo>
                      <a:lnTo>
                        <a:pt x="244" y="200"/>
                      </a:lnTo>
                      <a:close/>
                      <a:moveTo>
                        <a:pt x="242" y="198"/>
                      </a:moveTo>
                      <a:lnTo>
                        <a:pt x="239" y="195"/>
                      </a:lnTo>
                      <a:lnTo>
                        <a:pt x="242" y="198"/>
                      </a:lnTo>
                      <a:close/>
                      <a:moveTo>
                        <a:pt x="251" y="191"/>
                      </a:moveTo>
                      <a:lnTo>
                        <a:pt x="251" y="193"/>
                      </a:lnTo>
                      <a:lnTo>
                        <a:pt x="251" y="191"/>
                      </a:lnTo>
                      <a:close/>
                      <a:moveTo>
                        <a:pt x="249" y="188"/>
                      </a:moveTo>
                      <a:lnTo>
                        <a:pt x="249" y="191"/>
                      </a:lnTo>
                      <a:lnTo>
                        <a:pt x="249" y="188"/>
                      </a:lnTo>
                      <a:close/>
                      <a:moveTo>
                        <a:pt x="254" y="191"/>
                      </a:moveTo>
                      <a:lnTo>
                        <a:pt x="254" y="188"/>
                      </a:lnTo>
                      <a:lnTo>
                        <a:pt x="254" y="191"/>
                      </a:lnTo>
                      <a:close/>
                      <a:moveTo>
                        <a:pt x="256" y="188"/>
                      </a:moveTo>
                      <a:lnTo>
                        <a:pt x="254" y="188"/>
                      </a:lnTo>
                      <a:lnTo>
                        <a:pt x="256" y="188"/>
                      </a:lnTo>
                      <a:close/>
                      <a:moveTo>
                        <a:pt x="251" y="186"/>
                      </a:moveTo>
                      <a:lnTo>
                        <a:pt x="249" y="186"/>
                      </a:lnTo>
                      <a:lnTo>
                        <a:pt x="251" y="186"/>
                      </a:lnTo>
                      <a:close/>
                      <a:moveTo>
                        <a:pt x="223" y="186"/>
                      </a:moveTo>
                      <a:lnTo>
                        <a:pt x="223" y="188"/>
                      </a:lnTo>
                      <a:lnTo>
                        <a:pt x="223" y="186"/>
                      </a:lnTo>
                      <a:close/>
                      <a:moveTo>
                        <a:pt x="254" y="186"/>
                      </a:moveTo>
                      <a:lnTo>
                        <a:pt x="251" y="186"/>
                      </a:lnTo>
                      <a:lnTo>
                        <a:pt x="254" y="186"/>
                      </a:lnTo>
                      <a:close/>
                      <a:moveTo>
                        <a:pt x="251" y="186"/>
                      </a:moveTo>
                      <a:lnTo>
                        <a:pt x="251" y="183"/>
                      </a:lnTo>
                      <a:lnTo>
                        <a:pt x="251" y="186"/>
                      </a:lnTo>
                      <a:close/>
                      <a:moveTo>
                        <a:pt x="254" y="183"/>
                      </a:moveTo>
                      <a:lnTo>
                        <a:pt x="251" y="186"/>
                      </a:lnTo>
                      <a:lnTo>
                        <a:pt x="251" y="183"/>
                      </a:lnTo>
                      <a:lnTo>
                        <a:pt x="254" y="183"/>
                      </a:lnTo>
                      <a:close/>
                      <a:moveTo>
                        <a:pt x="256" y="183"/>
                      </a:moveTo>
                      <a:lnTo>
                        <a:pt x="254" y="183"/>
                      </a:lnTo>
                      <a:lnTo>
                        <a:pt x="256" y="183"/>
                      </a:lnTo>
                      <a:close/>
                      <a:moveTo>
                        <a:pt x="263" y="181"/>
                      </a:moveTo>
                      <a:lnTo>
                        <a:pt x="263" y="179"/>
                      </a:lnTo>
                      <a:lnTo>
                        <a:pt x="263" y="181"/>
                      </a:lnTo>
                      <a:close/>
                      <a:moveTo>
                        <a:pt x="266" y="179"/>
                      </a:moveTo>
                      <a:lnTo>
                        <a:pt x="266" y="181"/>
                      </a:lnTo>
                      <a:lnTo>
                        <a:pt x="266" y="179"/>
                      </a:lnTo>
                      <a:close/>
                      <a:moveTo>
                        <a:pt x="266" y="179"/>
                      </a:moveTo>
                      <a:lnTo>
                        <a:pt x="266" y="181"/>
                      </a:lnTo>
                      <a:lnTo>
                        <a:pt x="263" y="181"/>
                      </a:lnTo>
                      <a:lnTo>
                        <a:pt x="263" y="179"/>
                      </a:lnTo>
                      <a:lnTo>
                        <a:pt x="266" y="179"/>
                      </a:lnTo>
                      <a:close/>
                      <a:moveTo>
                        <a:pt x="263" y="179"/>
                      </a:moveTo>
                      <a:lnTo>
                        <a:pt x="263" y="181"/>
                      </a:lnTo>
                      <a:lnTo>
                        <a:pt x="263" y="179"/>
                      </a:lnTo>
                      <a:lnTo>
                        <a:pt x="263" y="181"/>
                      </a:lnTo>
                      <a:lnTo>
                        <a:pt x="263" y="179"/>
                      </a:lnTo>
                      <a:close/>
                      <a:moveTo>
                        <a:pt x="268" y="179"/>
                      </a:moveTo>
                      <a:lnTo>
                        <a:pt x="266" y="179"/>
                      </a:lnTo>
                      <a:lnTo>
                        <a:pt x="268" y="179"/>
                      </a:lnTo>
                      <a:close/>
                      <a:moveTo>
                        <a:pt x="261" y="176"/>
                      </a:moveTo>
                      <a:lnTo>
                        <a:pt x="261" y="174"/>
                      </a:lnTo>
                      <a:lnTo>
                        <a:pt x="261" y="176"/>
                      </a:lnTo>
                      <a:close/>
                      <a:moveTo>
                        <a:pt x="268" y="176"/>
                      </a:moveTo>
                      <a:lnTo>
                        <a:pt x="268" y="174"/>
                      </a:lnTo>
                      <a:lnTo>
                        <a:pt x="268" y="176"/>
                      </a:lnTo>
                      <a:close/>
                      <a:moveTo>
                        <a:pt x="273" y="174"/>
                      </a:moveTo>
                      <a:lnTo>
                        <a:pt x="270" y="174"/>
                      </a:lnTo>
                      <a:lnTo>
                        <a:pt x="273" y="174"/>
                      </a:lnTo>
                      <a:close/>
                      <a:moveTo>
                        <a:pt x="273" y="174"/>
                      </a:moveTo>
                      <a:lnTo>
                        <a:pt x="273" y="172"/>
                      </a:lnTo>
                      <a:lnTo>
                        <a:pt x="273" y="174"/>
                      </a:lnTo>
                      <a:close/>
                      <a:moveTo>
                        <a:pt x="270" y="174"/>
                      </a:moveTo>
                      <a:lnTo>
                        <a:pt x="268" y="174"/>
                      </a:lnTo>
                      <a:lnTo>
                        <a:pt x="270" y="172"/>
                      </a:lnTo>
                      <a:lnTo>
                        <a:pt x="270" y="174"/>
                      </a:lnTo>
                      <a:close/>
                      <a:moveTo>
                        <a:pt x="285" y="169"/>
                      </a:moveTo>
                      <a:lnTo>
                        <a:pt x="285" y="167"/>
                      </a:lnTo>
                      <a:lnTo>
                        <a:pt x="285" y="169"/>
                      </a:lnTo>
                      <a:close/>
                      <a:moveTo>
                        <a:pt x="280" y="167"/>
                      </a:moveTo>
                      <a:lnTo>
                        <a:pt x="280" y="169"/>
                      </a:lnTo>
                      <a:lnTo>
                        <a:pt x="280" y="167"/>
                      </a:lnTo>
                      <a:close/>
                      <a:moveTo>
                        <a:pt x="289" y="167"/>
                      </a:moveTo>
                      <a:lnTo>
                        <a:pt x="287" y="167"/>
                      </a:lnTo>
                      <a:lnTo>
                        <a:pt x="289" y="167"/>
                      </a:lnTo>
                      <a:close/>
                      <a:moveTo>
                        <a:pt x="280" y="167"/>
                      </a:moveTo>
                      <a:lnTo>
                        <a:pt x="277" y="167"/>
                      </a:lnTo>
                      <a:lnTo>
                        <a:pt x="280" y="167"/>
                      </a:lnTo>
                      <a:close/>
                      <a:moveTo>
                        <a:pt x="289" y="164"/>
                      </a:moveTo>
                      <a:lnTo>
                        <a:pt x="289" y="167"/>
                      </a:lnTo>
                      <a:lnTo>
                        <a:pt x="289" y="164"/>
                      </a:lnTo>
                      <a:close/>
                      <a:moveTo>
                        <a:pt x="280" y="164"/>
                      </a:moveTo>
                      <a:lnTo>
                        <a:pt x="280" y="167"/>
                      </a:lnTo>
                      <a:lnTo>
                        <a:pt x="280" y="164"/>
                      </a:lnTo>
                      <a:lnTo>
                        <a:pt x="277" y="167"/>
                      </a:lnTo>
                      <a:lnTo>
                        <a:pt x="277" y="164"/>
                      </a:lnTo>
                      <a:lnTo>
                        <a:pt x="280" y="164"/>
                      </a:lnTo>
                      <a:close/>
                      <a:moveTo>
                        <a:pt x="277" y="167"/>
                      </a:moveTo>
                      <a:lnTo>
                        <a:pt x="277" y="164"/>
                      </a:lnTo>
                      <a:lnTo>
                        <a:pt x="277" y="167"/>
                      </a:lnTo>
                      <a:close/>
                      <a:moveTo>
                        <a:pt x="277" y="164"/>
                      </a:moveTo>
                      <a:lnTo>
                        <a:pt x="275" y="164"/>
                      </a:lnTo>
                      <a:lnTo>
                        <a:pt x="277" y="164"/>
                      </a:lnTo>
                      <a:close/>
                      <a:moveTo>
                        <a:pt x="282" y="164"/>
                      </a:moveTo>
                      <a:lnTo>
                        <a:pt x="282" y="162"/>
                      </a:lnTo>
                      <a:lnTo>
                        <a:pt x="282" y="164"/>
                      </a:lnTo>
                      <a:close/>
                      <a:moveTo>
                        <a:pt x="294" y="162"/>
                      </a:moveTo>
                      <a:lnTo>
                        <a:pt x="294" y="164"/>
                      </a:lnTo>
                      <a:lnTo>
                        <a:pt x="294" y="162"/>
                      </a:lnTo>
                      <a:close/>
                      <a:moveTo>
                        <a:pt x="294" y="162"/>
                      </a:moveTo>
                      <a:lnTo>
                        <a:pt x="292" y="162"/>
                      </a:lnTo>
                      <a:lnTo>
                        <a:pt x="294" y="162"/>
                      </a:lnTo>
                      <a:close/>
                      <a:moveTo>
                        <a:pt x="294" y="162"/>
                      </a:moveTo>
                      <a:lnTo>
                        <a:pt x="292" y="162"/>
                      </a:lnTo>
                      <a:lnTo>
                        <a:pt x="294" y="162"/>
                      </a:lnTo>
                      <a:close/>
                      <a:moveTo>
                        <a:pt x="294" y="160"/>
                      </a:moveTo>
                      <a:lnTo>
                        <a:pt x="294" y="162"/>
                      </a:lnTo>
                      <a:lnTo>
                        <a:pt x="294" y="160"/>
                      </a:lnTo>
                      <a:close/>
                      <a:moveTo>
                        <a:pt x="292" y="162"/>
                      </a:moveTo>
                      <a:lnTo>
                        <a:pt x="292" y="160"/>
                      </a:lnTo>
                      <a:lnTo>
                        <a:pt x="292" y="162"/>
                      </a:lnTo>
                      <a:close/>
                      <a:moveTo>
                        <a:pt x="294" y="160"/>
                      </a:moveTo>
                      <a:lnTo>
                        <a:pt x="292" y="160"/>
                      </a:lnTo>
                      <a:lnTo>
                        <a:pt x="294" y="160"/>
                      </a:lnTo>
                      <a:close/>
                      <a:moveTo>
                        <a:pt x="294" y="160"/>
                      </a:moveTo>
                      <a:lnTo>
                        <a:pt x="292" y="160"/>
                      </a:lnTo>
                      <a:lnTo>
                        <a:pt x="294" y="160"/>
                      </a:lnTo>
                      <a:close/>
                      <a:moveTo>
                        <a:pt x="299" y="160"/>
                      </a:moveTo>
                      <a:lnTo>
                        <a:pt x="299" y="157"/>
                      </a:lnTo>
                      <a:lnTo>
                        <a:pt x="299" y="160"/>
                      </a:lnTo>
                      <a:close/>
                      <a:moveTo>
                        <a:pt x="294" y="160"/>
                      </a:moveTo>
                      <a:lnTo>
                        <a:pt x="294" y="157"/>
                      </a:lnTo>
                      <a:lnTo>
                        <a:pt x="294" y="160"/>
                      </a:lnTo>
                      <a:close/>
                      <a:moveTo>
                        <a:pt x="325" y="157"/>
                      </a:moveTo>
                      <a:lnTo>
                        <a:pt x="323" y="157"/>
                      </a:lnTo>
                      <a:lnTo>
                        <a:pt x="325" y="157"/>
                      </a:lnTo>
                      <a:close/>
                      <a:moveTo>
                        <a:pt x="323" y="157"/>
                      </a:moveTo>
                      <a:lnTo>
                        <a:pt x="323" y="155"/>
                      </a:lnTo>
                      <a:lnTo>
                        <a:pt x="323" y="157"/>
                      </a:lnTo>
                      <a:close/>
                      <a:moveTo>
                        <a:pt x="325" y="155"/>
                      </a:moveTo>
                      <a:lnTo>
                        <a:pt x="325" y="157"/>
                      </a:lnTo>
                      <a:lnTo>
                        <a:pt x="325" y="155"/>
                      </a:lnTo>
                      <a:close/>
                      <a:moveTo>
                        <a:pt x="327" y="155"/>
                      </a:moveTo>
                      <a:lnTo>
                        <a:pt x="325" y="155"/>
                      </a:lnTo>
                      <a:lnTo>
                        <a:pt x="327" y="155"/>
                      </a:lnTo>
                      <a:close/>
                      <a:moveTo>
                        <a:pt x="308" y="155"/>
                      </a:moveTo>
                      <a:lnTo>
                        <a:pt x="308" y="153"/>
                      </a:lnTo>
                      <a:lnTo>
                        <a:pt x="308" y="155"/>
                      </a:lnTo>
                      <a:close/>
                      <a:moveTo>
                        <a:pt x="325" y="155"/>
                      </a:moveTo>
                      <a:lnTo>
                        <a:pt x="325" y="153"/>
                      </a:lnTo>
                      <a:lnTo>
                        <a:pt x="325" y="155"/>
                      </a:lnTo>
                      <a:close/>
                      <a:moveTo>
                        <a:pt x="311" y="155"/>
                      </a:moveTo>
                      <a:lnTo>
                        <a:pt x="311" y="153"/>
                      </a:lnTo>
                      <a:lnTo>
                        <a:pt x="311" y="155"/>
                      </a:lnTo>
                      <a:close/>
                      <a:moveTo>
                        <a:pt x="311" y="153"/>
                      </a:moveTo>
                      <a:lnTo>
                        <a:pt x="313" y="153"/>
                      </a:lnTo>
                      <a:lnTo>
                        <a:pt x="311" y="153"/>
                      </a:lnTo>
                      <a:close/>
                      <a:moveTo>
                        <a:pt x="311" y="153"/>
                      </a:moveTo>
                      <a:lnTo>
                        <a:pt x="313" y="153"/>
                      </a:lnTo>
                      <a:lnTo>
                        <a:pt x="311" y="153"/>
                      </a:lnTo>
                      <a:close/>
                      <a:moveTo>
                        <a:pt x="313" y="150"/>
                      </a:moveTo>
                      <a:lnTo>
                        <a:pt x="313" y="153"/>
                      </a:lnTo>
                      <a:lnTo>
                        <a:pt x="313" y="150"/>
                      </a:lnTo>
                      <a:close/>
                      <a:moveTo>
                        <a:pt x="318" y="148"/>
                      </a:moveTo>
                      <a:lnTo>
                        <a:pt x="318" y="150"/>
                      </a:lnTo>
                      <a:lnTo>
                        <a:pt x="318" y="148"/>
                      </a:lnTo>
                      <a:close/>
                      <a:moveTo>
                        <a:pt x="325" y="148"/>
                      </a:moveTo>
                      <a:lnTo>
                        <a:pt x="325" y="150"/>
                      </a:lnTo>
                      <a:lnTo>
                        <a:pt x="325" y="148"/>
                      </a:lnTo>
                      <a:close/>
                      <a:moveTo>
                        <a:pt x="313" y="150"/>
                      </a:moveTo>
                      <a:lnTo>
                        <a:pt x="313" y="148"/>
                      </a:lnTo>
                      <a:lnTo>
                        <a:pt x="313" y="150"/>
                      </a:lnTo>
                      <a:close/>
                      <a:moveTo>
                        <a:pt x="308" y="150"/>
                      </a:moveTo>
                      <a:lnTo>
                        <a:pt x="308" y="148"/>
                      </a:lnTo>
                      <a:lnTo>
                        <a:pt x="308" y="150"/>
                      </a:lnTo>
                      <a:close/>
                      <a:moveTo>
                        <a:pt x="315" y="148"/>
                      </a:moveTo>
                      <a:lnTo>
                        <a:pt x="313" y="148"/>
                      </a:lnTo>
                      <a:lnTo>
                        <a:pt x="315" y="148"/>
                      </a:lnTo>
                      <a:close/>
                      <a:moveTo>
                        <a:pt x="315" y="148"/>
                      </a:moveTo>
                      <a:lnTo>
                        <a:pt x="313" y="148"/>
                      </a:lnTo>
                      <a:lnTo>
                        <a:pt x="315" y="148"/>
                      </a:lnTo>
                      <a:close/>
                      <a:moveTo>
                        <a:pt x="330" y="148"/>
                      </a:moveTo>
                      <a:lnTo>
                        <a:pt x="327" y="148"/>
                      </a:lnTo>
                      <a:lnTo>
                        <a:pt x="330" y="148"/>
                      </a:lnTo>
                      <a:lnTo>
                        <a:pt x="327" y="148"/>
                      </a:lnTo>
                      <a:lnTo>
                        <a:pt x="330" y="148"/>
                      </a:lnTo>
                      <a:close/>
                      <a:moveTo>
                        <a:pt x="318" y="145"/>
                      </a:moveTo>
                      <a:lnTo>
                        <a:pt x="318" y="148"/>
                      </a:lnTo>
                      <a:lnTo>
                        <a:pt x="318" y="145"/>
                      </a:lnTo>
                      <a:close/>
                      <a:moveTo>
                        <a:pt x="318" y="148"/>
                      </a:moveTo>
                      <a:lnTo>
                        <a:pt x="318" y="145"/>
                      </a:lnTo>
                      <a:lnTo>
                        <a:pt x="318" y="148"/>
                      </a:lnTo>
                      <a:close/>
                      <a:moveTo>
                        <a:pt x="318" y="148"/>
                      </a:moveTo>
                      <a:lnTo>
                        <a:pt x="318" y="145"/>
                      </a:lnTo>
                      <a:lnTo>
                        <a:pt x="318" y="148"/>
                      </a:lnTo>
                      <a:close/>
                      <a:moveTo>
                        <a:pt x="330" y="145"/>
                      </a:moveTo>
                      <a:lnTo>
                        <a:pt x="327" y="145"/>
                      </a:lnTo>
                      <a:lnTo>
                        <a:pt x="330" y="145"/>
                      </a:lnTo>
                      <a:close/>
                      <a:moveTo>
                        <a:pt x="325" y="138"/>
                      </a:moveTo>
                      <a:lnTo>
                        <a:pt x="325" y="141"/>
                      </a:lnTo>
                      <a:lnTo>
                        <a:pt x="325" y="138"/>
                      </a:lnTo>
                      <a:close/>
                      <a:moveTo>
                        <a:pt x="325" y="138"/>
                      </a:moveTo>
                      <a:lnTo>
                        <a:pt x="325" y="141"/>
                      </a:lnTo>
                      <a:lnTo>
                        <a:pt x="325" y="138"/>
                      </a:lnTo>
                      <a:close/>
                      <a:moveTo>
                        <a:pt x="327" y="136"/>
                      </a:moveTo>
                      <a:lnTo>
                        <a:pt x="325" y="136"/>
                      </a:lnTo>
                      <a:lnTo>
                        <a:pt x="327" y="136"/>
                      </a:lnTo>
                      <a:close/>
                      <a:moveTo>
                        <a:pt x="327" y="134"/>
                      </a:moveTo>
                      <a:lnTo>
                        <a:pt x="327" y="136"/>
                      </a:lnTo>
                      <a:lnTo>
                        <a:pt x="327" y="134"/>
                      </a:lnTo>
                      <a:close/>
                      <a:moveTo>
                        <a:pt x="330" y="131"/>
                      </a:moveTo>
                      <a:lnTo>
                        <a:pt x="327" y="131"/>
                      </a:lnTo>
                      <a:lnTo>
                        <a:pt x="330" y="131"/>
                      </a:lnTo>
                      <a:close/>
                      <a:moveTo>
                        <a:pt x="330" y="126"/>
                      </a:moveTo>
                      <a:lnTo>
                        <a:pt x="330" y="129"/>
                      </a:lnTo>
                      <a:lnTo>
                        <a:pt x="330" y="126"/>
                      </a:lnTo>
                      <a:close/>
                      <a:moveTo>
                        <a:pt x="332" y="124"/>
                      </a:moveTo>
                      <a:lnTo>
                        <a:pt x="332" y="126"/>
                      </a:lnTo>
                      <a:lnTo>
                        <a:pt x="332" y="124"/>
                      </a:lnTo>
                      <a:close/>
                      <a:moveTo>
                        <a:pt x="339" y="122"/>
                      </a:moveTo>
                      <a:lnTo>
                        <a:pt x="337" y="122"/>
                      </a:lnTo>
                      <a:lnTo>
                        <a:pt x="339" y="122"/>
                      </a:lnTo>
                      <a:close/>
                      <a:moveTo>
                        <a:pt x="349" y="117"/>
                      </a:moveTo>
                      <a:lnTo>
                        <a:pt x="346" y="117"/>
                      </a:lnTo>
                      <a:lnTo>
                        <a:pt x="349" y="117"/>
                      </a:lnTo>
                      <a:close/>
                      <a:moveTo>
                        <a:pt x="349" y="110"/>
                      </a:moveTo>
                      <a:lnTo>
                        <a:pt x="346" y="110"/>
                      </a:lnTo>
                      <a:lnTo>
                        <a:pt x="349" y="110"/>
                      </a:lnTo>
                      <a:close/>
                      <a:moveTo>
                        <a:pt x="346" y="107"/>
                      </a:moveTo>
                      <a:lnTo>
                        <a:pt x="346" y="105"/>
                      </a:lnTo>
                      <a:lnTo>
                        <a:pt x="346" y="107"/>
                      </a:lnTo>
                      <a:close/>
                      <a:moveTo>
                        <a:pt x="339" y="100"/>
                      </a:moveTo>
                      <a:lnTo>
                        <a:pt x="339" y="103"/>
                      </a:lnTo>
                      <a:lnTo>
                        <a:pt x="339" y="100"/>
                      </a:lnTo>
                      <a:close/>
                      <a:moveTo>
                        <a:pt x="337" y="98"/>
                      </a:moveTo>
                      <a:lnTo>
                        <a:pt x="334" y="98"/>
                      </a:lnTo>
                      <a:lnTo>
                        <a:pt x="337" y="98"/>
                      </a:lnTo>
                      <a:close/>
                      <a:moveTo>
                        <a:pt x="339" y="96"/>
                      </a:moveTo>
                      <a:lnTo>
                        <a:pt x="342" y="96"/>
                      </a:lnTo>
                      <a:lnTo>
                        <a:pt x="339" y="96"/>
                      </a:lnTo>
                      <a:close/>
                      <a:moveTo>
                        <a:pt x="342" y="93"/>
                      </a:moveTo>
                      <a:lnTo>
                        <a:pt x="342" y="96"/>
                      </a:lnTo>
                      <a:lnTo>
                        <a:pt x="342" y="93"/>
                      </a:lnTo>
                      <a:close/>
                      <a:moveTo>
                        <a:pt x="334" y="93"/>
                      </a:moveTo>
                      <a:lnTo>
                        <a:pt x="334" y="91"/>
                      </a:lnTo>
                      <a:lnTo>
                        <a:pt x="334" y="93"/>
                      </a:lnTo>
                      <a:close/>
                      <a:moveTo>
                        <a:pt x="332" y="88"/>
                      </a:moveTo>
                      <a:lnTo>
                        <a:pt x="332" y="91"/>
                      </a:lnTo>
                      <a:lnTo>
                        <a:pt x="332" y="88"/>
                      </a:lnTo>
                      <a:close/>
                      <a:moveTo>
                        <a:pt x="342" y="86"/>
                      </a:moveTo>
                      <a:lnTo>
                        <a:pt x="339" y="86"/>
                      </a:lnTo>
                      <a:lnTo>
                        <a:pt x="342" y="86"/>
                      </a:lnTo>
                      <a:close/>
                      <a:moveTo>
                        <a:pt x="342" y="84"/>
                      </a:moveTo>
                      <a:lnTo>
                        <a:pt x="339" y="84"/>
                      </a:lnTo>
                      <a:lnTo>
                        <a:pt x="342" y="84"/>
                      </a:lnTo>
                      <a:close/>
                      <a:moveTo>
                        <a:pt x="342" y="84"/>
                      </a:moveTo>
                      <a:lnTo>
                        <a:pt x="342" y="81"/>
                      </a:lnTo>
                      <a:lnTo>
                        <a:pt x="342" y="84"/>
                      </a:lnTo>
                      <a:close/>
                      <a:moveTo>
                        <a:pt x="344" y="81"/>
                      </a:moveTo>
                      <a:lnTo>
                        <a:pt x="342" y="81"/>
                      </a:lnTo>
                      <a:lnTo>
                        <a:pt x="344" y="81"/>
                      </a:lnTo>
                      <a:close/>
                      <a:moveTo>
                        <a:pt x="349" y="74"/>
                      </a:moveTo>
                      <a:lnTo>
                        <a:pt x="351" y="77"/>
                      </a:lnTo>
                      <a:lnTo>
                        <a:pt x="351" y="74"/>
                      </a:lnTo>
                      <a:lnTo>
                        <a:pt x="351" y="77"/>
                      </a:lnTo>
                      <a:lnTo>
                        <a:pt x="349" y="77"/>
                      </a:lnTo>
                      <a:lnTo>
                        <a:pt x="349" y="74"/>
                      </a:lnTo>
                      <a:close/>
                      <a:moveTo>
                        <a:pt x="358" y="72"/>
                      </a:moveTo>
                      <a:lnTo>
                        <a:pt x="361" y="72"/>
                      </a:lnTo>
                      <a:lnTo>
                        <a:pt x="358" y="72"/>
                      </a:lnTo>
                      <a:close/>
                      <a:moveTo>
                        <a:pt x="353" y="69"/>
                      </a:moveTo>
                      <a:lnTo>
                        <a:pt x="351" y="69"/>
                      </a:lnTo>
                      <a:lnTo>
                        <a:pt x="353" y="69"/>
                      </a:lnTo>
                      <a:close/>
                      <a:moveTo>
                        <a:pt x="351" y="67"/>
                      </a:moveTo>
                      <a:lnTo>
                        <a:pt x="351" y="69"/>
                      </a:lnTo>
                      <a:lnTo>
                        <a:pt x="351" y="67"/>
                      </a:lnTo>
                      <a:close/>
                      <a:moveTo>
                        <a:pt x="351" y="67"/>
                      </a:moveTo>
                      <a:lnTo>
                        <a:pt x="349" y="67"/>
                      </a:lnTo>
                      <a:lnTo>
                        <a:pt x="351" y="67"/>
                      </a:lnTo>
                      <a:close/>
                      <a:moveTo>
                        <a:pt x="363" y="65"/>
                      </a:moveTo>
                      <a:lnTo>
                        <a:pt x="361" y="65"/>
                      </a:lnTo>
                      <a:lnTo>
                        <a:pt x="363" y="65"/>
                      </a:lnTo>
                      <a:close/>
                      <a:moveTo>
                        <a:pt x="356" y="62"/>
                      </a:moveTo>
                      <a:lnTo>
                        <a:pt x="353" y="62"/>
                      </a:lnTo>
                      <a:lnTo>
                        <a:pt x="356" y="62"/>
                      </a:lnTo>
                      <a:close/>
                      <a:moveTo>
                        <a:pt x="377" y="62"/>
                      </a:moveTo>
                      <a:lnTo>
                        <a:pt x="375" y="62"/>
                      </a:lnTo>
                      <a:lnTo>
                        <a:pt x="377" y="62"/>
                      </a:lnTo>
                      <a:close/>
                      <a:moveTo>
                        <a:pt x="361" y="62"/>
                      </a:moveTo>
                      <a:lnTo>
                        <a:pt x="358" y="62"/>
                      </a:lnTo>
                      <a:lnTo>
                        <a:pt x="361" y="62"/>
                      </a:lnTo>
                      <a:close/>
                      <a:moveTo>
                        <a:pt x="349" y="62"/>
                      </a:moveTo>
                      <a:lnTo>
                        <a:pt x="346" y="62"/>
                      </a:lnTo>
                      <a:lnTo>
                        <a:pt x="349" y="62"/>
                      </a:lnTo>
                      <a:close/>
                      <a:moveTo>
                        <a:pt x="353" y="62"/>
                      </a:moveTo>
                      <a:lnTo>
                        <a:pt x="351" y="62"/>
                      </a:lnTo>
                      <a:lnTo>
                        <a:pt x="353" y="62"/>
                      </a:lnTo>
                      <a:close/>
                      <a:moveTo>
                        <a:pt x="351" y="60"/>
                      </a:moveTo>
                      <a:lnTo>
                        <a:pt x="351" y="62"/>
                      </a:lnTo>
                      <a:lnTo>
                        <a:pt x="351" y="60"/>
                      </a:lnTo>
                      <a:lnTo>
                        <a:pt x="349" y="60"/>
                      </a:lnTo>
                      <a:lnTo>
                        <a:pt x="351" y="60"/>
                      </a:lnTo>
                      <a:close/>
                      <a:moveTo>
                        <a:pt x="363" y="60"/>
                      </a:moveTo>
                      <a:lnTo>
                        <a:pt x="361" y="60"/>
                      </a:lnTo>
                      <a:lnTo>
                        <a:pt x="363" y="60"/>
                      </a:lnTo>
                      <a:close/>
                      <a:moveTo>
                        <a:pt x="353" y="60"/>
                      </a:moveTo>
                      <a:lnTo>
                        <a:pt x="351" y="60"/>
                      </a:lnTo>
                      <a:lnTo>
                        <a:pt x="353" y="60"/>
                      </a:lnTo>
                      <a:close/>
                      <a:moveTo>
                        <a:pt x="361" y="58"/>
                      </a:moveTo>
                      <a:lnTo>
                        <a:pt x="358" y="58"/>
                      </a:lnTo>
                      <a:lnTo>
                        <a:pt x="361" y="58"/>
                      </a:lnTo>
                      <a:close/>
                      <a:moveTo>
                        <a:pt x="368" y="58"/>
                      </a:moveTo>
                      <a:lnTo>
                        <a:pt x="365" y="58"/>
                      </a:lnTo>
                      <a:lnTo>
                        <a:pt x="368" y="58"/>
                      </a:lnTo>
                      <a:close/>
                      <a:moveTo>
                        <a:pt x="349" y="55"/>
                      </a:moveTo>
                      <a:lnTo>
                        <a:pt x="349" y="58"/>
                      </a:lnTo>
                      <a:lnTo>
                        <a:pt x="349" y="55"/>
                      </a:lnTo>
                      <a:close/>
                      <a:moveTo>
                        <a:pt x="365" y="58"/>
                      </a:moveTo>
                      <a:lnTo>
                        <a:pt x="363" y="58"/>
                      </a:lnTo>
                      <a:lnTo>
                        <a:pt x="363" y="55"/>
                      </a:lnTo>
                      <a:lnTo>
                        <a:pt x="365" y="58"/>
                      </a:lnTo>
                      <a:close/>
                      <a:moveTo>
                        <a:pt x="379" y="55"/>
                      </a:moveTo>
                      <a:lnTo>
                        <a:pt x="379" y="58"/>
                      </a:lnTo>
                      <a:lnTo>
                        <a:pt x="377" y="55"/>
                      </a:lnTo>
                      <a:lnTo>
                        <a:pt x="379" y="55"/>
                      </a:lnTo>
                      <a:close/>
                      <a:moveTo>
                        <a:pt x="365" y="55"/>
                      </a:moveTo>
                      <a:lnTo>
                        <a:pt x="365" y="53"/>
                      </a:lnTo>
                      <a:lnTo>
                        <a:pt x="365" y="55"/>
                      </a:lnTo>
                      <a:close/>
                      <a:moveTo>
                        <a:pt x="372" y="53"/>
                      </a:moveTo>
                      <a:lnTo>
                        <a:pt x="375" y="53"/>
                      </a:lnTo>
                      <a:lnTo>
                        <a:pt x="372" y="53"/>
                      </a:lnTo>
                      <a:close/>
                      <a:moveTo>
                        <a:pt x="370" y="53"/>
                      </a:moveTo>
                      <a:lnTo>
                        <a:pt x="368" y="53"/>
                      </a:lnTo>
                      <a:lnTo>
                        <a:pt x="370" y="53"/>
                      </a:lnTo>
                      <a:close/>
                      <a:moveTo>
                        <a:pt x="377" y="53"/>
                      </a:moveTo>
                      <a:lnTo>
                        <a:pt x="375" y="53"/>
                      </a:lnTo>
                      <a:lnTo>
                        <a:pt x="377" y="53"/>
                      </a:lnTo>
                      <a:close/>
                      <a:moveTo>
                        <a:pt x="365" y="53"/>
                      </a:moveTo>
                      <a:lnTo>
                        <a:pt x="363" y="53"/>
                      </a:lnTo>
                      <a:lnTo>
                        <a:pt x="365" y="53"/>
                      </a:lnTo>
                      <a:close/>
                      <a:moveTo>
                        <a:pt x="379" y="53"/>
                      </a:moveTo>
                      <a:lnTo>
                        <a:pt x="379" y="50"/>
                      </a:lnTo>
                      <a:lnTo>
                        <a:pt x="379" y="53"/>
                      </a:lnTo>
                      <a:close/>
                      <a:moveTo>
                        <a:pt x="384" y="50"/>
                      </a:moveTo>
                      <a:lnTo>
                        <a:pt x="384" y="53"/>
                      </a:lnTo>
                      <a:lnTo>
                        <a:pt x="384" y="50"/>
                      </a:lnTo>
                      <a:close/>
                      <a:moveTo>
                        <a:pt x="379" y="50"/>
                      </a:moveTo>
                      <a:lnTo>
                        <a:pt x="379" y="53"/>
                      </a:lnTo>
                      <a:lnTo>
                        <a:pt x="379" y="50"/>
                      </a:lnTo>
                      <a:close/>
                      <a:moveTo>
                        <a:pt x="391" y="50"/>
                      </a:moveTo>
                      <a:lnTo>
                        <a:pt x="389" y="50"/>
                      </a:lnTo>
                      <a:lnTo>
                        <a:pt x="391" y="50"/>
                      </a:lnTo>
                      <a:close/>
                      <a:moveTo>
                        <a:pt x="372" y="50"/>
                      </a:moveTo>
                      <a:lnTo>
                        <a:pt x="375" y="50"/>
                      </a:lnTo>
                      <a:lnTo>
                        <a:pt x="372" y="50"/>
                      </a:lnTo>
                      <a:close/>
                      <a:moveTo>
                        <a:pt x="382" y="48"/>
                      </a:moveTo>
                      <a:lnTo>
                        <a:pt x="379" y="48"/>
                      </a:lnTo>
                      <a:lnTo>
                        <a:pt x="382" y="48"/>
                      </a:lnTo>
                      <a:close/>
                      <a:moveTo>
                        <a:pt x="379" y="43"/>
                      </a:moveTo>
                      <a:lnTo>
                        <a:pt x="379" y="46"/>
                      </a:lnTo>
                      <a:lnTo>
                        <a:pt x="382" y="46"/>
                      </a:lnTo>
                      <a:lnTo>
                        <a:pt x="379" y="46"/>
                      </a:lnTo>
                      <a:lnTo>
                        <a:pt x="379" y="43"/>
                      </a:lnTo>
                      <a:close/>
                      <a:moveTo>
                        <a:pt x="391" y="46"/>
                      </a:moveTo>
                      <a:lnTo>
                        <a:pt x="391" y="43"/>
                      </a:lnTo>
                      <a:lnTo>
                        <a:pt x="391" y="46"/>
                      </a:lnTo>
                      <a:close/>
                      <a:moveTo>
                        <a:pt x="398" y="43"/>
                      </a:moveTo>
                      <a:lnTo>
                        <a:pt x="398" y="46"/>
                      </a:lnTo>
                      <a:lnTo>
                        <a:pt x="398" y="43"/>
                      </a:lnTo>
                      <a:close/>
                      <a:moveTo>
                        <a:pt x="398" y="43"/>
                      </a:moveTo>
                      <a:lnTo>
                        <a:pt x="396" y="43"/>
                      </a:lnTo>
                      <a:lnTo>
                        <a:pt x="398" y="43"/>
                      </a:lnTo>
                      <a:close/>
                      <a:moveTo>
                        <a:pt x="429" y="43"/>
                      </a:moveTo>
                      <a:lnTo>
                        <a:pt x="429" y="41"/>
                      </a:lnTo>
                      <a:lnTo>
                        <a:pt x="429" y="43"/>
                      </a:lnTo>
                      <a:close/>
                      <a:moveTo>
                        <a:pt x="358" y="43"/>
                      </a:moveTo>
                      <a:lnTo>
                        <a:pt x="358" y="41"/>
                      </a:lnTo>
                      <a:lnTo>
                        <a:pt x="358" y="43"/>
                      </a:lnTo>
                      <a:close/>
                      <a:moveTo>
                        <a:pt x="379" y="41"/>
                      </a:moveTo>
                      <a:lnTo>
                        <a:pt x="379" y="43"/>
                      </a:lnTo>
                      <a:lnTo>
                        <a:pt x="379" y="41"/>
                      </a:lnTo>
                      <a:close/>
                      <a:moveTo>
                        <a:pt x="389" y="41"/>
                      </a:moveTo>
                      <a:lnTo>
                        <a:pt x="389" y="43"/>
                      </a:lnTo>
                      <a:lnTo>
                        <a:pt x="391" y="43"/>
                      </a:lnTo>
                      <a:lnTo>
                        <a:pt x="389" y="43"/>
                      </a:lnTo>
                      <a:lnTo>
                        <a:pt x="389" y="41"/>
                      </a:lnTo>
                      <a:close/>
                      <a:moveTo>
                        <a:pt x="394" y="41"/>
                      </a:moveTo>
                      <a:lnTo>
                        <a:pt x="394" y="43"/>
                      </a:lnTo>
                      <a:lnTo>
                        <a:pt x="394" y="41"/>
                      </a:lnTo>
                      <a:close/>
                      <a:moveTo>
                        <a:pt x="379" y="41"/>
                      </a:moveTo>
                      <a:lnTo>
                        <a:pt x="377" y="41"/>
                      </a:lnTo>
                      <a:lnTo>
                        <a:pt x="379" y="41"/>
                      </a:lnTo>
                      <a:close/>
                      <a:moveTo>
                        <a:pt x="358" y="41"/>
                      </a:moveTo>
                      <a:lnTo>
                        <a:pt x="356" y="41"/>
                      </a:lnTo>
                      <a:lnTo>
                        <a:pt x="358" y="41"/>
                      </a:lnTo>
                      <a:close/>
                      <a:moveTo>
                        <a:pt x="394" y="41"/>
                      </a:moveTo>
                      <a:lnTo>
                        <a:pt x="391" y="41"/>
                      </a:lnTo>
                      <a:lnTo>
                        <a:pt x="394" y="41"/>
                      </a:lnTo>
                      <a:close/>
                      <a:moveTo>
                        <a:pt x="387" y="41"/>
                      </a:moveTo>
                      <a:lnTo>
                        <a:pt x="389" y="41"/>
                      </a:lnTo>
                      <a:lnTo>
                        <a:pt x="387" y="41"/>
                      </a:lnTo>
                      <a:close/>
                      <a:moveTo>
                        <a:pt x="406" y="41"/>
                      </a:moveTo>
                      <a:lnTo>
                        <a:pt x="403" y="41"/>
                      </a:lnTo>
                      <a:lnTo>
                        <a:pt x="406" y="41"/>
                      </a:lnTo>
                      <a:close/>
                      <a:moveTo>
                        <a:pt x="377" y="41"/>
                      </a:moveTo>
                      <a:lnTo>
                        <a:pt x="377" y="39"/>
                      </a:lnTo>
                      <a:lnTo>
                        <a:pt x="377" y="41"/>
                      </a:lnTo>
                      <a:close/>
                      <a:moveTo>
                        <a:pt x="425" y="41"/>
                      </a:moveTo>
                      <a:lnTo>
                        <a:pt x="425" y="39"/>
                      </a:lnTo>
                      <a:lnTo>
                        <a:pt x="425" y="41"/>
                      </a:lnTo>
                      <a:close/>
                      <a:moveTo>
                        <a:pt x="401" y="41"/>
                      </a:moveTo>
                      <a:lnTo>
                        <a:pt x="401" y="39"/>
                      </a:lnTo>
                      <a:lnTo>
                        <a:pt x="401" y="41"/>
                      </a:lnTo>
                      <a:close/>
                      <a:moveTo>
                        <a:pt x="408" y="39"/>
                      </a:moveTo>
                      <a:lnTo>
                        <a:pt x="408" y="41"/>
                      </a:lnTo>
                      <a:lnTo>
                        <a:pt x="408" y="39"/>
                      </a:lnTo>
                      <a:close/>
                      <a:moveTo>
                        <a:pt x="406" y="41"/>
                      </a:moveTo>
                      <a:lnTo>
                        <a:pt x="406" y="39"/>
                      </a:lnTo>
                      <a:lnTo>
                        <a:pt x="406" y="41"/>
                      </a:lnTo>
                      <a:close/>
                      <a:moveTo>
                        <a:pt x="427" y="41"/>
                      </a:moveTo>
                      <a:lnTo>
                        <a:pt x="427" y="39"/>
                      </a:lnTo>
                      <a:lnTo>
                        <a:pt x="427" y="41"/>
                      </a:lnTo>
                      <a:close/>
                      <a:moveTo>
                        <a:pt x="401" y="39"/>
                      </a:moveTo>
                      <a:lnTo>
                        <a:pt x="401" y="41"/>
                      </a:lnTo>
                      <a:lnTo>
                        <a:pt x="401" y="39"/>
                      </a:lnTo>
                      <a:close/>
                      <a:moveTo>
                        <a:pt x="384" y="39"/>
                      </a:moveTo>
                      <a:lnTo>
                        <a:pt x="382" y="39"/>
                      </a:lnTo>
                      <a:lnTo>
                        <a:pt x="384" y="39"/>
                      </a:lnTo>
                      <a:close/>
                      <a:moveTo>
                        <a:pt x="415" y="39"/>
                      </a:moveTo>
                      <a:lnTo>
                        <a:pt x="413" y="39"/>
                      </a:lnTo>
                      <a:lnTo>
                        <a:pt x="415" y="39"/>
                      </a:lnTo>
                      <a:close/>
                      <a:moveTo>
                        <a:pt x="377" y="39"/>
                      </a:moveTo>
                      <a:lnTo>
                        <a:pt x="375" y="39"/>
                      </a:lnTo>
                      <a:lnTo>
                        <a:pt x="377" y="39"/>
                      </a:lnTo>
                      <a:close/>
                      <a:moveTo>
                        <a:pt x="410" y="39"/>
                      </a:moveTo>
                      <a:lnTo>
                        <a:pt x="408" y="39"/>
                      </a:lnTo>
                      <a:lnTo>
                        <a:pt x="410" y="39"/>
                      </a:lnTo>
                      <a:close/>
                      <a:moveTo>
                        <a:pt x="377" y="39"/>
                      </a:moveTo>
                      <a:lnTo>
                        <a:pt x="375" y="39"/>
                      </a:lnTo>
                      <a:lnTo>
                        <a:pt x="377" y="39"/>
                      </a:lnTo>
                      <a:close/>
                      <a:moveTo>
                        <a:pt x="413" y="39"/>
                      </a:moveTo>
                      <a:lnTo>
                        <a:pt x="410" y="39"/>
                      </a:lnTo>
                      <a:lnTo>
                        <a:pt x="413" y="39"/>
                      </a:lnTo>
                      <a:close/>
                      <a:moveTo>
                        <a:pt x="391" y="39"/>
                      </a:moveTo>
                      <a:lnTo>
                        <a:pt x="389" y="39"/>
                      </a:lnTo>
                      <a:lnTo>
                        <a:pt x="389" y="36"/>
                      </a:lnTo>
                      <a:lnTo>
                        <a:pt x="391" y="39"/>
                      </a:lnTo>
                      <a:close/>
                      <a:moveTo>
                        <a:pt x="432" y="36"/>
                      </a:moveTo>
                      <a:lnTo>
                        <a:pt x="432" y="39"/>
                      </a:lnTo>
                      <a:lnTo>
                        <a:pt x="432" y="36"/>
                      </a:lnTo>
                      <a:close/>
                      <a:moveTo>
                        <a:pt x="415" y="39"/>
                      </a:moveTo>
                      <a:lnTo>
                        <a:pt x="415" y="36"/>
                      </a:lnTo>
                      <a:lnTo>
                        <a:pt x="415" y="39"/>
                      </a:lnTo>
                      <a:close/>
                      <a:moveTo>
                        <a:pt x="420" y="36"/>
                      </a:moveTo>
                      <a:lnTo>
                        <a:pt x="420" y="39"/>
                      </a:lnTo>
                      <a:lnTo>
                        <a:pt x="420" y="36"/>
                      </a:lnTo>
                      <a:close/>
                      <a:moveTo>
                        <a:pt x="387" y="39"/>
                      </a:moveTo>
                      <a:lnTo>
                        <a:pt x="387" y="36"/>
                      </a:lnTo>
                      <a:lnTo>
                        <a:pt x="387" y="39"/>
                      </a:lnTo>
                      <a:close/>
                      <a:moveTo>
                        <a:pt x="387" y="39"/>
                      </a:moveTo>
                      <a:lnTo>
                        <a:pt x="387" y="36"/>
                      </a:lnTo>
                      <a:lnTo>
                        <a:pt x="387" y="39"/>
                      </a:lnTo>
                      <a:close/>
                      <a:moveTo>
                        <a:pt x="387" y="36"/>
                      </a:moveTo>
                      <a:lnTo>
                        <a:pt x="387" y="39"/>
                      </a:lnTo>
                      <a:lnTo>
                        <a:pt x="387" y="36"/>
                      </a:lnTo>
                      <a:close/>
                      <a:moveTo>
                        <a:pt x="403" y="36"/>
                      </a:moveTo>
                      <a:lnTo>
                        <a:pt x="401" y="36"/>
                      </a:lnTo>
                      <a:lnTo>
                        <a:pt x="403" y="36"/>
                      </a:lnTo>
                      <a:close/>
                      <a:moveTo>
                        <a:pt x="406" y="36"/>
                      </a:moveTo>
                      <a:lnTo>
                        <a:pt x="403" y="36"/>
                      </a:lnTo>
                      <a:lnTo>
                        <a:pt x="406" y="36"/>
                      </a:lnTo>
                      <a:close/>
                      <a:moveTo>
                        <a:pt x="408" y="36"/>
                      </a:moveTo>
                      <a:lnTo>
                        <a:pt x="410" y="36"/>
                      </a:lnTo>
                      <a:lnTo>
                        <a:pt x="408" y="36"/>
                      </a:lnTo>
                      <a:close/>
                      <a:moveTo>
                        <a:pt x="413" y="36"/>
                      </a:moveTo>
                      <a:lnTo>
                        <a:pt x="410" y="36"/>
                      </a:lnTo>
                      <a:lnTo>
                        <a:pt x="413" y="36"/>
                      </a:lnTo>
                      <a:close/>
                      <a:moveTo>
                        <a:pt x="408" y="36"/>
                      </a:moveTo>
                      <a:lnTo>
                        <a:pt x="406" y="36"/>
                      </a:lnTo>
                      <a:lnTo>
                        <a:pt x="408" y="36"/>
                      </a:lnTo>
                      <a:close/>
                      <a:moveTo>
                        <a:pt x="425" y="36"/>
                      </a:moveTo>
                      <a:lnTo>
                        <a:pt x="425" y="34"/>
                      </a:lnTo>
                      <a:lnTo>
                        <a:pt x="425" y="36"/>
                      </a:lnTo>
                      <a:close/>
                      <a:moveTo>
                        <a:pt x="408" y="34"/>
                      </a:moveTo>
                      <a:lnTo>
                        <a:pt x="408" y="36"/>
                      </a:lnTo>
                      <a:lnTo>
                        <a:pt x="406" y="36"/>
                      </a:lnTo>
                      <a:lnTo>
                        <a:pt x="408" y="34"/>
                      </a:lnTo>
                      <a:close/>
                      <a:moveTo>
                        <a:pt x="384" y="36"/>
                      </a:moveTo>
                      <a:lnTo>
                        <a:pt x="384" y="34"/>
                      </a:lnTo>
                      <a:lnTo>
                        <a:pt x="384" y="36"/>
                      </a:lnTo>
                      <a:close/>
                      <a:moveTo>
                        <a:pt x="429" y="34"/>
                      </a:moveTo>
                      <a:lnTo>
                        <a:pt x="429" y="36"/>
                      </a:lnTo>
                      <a:lnTo>
                        <a:pt x="429" y="34"/>
                      </a:lnTo>
                      <a:close/>
                      <a:moveTo>
                        <a:pt x="425" y="36"/>
                      </a:moveTo>
                      <a:lnTo>
                        <a:pt x="425" y="34"/>
                      </a:lnTo>
                      <a:lnTo>
                        <a:pt x="425" y="36"/>
                      </a:lnTo>
                      <a:close/>
                      <a:moveTo>
                        <a:pt x="408" y="36"/>
                      </a:moveTo>
                      <a:lnTo>
                        <a:pt x="408" y="34"/>
                      </a:lnTo>
                      <a:lnTo>
                        <a:pt x="408" y="36"/>
                      </a:lnTo>
                      <a:close/>
                      <a:moveTo>
                        <a:pt x="389" y="36"/>
                      </a:moveTo>
                      <a:lnTo>
                        <a:pt x="389" y="34"/>
                      </a:lnTo>
                      <a:lnTo>
                        <a:pt x="389" y="36"/>
                      </a:lnTo>
                      <a:close/>
                      <a:moveTo>
                        <a:pt x="389" y="34"/>
                      </a:moveTo>
                      <a:lnTo>
                        <a:pt x="389" y="36"/>
                      </a:lnTo>
                      <a:lnTo>
                        <a:pt x="389" y="34"/>
                      </a:lnTo>
                      <a:close/>
                      <a:moveTo>
                        <a:pt x="413" y="34"/>
                      </a:moveTo>
                      <a:lnTo>
                        <a:pt x="410" y="34"/>
                      </a:lnTo>
                      <a:lnTo>
                        <a:pt x="413" y="34"/>
                      </a:lnTo>
                      <a:close/>
                      <a:moveTo>
                        <a:pt x="422" y="34"/>
                      </a:moveTo>
                      <a:lnTo>
                        <a:pt x="420" y="34"/>
                      </a:lnTo>
                      <a:lnTo>
                        <a:pt x="422" y="34"/>
                      </a:lnTo>
                      <a:close/>
                      <a:moveTo>
                        <a:pt x="403" y="34"/>
                      </a:moveTo>
                      <a:lnTo>
                        <a:pt x="401" y="34"/>
                      </a:lnTo>
                      <a:lnTo>
                        <a:pt x="401" y="31"/>
                      </a:lnTo>
                      <a:lnTo>
                        <a:pt x="403" y="31"/>
                      </a:lnTo>
                      <a:lnTo>
                        <a:pt x="403" y="34"/>
                      </a:lnTo>
                      <a:close/>
                      <a:moveTo>
                        <a:pt x="375" y="31"/>
                      </a:moveTo>
                      <a:lnTo>
                        <a:pt x="375" y="34"/>
                      </a:lnTo>
                      <a:lnTo>
                        <a:pt x="375" y="31"/>
                      </a:lnTo>
                      <a:close/>
                      <a:moveTo>
                        <a:pt x="377" y="31"/>
                      </a:moveTo>
                      <a:lnTo>
                        <a:pt x="375" y="31"/>
                      </a:lnTo>
                      <a:lnTo>
                        <a:pt x="377" y="31"/>
                      </a:lnTo>
                      <a:close/>
                      <a:moveTo>
                        <a:pt x="398" y="31"/>
                      </a:moveTo>
                      <a:lnTo>
                        <a:pt x="401" y="31"/>
                      </a:lnTo>
                      <a:lnTo>
                        <a:pt x="398" y="31"/>
                      </a:lnTo>
                      <a:close/>
                      <a:moveTo>
                        <a:pt x="398" y="29"/>
                      </a:moveTo>
                      <a:lnTo>
                        <a:pt x="398" y="31"/>
                      </a:lnTo>
                      <a:lnTo>
                        <a:pt x="398" y="29"/>
                      </a:lnTo>
                      <a:close/>
                      <a:moveTo>
                        <a:pt x="384" y="29"/>
                      </a:moveTo>
                      <a:lnTo>
                        <a:pt x="387" y="29"/>
                      </a:lnTo>
                      <a:lnTo>
                        <a:pt x="384" y="29"/>
                      </a:lnTo>
                      <a:close/>
                      <a:moveTo>
                        <a:pt x="387" y="19"/>
                      </a:moveTo>
                      <a:lnTo>
                        <a:pt x="389" y="19"/>
                      </a:lnTo>
                      <a:lnTo>
                        <a:pt x="387" y="19"/>
                      </a:lnTo>
                      <a:close/>
                      <a:moveTo>
                        <a:pt x="391" y="12"/>
                      </a:moveTo>
                      <a:lnTo>
                        <a:pt x="391" y="10"/>
                      </a:lnTo>
                      <a:lnTo>
                        <a:pt x="391" y="12"/>
                      </a:lnTo>
                      <a:close/>
                      <a:moveTo>
                        <a:pt x="391" y="0"/>
                      </a:moveTo>
                      <a:lnTo>
                        <a:pt x="389" y="0"/>
                      </a:lnTo>
                      <a:lnTo>
                        <a:pt x="391"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2" name="Freeform 57756"/>
                <p:cNvSpPr>
                  <a:spLocks noEditPoints="1"/>
                </p:cNvSpPr>
                <p:nvPr/>
              </p:nvSpPr>
              <p:spPr bwMode="auto">
                <a:xfrm>
                  <a:off x="4081530" y="3798762"/>
                  <a:ext cx="528984" cy="280407"/>
                </a:xfrm>
                <a:custGeom>
                  <a:avLst/>
                  <a:gdLst>
                    <a:gd name="T0" fmla="*/ 92 w 149"/>
                    <a:gd name="T1" fmla="*/ 2 h 95"/>
                    <a:gd name="T2" fmla="*/ 95 w 149"/>
                    <a:gd name="T3" fmla="*/ 5 h 95"/>
                    <a:gd name="T4" fmla="*/ 99 w 149"/>
                    <a:gd name="T5" fmla="*/ 7 h 95"/>
                    <a:gd name="T6" fmla="*/ 118 w 149"/>
                    <a:gd name="T7" fmla="*/ 14 h 95"/>
                    <a:gd name="T8" fmla="*/ 123 w 149"/>
                    <a:gd name="T9" fmla="*/ 21 h 95"/>
                    <a:gd name="T10" fmla="*/ 116 w 149"/>
                    <a:gd name="T11" fmla="*/ 29 h 95"/>
                    <a:gd name="T12" fmla="*/ 118 w 149"/>
                    <a:gd name="T13" fmla="*/ 36 h 95"/>
                    <a:gd name="T14" fmla="*/ 130 w 149"/>
                    <a:gd name="T15" fmla="*/ 40 h 95"/>
                    <a:gd name="T16" fmla="*/ 140 w 149"/>
                    <a:gd name="T17" fmla="*/ 45 h 95"/>
                    <a:gd name="T18" fmla="*/ 147 w 149"/>
                    <a:gd name="T19" fmla="*/ 38 h 95"/>
                    <a:gd name="T20" fmla="*/ 147 w 149"/>
                    <a:gd name="T21" fmla="*/ 48 h 95"/>
                    <a:gd name="T22" fmla="*/ 149 w 149"/>
                    <a:gd name="T23" fmla="*/ 55 h 95"/>
                    <a:gd name="T24" fmla="*/ 142 w 149"/>
                    <a:gd name="T25" fmla="*/ 57 h 95"/>
                    <a:gd name="T26" fmla="*/ 135 w 149"/>
                    <a:gd name="T27" fmla="*/ 59 h 95"/>
                    <a:gd name="T28" fmla="*/ 137 w 149"/>
                    <a:gd name="T29" fmla="*/ 69 h 95"/>
                    <a:gd name="T30" fmla="*/ 135 w 149"/>
                    <a:gd name="T31" fmla="*/ 74 h 95"/>
                    <a:gd name="T32" fmla="*/ 126 w 149"/>
                    <a:gd name="T33" fmla="*/ 69 h 95"/>
                    <a:gd name="T34" fmla="*/ 118 w 149"/>
                    <a:gd name="T35" fmla="*/ 71 h 95"/>
                    <a:gd name="T36" fmla="*/ 114 w 149"/>
                    <a:gd name="T37" fmla="*/ 62 h 95"/>
                    <a:gd name="T38" fmla="*/ 109 w 149"/>
                    <a:gd name="T39" fmla="*/ 67 h 95"/>
                    <a:gd name="T40" fmla="*/ 109 w 149"/>
                    <a:gd name="T41" fmla="*/ 76 h 95"/>
                    <a:gd name="T42" fmla="*/ 102 w 149"/>
                    <a:gd name="T43" fmla="*/ 83 h 95"/>
                    <a:gd name="T44" fmla="*/ 102 w 149"/>
                    <a:gd name="T45" fmla="*/ 93 h 95"/>
                    <a:gd name="T46" fmla="*/ 99 w 149"/>
                    <a:gd name="T47" fmla="*/ 90 h 95"/>
                    <a:gd name="T48" fmla="*/ 97 w 149"/>
                    <a:gd name="T49" fmla="*/ 83 h 95"/>
                    <a:gd name="T50" fmla="*/ 88 w 149"/>
                    <a:gd name="T51" fmla="*/ 78 h 95"/>
                    <a:gd name="T52" fmla="*/ 83 w 149"/>
                    <a:gd name="T53" fmla="*/ 67 h 95"/>
                    <a:gd name="T54" fmla="*/ 76 w 149"/>
                    <a:gd name="T55" fmla="*/ 71 h 95"/>
                    <a:gd name="T56" fmla="*/ 73 w 149"/>
                    <a:gd name="T57" fmla="*/ 78 h 95"/>
                    <a:gd name="T58" fmla="*/ 66 w 149"/>
                    <a:gd name="T59" fmla="*/ 86 h 95"/>
                    <a:gd name="T60" fmla="*/ 59 w 149"/>
                    <a:gd name="T61" fmla="*/ 90 h 95"/>
                    <a:gd name="T62" fmla="*/ 52 w 149"/>
                    <a:gd name="T63" fmla="*/ 88 h 95"/>
                    <a:gd name="T64" fmla="*/ 42 w 149"/>
                    <a:gd name="T65" fmla="*/ 93 h 95"/>
                    <a:gd name="T66" fmla="*/ 35 w 149"/>
                    <a:gd name="T67" fmla="*/ 90 h 95"/>
                    <a:gd name="T68" fmla="*/ 31 w 149"/>
                    <a:gd name="T69" fmla="*/ 81 h 95"/>
                    <a:gd name="T70" fmla="*/ 28 w 149"/>
                    <a:gd name="T71" fmla="*/ 71 h 95"/>
                    <a:gd name="T72" fmla="*/ 14 w 149"/>
                    <a:gd name="T73" fmla="*/ 67 h 95"/>
                    <a:gd name="T74" fmla="*/ 12 w 149"/>
                    <a:gd name="T75" fmla="*/ 76 h 95"/>
                    <a:gd name="T76" fmla="*/ 0 w 149"/>
                    <a:gd name="T77" fmla="*/ 78 h 95"/>
                    <a:gd name="T78" fmla="*/ 2 w 149"/>
                    <a:gd name="T79" fmla="*/ 76 h 95"/>
                    <a:gd name="T80" fmla="*/ 7 w 149"/>
                    <a:gd name="T81" fmla="*/ 71 h 95"/>
                    <a:gd name="T82" fmla="*/ 7 w 149"/>
                    <a:gd name="T83" fmla="*/ 62 h 95"/>
                    <a:gd name="T84" fmla="*/ 12 w 149"/>
                    <a:gd name="T85" fmla="*/ 55 h 95"/>
                    <a:gd name="T86" fmla="*/ 16 w 149"/>
                    <a:gd name="T87" fmla="*/ 45 h 95"/>
                    <a:gd name="T88" fmla="*/ 23 w 149"/>
                    <a:gd name="T89" fmla="*/ 38 h 95"/>
                    <a:gd name="T90" fmla="*/ 28 w 149"/>
                    <a:gd name="T91" fmla="*/ 31 h 95"/>
                    <a:gd name="T92" fmla="*/ 35 w 149"/>
                    <a:gd name="T93" fmla="*/ 24 h 95"/>
                    <a:gd name="T94" fmla="*/ 31 w 149"/>
                    <a:gd name="T95" fmla="*/ 19 h 95"/>
                    <a:gd name="T96" fmla="*/ 40 w 149"/>
                    <a:gd name="T97" fmla="*/ 14 h 95"/>
                    <a:gd name="T98" fmla="*/ 45 w 149"/>
                    <a:gd name="T99" fmla="*/ 19 h 95"/>
                    <a:gd name="T100" fmla="*/ 50 w 149"/>
                    <a:gd name="T101" fmla="*/ 17 h 95"/>
                    <a:gd name="T102" fmla="*/ 57 w 149"/>
                    <a:gd name="T103" fmla="*/ 12 h 95"/>
                    <a:gd name="T104" fmla="*/ 61 w 149"/>
                    <a:gd name="T105" fmla="*/ 10 h 95"/>
                    <a:gd name="T106" fmla="*/ 71 w 149"/>
                    <a:gd name="T107" fmla="*/ 12 h 95"/>
                    <a:gd name="T108" fmla="*/ 80 w 149"/>
                    <a:gd name="T109" fmla="*/ 12 h 95"/>
                    <a:gd name="T110" fmla="*/ 88 w 149"/>
                    <a:gd name="T111" fmla="*/ 10 h 95"/>
                    <a:gd name="T112" fmla="*/ 80 w 149"/>
                    <a:gd name="T113" fmla="*/ 7 h 95"/>
                    <a:gd name="T114" fmla="*/ 88 w 149"/>
                    <a:gd name="T115" fmla="*/ 2 h 95"/>
                    <a:gd name="T116" fmla="*/ 92 w 149"/>
                    <a:gd name="T117"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 h="95">
                      <a:moveTo>
                        <a:pt x="88" y="0"/>
                      </a:moveTo>
                      <a:lnTo>
                        <a:pt x="88" y="2"/>
                      </a:lnTo>
                      <a:lnTo>
                        <a:pt x="90" y="2"/>
                      </a:lnTo>
                      <a:lnTo>
                        <a:pt x="90" y="0"/>
                      </a:lnTo>
                      <a:lnTo>
                        <a:pt x="90" y="2"/>
                      </a:lnTo>
                      <a:lnTo>
                        <a:pt x="92" y="2"/>
                      </a:lnTo>
                      <a:lnTo>
                        <a:pt x="92" y="5"/>
                      </a:lnTo>
                      <a:lnTo>
                        <a:pt x="92" y="7"/>
                      </a:lnTo>
                      <a:lnTo>
                        <a:pt x="95" y="7"/>
                      </a:lnTo>
                      <a:lnTo>
                        <a:pt x="95" y="5"/>
                      </a:lnTo>
                      <a:lnTo>
                        <a:pt x="92" y="5"/>
                      </a:lnTo>
                      <a:lnTo>
                        <a:pt x="95" y="5"/>
                      </a:lnTo>
                      <a:lnTo>
                        <a:pt x="97" y="5"/>
                      </a:lnTo>
                      <a:lnTo>
                        <a:pt x="95" y="5"/>
                      </a:lnTo>
                      <a:lnTo>
                        <a:pt x="97" y="5"/>
                      </a:lnTo>
                      <a:lnTo>
                        <a:pt x="95" y="7"/>
                      </a:lnTo>
                      <a:lnTo>
                        <a:pt x="97" y="7"/>
                      </a:lnTo>
                      <a:lnTo>
                        <a:pt x="99" y="7"/>
                      </a:lnTo>
                      <a:lnTo>
                        <a:pt x="104" y="7"/>
                      </a:lnTo>
                      <a:lnTo>
                        <a:pt x="107" y="7"/>
                      </a:lnTo>
                      <a:lnTo>
                        <a:pt x="114" y="10"/>
                      </a:lnTo>
                      <a:lnTo>
                        <a:pt x="116" y="12"/>
                      </a:lnTo>
                      <a:lnTo>
                        <a:pt x="118" y="12"/>
                      </a:lnTo>
                      <a:lnTo>
                        <a:pt x="118" y="14"/>
                      </a:lnTo>
                      <a:lnTo>
                        <a:pt x="121" y="17"/>
                      </a:lnTo>
                      <a:lnTo>
                        <a:pt x="123" y="17"/>
                      </a:lnTo>
                      <a:lnTo>
                        <a:pt x="121" y="17"/>
                      </a:lnTo>
                      <a:lnTo>
                        <a:pt x="121" y="19"/>
                      </a:lnTo>
                      <a:lnTo>
                        <a:pt x="123" y="19"/>
                      </a:lnTo>
                      <a:lnTo>
                        <a:pt x="123" y="21"/>
                      </a:lnTo>
                      <a:lnTo>
                        <a:pt x="121" y="21"/>
                      </a:lnTo>
                      <a:lnTo>
                        <a:pt x="121" y="24"/>
                      </a:lnTo>
                      <a:lnTo>
                        <a:pt x="118" y="24"/>
                      </a:lnTo>
                      <a:lnTo>
                        <a:pt x="118" y="26"/>
                      </a:lnTo>
                      <a:lnTo>
                        <a:pt x="118" y="29"/>
                      </a:lnTo>
                      <a:lnTo>
                        <a:pt x="116" y="29"/>
                      </a:lnTo>
                      <a:lnTo>
                        <a:pt x="116" y="31"/>
                      </a:lnTo>
                      <a:lnTo>
                        <a:pt x="118" y="31"/>
                      </a:lnTo>
                      <a:lnTo>
                        <a:pt x="118" y="33"/>
                      </a:lnTo>
                      <a:lnTo>
                        <a:pt x="118" y="36"/>
                      </a:lnTo>
                      <a:lnTo>
                        <a:pt x="116" y="36"/>
                      </a:lnTo>
                      <a:lnTo>
                        <a:pt x="118" y="36"/>
                      </a:lnTo>
                      <a:lnTo>
                        <a:pt x="121" y="36"/>
                      </a:lnTo>
                      <a:lnTo>
                        <a:pt x="123" y="36"/>
                      </a:lnTo>
                      <a:lnTo>
                        <a:pt x="126" y="36"/>
                      </a:lnTo>
                      <a:lnTo>
                        <a:pt x="128" y="38"/>
                      </a:lnTo>
                      <a:lnTo>
                        <a:pt x="130" y="38"/>
                      </a:lnTo>
                      <a:lnTo>
                        <a:pt x="130" y="40"/>
                      </a:lnTo>
                      <a:lnTo>
                        <a:pt x="130" y="43"/>
                      </a:lnTo>
                      <a:lnTo>
                        <a:pt x="133" y="43"/>
                      </a:lnTo>
                      <a:lnTo>
                        <a:pt x="135" y="43"/>
                      </a:lnTo>
                      <a:lnTo>
                        <a:pt x="135" y="45"/>
                      </a:lnTo>
                      <a:lnTo>
                        <a:pt x="137" y="45"/>
                      </a:lnTo>
                      <a:lnTo>
                        <a:pt x="140" y="45"/>
                      </a:lnTo>
                      <a:lnTo>
                        <a:pt x="142" y="45"/>
                      </a:lnTo>
                      <a:lnTo>
                        <a:pt x="142" y="43"/>
                      </a:lnTo>
                      <a:lnTo>
                        <a:pt x="144" y="43"/>
                      </a:lnTo>
                      <a:lnTo>
                        <a:pt x="144" y="40"/>
                      </a:lnTo>
                      <a:lnTo>
                        <a:pt x="144" y="38"/>
                      </a:lnTo>
                      <a:lnTo>
                        <a:pt x="147" y="38"/>
                      </a:lnTo>
                      <a:lnTo>
                        <a:pt x="147" y="40"/>
                      </a:lnTo>
                      <a:lnTo>
                        <a:pt x="149" y="40"/>
                      </a:lnTo>
                      <a:lnTo>
                        <a:pt x="149" y="43"/>
                      </a:lnTo>
                      <a:lnTo>
                        <a:pt x="149" y="45"/>
                      </a:lnTo>
                      <a:lnTo>
                        <a:pt x="149" y="48"/>
                      </a:lnTo>
                      <a:lnTo>
                        <a:pt x="147" y="48"/>
                      </a:lnTo>
                      <a:lnTo>
                        <a:pt x="147" y="50"/>
                      </a:lnTo>
                      <a:lnTo>
                        <a:pt x="149" y="50"/>
                      </a:lnTo>
                      <a:lnTo>
                        <a:pt x="147" y="50"/>
                      </a:lnTo>
                      <a:lnTo>
                        <a:pt x="147" y="52"/>
                      </a:lnTo>
                      <a:lnTo>
                        <a:pt x="147" y="55"/>
                      </a:lnTo>
                      <a:lnTo>
                        <a:pt x="149" y="55"/>
                      </a:lnTo>
                      <a:lnTo>
                        <a:pt x="149" y="57"/>
                      </a:lnTo>
                      <a:lnTo>
                        <a:pt x="149" y="59"/>
                      </a:lnTo>
                      <a:lnTo>
                        <a:pt x="147" y="59"/>
                      </a:lnTo>
                      <a:lnTo>
                        <a:pt x="144" y="59"/>
                      </a:lnTo>
                      <a:lnTo>
                        <a:pt x="142" y="59"/>
                      </a:lnTo>
                      <a:lnTo>
                        <a:pt x="142" y="57"/>
                      </a:lnTo>
                      <a:lnTo>
                        <a:pt x="142" y="55"/>
                      </a:lnTo>
                      <a:lnTo>
                        <a:pt x="142" y="57"/>
                      </a:lnTo>
                      <a:lnTo>
                        <a:pt x="140" y="57"/>
                      </a:lnTo>
                      <a:lnTo>
                        <a:pt x="137" y="57"/>
                      </a:lnTo>
                      <a:lnTo>
                        <a:pt x="137" y="59"/>
                      </a:lnTo>
                      <a:lnTo>
                        <a:pt x="135" y="59"/>
                      </a:lnTo>
                      <a:lnTo>
                        <a:pt x="135" y="62"/>
                      </a:lnTo>
                      <a:lnTo>
                        <a:pt x="135" y="64"/>
                      </a:lnTo>
                      <a:lnTo>
                        <a:pt x="137" y="67"/>
                      </a:lnTo>
                      <a:lnTo>
                        <a:pt x="140" y="67"/>
                      </a:lnTo>
                      <a:lnTo>
                        <a:pt x="137" y="67"/>
                      </a:lnTo>
                      <a:lnTo>
                        <a:pt x="137" y="69"/>
                      </a:lnTo>
                      <a:lnTo>
                        <a:pt x="137" y="71"/>
                      </a:lnTo>
                      <a:lnTo>
                        <a:pt x="140" y="71"/>
                      </a:lnTo>
                      <a:lnTo>
                        <a:pt x="140" y="74"/>
                      </a:lnTo>
                      <a:lnTo>
                        <a:pt x="137" y="76"/>
                      </a:lnTo>
                      <a:lnTo>
                        <a:pt x="135" y="76"/>
                      </a:lnTo>
                      <a:lnTo>
                        <a:pt x="135" y="74"/>
                      </a:lnTo>
                      <a:lnTo>
                        <a:pt x="133" y="74"/>
                      </a:lnTo>
                      <a:lnTo>
                        <a:pt x="133" y="71"/>
                      </a:lnTo>
                      <a:lnTo>
                        <a:pt x="133" y="69"/>
                      </a:lnTo>
                      <a:lnTo>
                        <a:pt x="130" y="69"/>
                      </a:lnTo>
                      <a:lnTo>
                        <a:pt x="128" y="69"/>
                      </a:lnTo>
                      <a:lnTo>
                        <a:pt x="126" y="69"/>
                      </a:lnTo>
                      <a:lnTo>
                        <a:pt x="126" y="71"/>
                      </a:lnTo>
                      <a:lnTo>
                        <a:pt x="123" y="71"/>
                      </a:lnTo>
                      <a:lnTo>
                        <a:pt x="126" y="71"/>
                      </a:lnTo>
                      <a:lnTo>
                        <a:pt x="123" y="71"/>
                      </a:lnTo>
                      <a:lnTo>
                        <a:pt x="121" y="71"/>
                      </a:lnTo>
                      <a:lnTo>
                        <a:pt x="118" y="71"/>
                      </a:lnTo>
                      <a:lnTo>
                        <a:pt x="118" y="69"/>
                      </a:lnTo>
                      <a:lnTo>
                        <a:pt x="116" y="69"/>
                      </a:lnTo>
                      <a:lnTo>
                        <a:pt x="116" y="67"/>
                      </a:lnTo>
                      <a:lnTo>
                        <a:pt x="116" y="64"/>
                      </a:lnTo>
                      <a:lnTo>
                        <a:pt x="116" y="62"/>
                      </a:lnTo>
                      <a:lnTo>
                        <a:pt x="114" y="62"/>
                      </a:lnTo>
                      <a:lnTo>
                        <a:pt x="114" y="64"/>
                      </a:lnTo>
                      <a:lnTo>
                        <a:pt x="114" y="62"/>
                      </a:lnTo>
                      <a:lnTo>
                        <a:pt x="111" y="62"/>
                      </a:lnTo>
                      <a:lnTo>
                        <a:pt x="109" y="62"/>
                      </a:lnTo>
                      <a:lnTo>
                        <a:pt x="109" y="64"/>
                      </a:lnTo>
                      <a:lnTo>
                        <a:pt x="109" y="67"/>
                      </a:lnTo>
                      <a:lnTo>
                        <a:pt x="109" y="69"/>
                      </a:lnTo>
                      <a:lnTo>
                        <a:pt x="111" y="69"/>
                      </a:lnTo>
                      <a:lnTo>
                        <a:pt x="111" y="71"/>
                      </a:lnTo>
                      <a:lnTo>
                        <a:pt x="109" y="71"/>
                      </a:lnTo>
                      <a:lnTo>
                        <a:pt x="109" y="74"/>
                      </a:lnTo>
                      <a:lnTo>
                        <a:pt x="109" y="76"/>
                      </a:lnTo>
                      <a:lnTo>
                        <a:pt x="107" y="76"/>
                      </a:lnTo>
                      <a:lnTo>
                        <a:pt x="107" y="78"/>
                      </a:lnTo>
                      <a:lnTo>
                        <a:pt x="104" y="78"/>
                      </a:lnTo>
                      <a:lnTo>
                        <a:pt x="104" y="81"/>
                      </a:lnTo>
                      <a:lnTo>
                        <a:pt x="104" y="83"/>
                      </a:lnTo>
                      <a:lnTo>
                        <a:pt x="102" y="83"/>
                      </a:lnTo>
                      <a:lnTo>
                        <a:pt x="102" y="86"/>
                      </a:lnTo>
                      <a:lnTo>
                        <a:pt x="99" y="88"/>
                      </a:lnTo>
                      <a:lnTo>
                        <a:pt x="102" y="88"/>
                      </a:lnTo>
                      <a:lnTo>
                        <a:pt x="102" y="90"/>
                      </a:lnTo>
                      <a:lnTo>
                        <a:pt x="104" y="90"/>
                      </a:lnTo>
                      <a:lnTo>
                        <a:pt x="102" y="93"/>
                      </a:lnTo>
                      <a:lnTo>
                        <a:pt x="102" y="95"/>
                      </a:lnTo>
                      <a:lnTo>
                        <a:pt x="99" y="95"/>
                      </a:lnTo>
                      <a:lnTo>
                        <a:pt x="99" y="93"/>
                      </a:lnTo>
                      <a:lnTo>
                        <a:pt x="97" y="93"/>
                      </a:lnTo>
                      <a:lnTo>
                        <a:pt x="99" y="93"/>
                      </a:lnTo>
                      <a:lnTo>
                        <a:pt x="99" y="90"/>
                      </a:lnTo>
                      <a:lnTo>
                        <a:pt x="97" y="90"/>
                      </a:lnTo>
                      <a:lnTo>
                        <a:pt x="97" y="88"/>
                      </a:lnTo>
                      <a:lnTo>
                        <a:pt x="95" y="88"/>
                      </a:lnTo>
                      <a:lnTo>
                        <a:pt x="95" y="86"/>
                      </a:lnTo>
                      <a:lnTo>
                        <a:pt x="95" y="83"/>
                      </a:lnTo>
                      <a:lnTo>
                        <a:pt x="97" y="83"/>
                      </a:lnTo>
                      <a:lnTo>
                        <a:pt x="95" y="83"/>
                      </a:lnTo>
                      <a:lnTo>
                        <a:pt x="95" y="81"/>
                      </a:lnTo>
                      <a:lnTo>
                        <a:pt x="92" y="81"/>
                      </a:lnTo>
                      <a:lnTo>
                        <a:pt x="90" y="81"/>
                      </a:lnTo>
                      <a:lnTo>
                        <a:pt x="88" y="81"/>
                      </a:lnTo>
                      <a:lnTo>
                        <a:pt x="88" y="78"/>
                      </a:lnTo>
                      <a:lnTo>
                        <a:pt x="85" y="76"/>
                      </a:lnTo>
                      <a:lnTo>
                        <a:pt x="83" y="76"/>
                      </a:lnTo>
                      <a:lnTo>
                        <a:pt x="83" y="74"/>
                      </a:lnTo>
                      <a:lnTo>
                        <a:pt x="83" y="71"/>
                      </a:lnTo>
                      <a:lnTo>
                        <a:pt x="83" y="69"/>
                      </a:lnTo>
                      <a:lnTo>
                        <a:pt x="83" y="67"/>
                      </a:lnTo>
                      <a:lnTo>
                        <a:pt x="83" y="64"/>
                      </a:lnTo>
                      <a:lnTo>
                        <a:pt x="80" y="64"/>
                      </a:lnTo>
                      <a:lnTo>
                        <a:pt x="78" y="67"/>
                      </a:lnTo>
                      <a:lnTo>
                        <a:pt x="78" y="69"/>
                      </a:lnTo>
                      <a:lnTo>
                        <a:pt x="76" y="69"/>
                      </a:lnTo>
                      <a:lnTo>
                        <a:pt x="76" y="71"/>
                      </a:lnTo>
                      <a:lnTo>
                        <a:pt x="73" y="71"/>
                      </a:lnTo>
                      <a:lnTo>
                        <a:pt x="71" y="71"/>
                      </a:lnTo>
                      <a:lnTo>
                        <a:pt x="71" y="74"/>
                      </a:lnTo>
                      <a:lnTo>
                        <a:pt x="71" y="76"/>
                      </a:lnTo>
                      <a:lnTo>
                        <a:pt x="73" y="76"/>
                      </a:lnTo>
                      <a:lnTo>
                        <a:pt x="73" y="78"/>
                      </a:lnTo>
                      <a:lnTo>
                        <a:pt x="71" y="78"/>
                      </a:lnTo>
                      <a:lnTo>
                        <a:pt x="71" y="81"/>
                      </a:lnTo>
                      <a:lnTo>
                        <a:pt x="69" y="81"/>
                      </a:lnTo>
                      <a:lnTo>
                        <a:pt x="69" y="83"/>
                      </a:lnTo>
                      <a:lnTo>
                        <a:pt x="69" y="86"/>
                      </a:lnTo>
                      <a:lnTo>
                        <a:pt x="66" y="86"/>
                      </a:lnTo>
                      <a:lnTo>
                        <a:pt x="64" y="86"/>
                      </a:lnTo>
                      <a:lnTo>
                        <a:pt x="64" y="88"/>
                      </a:lnTo>
                      <a:lnTo>
                        <a:pt x="64" y="90"/>
                      </a:lnTo>
                      <a:lnTo>
                        <a:pt x="61" y="90"/>
                      </a:lnTo>
                      <a:lnTo>
                        <a:pt x="59" y="88"/>
                      </a:lnTo>
                      <a:lnTo>
                        <a:pt x="59" y="90"/>
                      </a:lnTo>
                      <a:lnTo>
                        <a:pt x="59" y="88"/>
                      </a:lnTo>
                      <a:lnTo>
                        <a:pt x="57" y="88"/>
                      </a:lnTo>
                      <a:lnTo>
                        <a:pt x="54" y="88"/>
                      </a:lnTo>
                      <a:lnTo>
                        <a:pt x="54" y="86"/>
                      </a:lnTo>
                      <a:lnTo>
                        <a:pt x="52" y="86"/>
                      </a:lnTo>
                      <a:lnTo>
                        <a:pt x="52" y="88"/>
                      </a:lnTo>
                      <a:lnTo>
                        <a:pt x="50" y="88"/>
                      </a:lnTo>
                      <a:lnTo>
                        <a:pt x="50" y="90"/>
                      </a:lnTo>
                      <a:lnTo>
                        <a:pt x="47" y="90"/>
                      </a:lnTo>
                      <a:lnTo>
                        <a:pt x="45" y="90"/>
                      </a:lnTo>
                      <a:lnTo>
                        <a:pt x="42" y="90"/>
                      </a:lnTo>
                      <a:lnTo>
                        <a:pt x="42" y="93"/>
                      </a:lnTo>
                      <a:lnTo>
                        <a:pt x="40" y="93"/>
                      </a:lnTo>
                      <a:lnTo>
                        <a:pt x="42" y="93"/>
                      </a:lnTo>
                      <a:lnTo>
                        <a:pt x="40" y="93"/>
                      </a:lnTo>
                      <a:lnTo>
                        <a:pt x="38" y="93"/>
                      </a:lnTo>
                      <a:lnTo>
                        <a:pt x="38" y="90"/>
                      </a:lnTo>
                      <a:lnTo>
                        <a:pt x="35" y="90"/>
                      </a:lnTo>
                      <a:lnTo>
                        <a:pt x="35" y="88"/>
                      </a:lnTo>
                      <a:lnTo>
                        <a:pt x="35" y="86"/>
                      </a:lnTo>
                      <a:lnTo>
                        <a:pt x="33" y="86"/>
                      </a:lnTo>
                      <a:lnTo>
                        <a:pt x="33" y="83"/>
                      </a:lnTo>
                      <a:lnTo>
                        <a:pt x="31" y="83"/>
                      </a:lnTo>
                      <a:lnTo>
                        <a:pt x="31" y="81"/>
                      </a:lnTo>
                      <a:lnTo>
                        <a:pt x="28" y="78"/>
                      </a:lnTo>
                      <a:lnTo>
                        <a:pt x="28" y="76"/>
                      </a:lnTo>
                      <a:lnTo>
                        <a:pt x="28" y="74"/>
                      </a:lnTo>
                      <a:lnTo>
                        <a:pt x="31" y="74"/>
                      </a:lnTo>
                      <a:lnTo>
                        <a:pt x="31" y="71"/>
                      </a:lnTo>
                      <a:lnTo>
                        <a:pt x="28" y="71"/>
                      </a:lnTo>
                      <a:lnTo>
                        <a:pt x="28" y="69"/>
                      </a:lnTo>
                      <a:lnTo>
                        <a:pt x="28" y="67"/>
                      </a:lnTo>
                      <a:lnTo>
                        <a:pt x="23" y="64"/>
                      </a:lnTo>
                      <a:lnTo>
                        <a:pt x="19" y="64"/>
                      </a:lnTo>
                      <a:lnTo>
                        <a:pt x="16" y="67"/>
                      </a:lnTo>
                      <a:lnTo>
                        <a:pt x="14" y="67"/>
                      </a:lnTo>
                      <a:lnTo>
                        <a:pt x="12" y="67"/>
                      </a:lnTo>
                      <a:lnTo>
                        <a:pt x="9" y="69"/>
                      </a:lnTo>
                      <a:lnTo>
                        <a:pt x="9" y="71"/>
                      </a:lnTo>
                      <a:lnTo>
                        <a:pt x="9" y="74"/>
                      </a:lnTo>
                      <a:lnTo>
                        <a:pt x="12" y="74"/>
                      </a:lnTo>
                      <a:lnTo>
                        <a:pt x="12" y="76"/>
                      </a:lnTo>
                      <a:lnTo>
                        <a:pt x="9" y="76"/>
                      </a:lnTo>
                      <a:lnTo>
                        <a:pt x="7" y="76"/>
                      </a:lnTo>
                      <a:lnTo>
                        <a:pt x="7" y="78"/>
                      </a:lnTo>
                      <a:lnTo>
                        <a:pt x="5" y="78"/>
                      </a:lnTo>
                      <a:lnTo>
                        <a:pt x="2" y="78"/>
                      </a:lnTo>
                      <a:lnTo>
                        <a:pt x="0" y="78"/>
                      </a:lnTo>
                      <a:lnTo>
                        <a:pt x="0" y="81"/>
                      </a:lnTo>
                      <a:lnTo>
                        <a:pt x="0" y="78"/>
                      </a:lnTo>
                      <a:lnTo>
                        <a:pt x="2" y="78"/>
                      </a:lnTo>
                      <a:lnTo>
                        <a:pt x="2" y="76"/>
                      </a:lnTo>
                      <a:lnTo>
                        <a:pt x="0" y="76"/>
                      </a:lnTo>
                      <a:lnTo>
                        <a:pt x="2" y="76"/>
                      </a:lnTo>
                      <a:lnTo>
                        <a:pt x="2" y="74"/>
                      </a:lnTo>
                      <a:lnTo>
                        <a:pt x="2" y="76"/>
                      </a:lnTo>
                      <a:lnTo>
                        <a:pt x="5" y="74"/>
                      </a:lnTo>
                      <a:lnTo>
                        <a:pt x="7" y="74"/>
                      </a:lnTo>
                      <a:lnTo>
                        <a:pt x="5" y="74"/>
                      </a:lnTo>
                      <a:lnTo>
                        <a:pt x="7" y="71"/>
                      </a:lnTo>
                      <a:lnTo>
                        <a:pt x="7" y="69"/>
                      </a:lnTo>
                      <a:lnTo>
                        <a:pt x="7" y="67"/>
                      </a:lnTo>
                      <a:lnTo>
                        <a:pt x="5" y="67"/>
                      </a:lnTo>
                      <a:lnTo>
                        <a:pt x="5" y="64"/>
                      </a:lnTo>
                      <a:lnTo>
                        <a:pt x="5" y="62"/>
                      </a:lnTo>
                      <a:lnTo>
                        <a:pt x="7" y="62"/>
                      </a:lnTo>
                      <a:lnTo>
                        <a:pt x="7" y="59"/>
                      </a:lnTo>
                      <a:lnTo>
                        <a:pt x="5" y="59"/>
                      </a:lnTo>
                      <a:lnTo>
                        <a:pt x="7" y="57"/>
                      </a:lnTo>
                      <a:lnTo>
                        <a:pt x="9" y="57"/>
                      </a:lnTo>
                      <a:lnTo>
                        <a:pt x="9" y="55"/>
                      </a:lnTo>
                      <a:lnTo>
                        <a:pt x="12" y="55"/>
                      </a:lnTo>
                      <a:lnTo>
                        <a:pt x="12" y="52"/>
                      </a:lnTo>
                      <a:lnTo>
                        <a:pt x="14" y="52"/>
                      </a:lnTo>
                      <a:lnTo>
                        <a:pt x="14" y="50"/>
                      </a:lnTo>
                      <a:lnTo>
                        <a:pt x="16" y="50"/>
                      </a:lnTo>
                      <a:lnTo>
                        <a:pt x="16" y="48"/>
                      </a:lnTo>
                      <a:lnTo>
                        <a:pt x="16" y="45"/>
                      </a:lnTo>
                      <a:lnTo>
                        <a:pt x="16" y="43"/>
                      </a:lnTo>
                      <a:lnTo>
                        <a:pt x="16" y="40"/>
                      </a:lnTo>
                      <a:lnTo>
                        <a:pt x="19" y="40"/>
                      </a:lnTo>
                      <a:lnTo>
                        <a:pt x="21" y="40"/>
                      </a:lnTo>
                      <a:lnTo>
                        <a:pt x="21" y="38"/>
                      </a:lnTo>
                      <a:lnTo>
                        <a:pt x="23" y="38"/>
                      </a:lnTo>
                      <a:lnTo>
                        <a:pt x="26" y="36"/>
                      </a:lnTo>
                      <a:lnTo>
                        <a:pt x="23" y="36"/>
                      </a:lnTo>
                      <a:lnTo>
                        <a:pt x="26" y="36"/>
                      </a:lnTo>
                      <a:lnTo>
                        <a:pt x="26" y="33"/>
                      </a:lnTo>
                      <a:lnTo>
                        <a:pt x="28" y="33"/>
                      </a:lnTo>
                      <a:lnTo>
                        <a:pt x="28" y="31"/>
                      </a:lnTo>
                      <a:lnTo>
                        <a:pt x="31" y="31"/>
                      </a:lnTo>
                      <a:lnTo>
                        <a:pt x="31" y="29"/>
                      </a:lnTo>
                      <a:lnTo>
                        <a:pt x="33" y="29"/>
                      </a:lnTo>
                      <a:lnTo>
                        <a:pt x="33" y="26"/>
                      </a:lnTo>
                      <a:lnTo>
                        <a:pt x="33" y="24"/>
                      </a:lnTo>
                      <a:lnTo>
                        <a:pt x="35" y="24"/>
                      </a:lnTo>
                      <a:lnTo>
                        <a:pt x="35" y="21"/>
                      </a:lnTo>
                      <a:lnTo>
                        <a:pt x="38" y="21"/>
                      </a:lnTo>
                      <a:lnTo>
                        <a:pt x="35" y="21"/>
                      </a:lnTo>
                      <a:lnTo>
                        <a:pt x="33" y="21"/>
                      </a:lnTo>
                      <a:lnTo>
                        <a:pt x="31" y="21"/>
                      </a:lnTo>
                      <a:lnTo>
                        <a:pt x="31" y="19"/>
                      </a:lnTo>
                      <a:lnTo>
                        <a:pt x="33" y="19"/>
                      </a:lnTo>
                      <a:lnTo>
                        <a:pt x="33" y="17"/>
                      </a:lnTo>
                      <a:lnTo>
                        <a:pt x="35" y="17"/>
                      </a:lnTo>
                      <a:lnTo>
                        <a:pt x="35" y="14"/>
                      </a:lnTo>
                      <a:lnTo>
                        <a:pt x="38" y="14"/>
                      </a:lnTo>
                      <a:lnTo>
                        <a:pt x="40" y="14"/>
                      </a:lnTo>
                      <a:lnTo>
                        <a:pt x="42" y="14"/>
                      </a:lnTo>
                      <a:lnTo>
                        <a:pt x="40" y="17"/>
                      </a:lnTo>
                      <a:lnTo>
                        <a:pt x="42" y="19"/>
                      </a:lnTo>
                      <a:lnTo>
                        <a:pt x="42" y="17"/>
                      </a:lnTo>
                      <a:lnTo>
                        <a:pt x="42" y="19"/>
                      </a:lnTo>
                      <a:lnTo>
                        <a:pt x="45" y="19"/>
                      </a:lnTo>
                      <a:lnTo>
                        <a:pt x="45" y="17"/>
                      </a:lnTo>
                      <a:lnTo>
                        <a:pt x="47" y="19"/>
                      </a:lnTo>
                      <a:lnTo>
                        <a:pt x="47" y="17"/>
                      </a:lnTo>
                      <a:lnTo>
                        <a:pt x="50" y="17"/>
                      </a:lnTo>
                      <a:lnTo>
                        <a:pt x="50" y="14"/>
                      </a:lnTo>
                      <a:lnTo>
                        <a:pt x="50" y="17"/>
                      </a:lnTo>
                      <a:lnTo>
                        <a:pt x="52" y="17"/>
                      </a:lnTo>
                      <a:lnTo>
                        <a:pt x="52" y="14"/>
                      </a:lnTo>
                      <a:lnTo>
                        <a:pt x="52" y="12"/>
                      </a:lnTo>
                      <a:lnTo>
                        <a:pt x="54" y="12"/>
                      </a:lnTo>
                      <a:lnTo>
                        <a:pt x="57" y="10"/>
                      </a:lnTo>
                      <a:lnTo>
                        <a:pt x="57" y="12"/>
                      </a:lnTo>
                      <a:lnTo>
                        <a:pt x="54" y="12"/>
                      </a:lnTo>
                      <a:lnTo>
                        <a:pt x="57" y="12"/>
                      </a:lnTo>
                      <a:lnTo>
                        <a:pt x="57" y="14"/>
                      </a:lnTo>
                      <a:lnTo>
                        <a:pt x="59" y="12"/>
                      </a:lnTo>
                      <a:lnTo>
                        <a:pt x="61" y="12"/>
                      </a:lnTo>
                      <a:lnTo>
                        <a:pt x="61" y="10"/>
                      </a:lnTo>
                      <a:lnTo>
                        <a:pt x="61" y="12"/>
                      </a:lnTo>
                      <a:lnTo>
                        <a:pt x="64" y="10"/>
                      </a:lnTo>
                      <a:lnTo>
                        <a:pt x="64" y="12"/>
                      </a:lnTo>
                      <a:lnTo>
                        <a:pt x="66" y="12"/>
                      </a:lnTo>
                      <a:lnTo>
                        <a:pt x="69" y="12"/>
                      </a:lnTo>
                      <a:lnTo>
                        <a:pt x="71" y="12"/>
                      </a:lnTo>
                      <a:lnTo>
                        <a:pt x="73" y="12"/>
                      </a:lnTo>
                      <a:lnTo>
                        <a:pt x="73" y="10"/>
                      </a:lnTo>
                      <a:lnTo>
                        <a:pt x="76" y="10"/>
                      </a:lnTo>
                      <a:lnTo>
                        <a:pt x="78" y="10"/>
                      </a:lnTo>
                      <a:lnTo>
                        <a:pt x="78" y="12"/>
                      </a:lnTo>
                      <a:lnTo>
                        <a:pt x="80" y="12"/>
                      </a:lnTo>
                      <a:lnTo>
                        <a:pt x="83" y="12"/>
                      </a:lnTo>
                      <a:lnTo>
                        <a:pt x="83" y="10"/>
                      </a:lnTo>
                      <a:lnTo>
                        <a:pt x="85" y="10"/>
                      </a:lnTo>
                      <a:lnTo>
                        <a:pt x="88" y="10"/>
                      </a:lnTo>
                      <a:lnTo>
                        <a:pt x="85" y="10"/>
                      </a:lnTo>
                      <a:lnTo>
                        <a:pt x="88" y="10"/>
                      </a:lnTo>
                      <a:lnTo>
                        <a:pt x="88" y="7"/>
                      </a:lnTo>
                      <a:lnTo>
                        <a:pt x="88" y="10"/>
                      </a:lnTo>
                      <a:lnTo>
                        <a:pt x="88" y="7"/>
                      </a:lnTo>
                      <a:lnTo>
                        <a:pt x="85" y="7"/>
                      </a:lnTo>
                      <a:lnTo>
                        <a:pt x="83" y="7"/>
                      </a:lnTo>
                      <a:lnTo>
                        <a:pt x="80" y="7"/>
                      </a:lnTo>
                      <a:lnTo>
                        <a:pt x="83" y="7"/>
                      </a:lnTo>
                      <a:lnTo>
                        <a:pt x="80" y="5"/>
                      </a:lnTo>
                      <a:lnTo>
                        <a:pt x="83" y="5"/>
                      </a:lnTo>
                      <a:lnTo>
                        <a:pt x="83" y="2"/>
                      </a:lnTo>
                      <a:lnTo>
                        <a:pt x="85" y="2"/>
                      </a:lnTo>
                      <a:lnTo>
                        <a:pt x="88" y="2"/>
                      </a:lnTo>
                      <a:lnTo>
                        <a:pt x="85" y="0"/>
                      </a:lnTo>
                      <a:lnTo>
                        <a:pt x="88" y="0"/>
                      </a:lnTo>
                      <a:close/>
                      <a:moveTo>
                        <a:pt x="90" y="5"/>
                      </a:moveTo>
                      <a:lnTo>
                        <a:pt x="90" y="7"/>
                      </a:lnTo>
                      <a:lnTo>
                        <a:pt x="90" y="5"/>
                      </a:lnTo>
                      <a:lnTo>
                        <a:pt x="92" y="5"/>
                      </a:lnTo>
                      <a:lnTo>
                        <a:pt x="90" y="5"/>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3" name="Freeform 57757"/>
                <p:cNvSpPr>
                  <a:spLocks/>
                </p:cNvSpPr>
                <p:nvPr/>
              </p:nvSpPr>
              <p:spPr bwMode="auto">
                <a:xfrm>
                  <a:off x="5782085" y="4548480"/>
                  <a:ext cx="301770" cy="203663"/>
                </a:xfrm>
                <a:custGeom>
                  <a:avLst/>
                  <a:gdLst>
                    <a:gd name="T0" fmla="*/ 50 w 85"/>
                    <a:gd name="T1" fmla="*/ 3 h 69"/>
                    <a:gd name="T2" fmla="*/ 55 w 85"/>
                    <a:gd name="T3" fmla="*/ 3 h 69"/>
                    <a:gd name="T4" fmla="*/ 59 w 85"/>
                    <a:gd name="T5" fmla="*/ 0 h 69"/>
                    <a:gd name="T6" fmla="*/ 64 w 85"/>
                    <a:gd name="T7" fmla="*/ 3 h 69"/>
                    <a:gd name="T8" fmla="*/ 66 w 85"/>
                    <a:gd name="T9" fmla="*/ 7 h 69"/>
                    <a:gd name="T10" fmla="*/ 71 w 85"/>
                    <a:gd name="T11" fmla="*/ 12 h 69"/>
                    <a:gd name="T12" fmla="*/ 76 w 85"/>
                    <a:gd name="T13" fmla="*/ 14 h 69"/>
                    <a:gd name="T14" fmla="*/ 78 w 85"/>
                    <a:gd name="T15" fmla="*/ 22 h 69"/>
                    <a:gd name="T16" fmla="*/ 81 w 85"/>
                    <a:gd name="T17" fmla="*/ 26 h 69"/>
                    <a:gd name="T18" fmla="*/ 85 w 85"/>
                    <a:gd name="T19" fmla="*/ 29 h 69"/>
                    <a:gd name="T20" fmla="*/ 83 w 85"/>
                    <a:gd name="T21" fmla="*/ 33 h 69"/>
                    <a:gd name="T22" fmla="*/ 83 w 85"/>
                    <a:gd name="T23" fmla="*/ 36 h 69"/>
                    <a:gd name="T24" fmla="*/ 83 w 85"/>
                    <a:gd name="T25" fmla="*/ 43 h 69"/>
                    <a:gd name="T26" fmla="*/ 81 w 85"/>
                    <a:gd name="T27" fmla="*/ 48 h 69"/>
                    <a:gd name="T28" fmla="*/ 76 w 85"/>
                    <a:gd name="T29" fmla="*/ 50 h 69"/>
                    <a:gd name="T30" fmla="*/ 74 w 85"/>
                    <a:gd name="T31" fmla="*/ 55 h 69"/>
                    <a:gd name="T32" fmla="*/ 69 w 85"/>
                    <a:gd name="T33" fmla="*/ 57 h 69"/>
                    <a:gd name="T34" fmla="*/ 62 w 85"/>
                    <a:gd name="T35" fmla="*/ 57 h 69"/>
                    <a:gd name="T36" fmla="*/ 57 w 85"/>
                    <a:gd name="T37" fmla="*/ 55 h 69"/>
                    <a:gd name="T38" fmla="*/ 52 w 85"/>
                    <a:gd name="T39" fmla="*/ 57 h 69"/>
                    <a:gd name="T40" fmla="*/ 50 w 85"/>
                    <a:gd name="T41" fmla="*/ 57 h 69"/>
                    <a:gd name="T42" fmla="*/ 48 w 85"/>
                    <a:gd name="T43" fmla="*/ 62 h 69"/>
                    <a:gd name="T44" fmla="*/ 43 w 85"/>
                    <a:gd name="T45" fmla="*/ 64 h 69"/>
                    <a:gd name="T46" fmla="*/ 43 w 85"/>
                    <a:gd name="T47" fmla="*/ 67 h 69"/>
                    <a:gd name="T48" fmla="*/ 40 w 85"/>
                    <a:gd name="T49" fmla="*/ 67 h 69"/>
                    <a:gd name="T50" fmla="*/ 36 w 85"/>
                    <a:gd name="T51" fmla="*/ 69 h 69"/>
                    <a:gd name="T52" fmla="*/ 31 w 85"/>
                    <a:gd name="T53" fmla="*/ 67 h 69"/>
                    <a:gd name="T54" fmla="*/ 24 w 85"/>
                    <a:gd name="T55" fmla="*/ 69 h 69"/>
                    <a:gd name="T56" fmla="*/ 17 w 85"/>
                    <a:gd name="T57" fmla="*/ 67 h 69"/>
                    <a:gd name="T58" fmla="*/ 10 w 85"/>
                    <a:gd name="T59" fmla="*/ 67 h 69"/>
                    <a:gd name="T60" fmla="*/ 5 w 85"/>
                    <a:gd name="T61" fmla="*/ 60 h 69"/>
                    <a:gd name="T62" fmla="*/ 2 w 85"/>
                    <a:gd name="T63" fmla="*/ 55 h 69"/>
                    <a:gd name="T64" fmla="*/ 0 w 85"/>
                    <a:gd name="T65" fmla="*/ 48 h 69"/>
                    <a:gd name="T66" fmla="*/ 2 w 85"/>
                    <a:gd name="T67" fmla="*/ 43 h 69"/>
                    <a:gd name="T68" fmla="*/ 2 w 85"/>
                    <a:gd name="T69" fmla="*/ 41 h 69"/>
                    <a:gd name="T70" fmla="*/ 2 w 85"/>
                    <a:gd name="T71" fmla="*/ 38 h 69"/>
                    <a:gd name="T72" fmla="*/ 2 w 85"/>
                    <a:gd name="T73" fmla="*/ 31 h 69"/>
                    <a:gd name="T74" fmla="*/ 2 w 85"/>
                    <a:gd name="T75" fmla="*/ 24 h 69"/>
                    <a:gd name="T76" fmla="*/ 7 w 85"/>
                    <a:gd name="T77" fmla="*/ 22 h 69"/>
                    <a:gd name="T78" fmla="*/ 10 w 85"/>
                    <a:gd name="T79" fmla="*/ 17 h 69"/>
                    <a:gd name="T80" fmla="*/ 12 w 85"/>
                    <a:gd name="T81" fmla="*/ 12 h 69"/>
                    <a:gd name="T82" fmla="*/ 17 w 85"/>
                    <a:gd name="T83" fmla="*/ 10 h 69"/>
                    <a:gd name="T84" fmla="*/ 21 w 85"/>
                    <a:gd name="T85" fmla="*/ 7 h 69"/>
                    <a:gd name="T86" fmla="*/ 29 w 85"/>
                    <a:gd name="T87" fmla="*/ 12 h 69"/>
                    <a:gd name="T88" fmla="*/ 31 w 85"/>
                    <a:gd name="T89" fmla="*/ 5 h 69"/>
                    <a:gd name="T90" fmla="*/ 38 w 85"/>
                    <a:gd name="T91" fmla="*/ 5 h 69"/>
                    <a:gd name="T92" fmla="*/ 40 w 85"/>
                    <a:gd name="T93" fmla="*/ 5 h 69"/>
                    <a:gd name="T94" fmla="*/ 43 w 85"/>
                    <a:gd name="T95" fmla="*/ 0 h 69"/>
                    <a:gd name="T96" fmla="*/ 48 w 85"/>
                    <a:gd name="T97"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69">
                      <a:moveTo>
                        <a:pt x="48" y="5"/>
                      </a:moveTo>
                      <a:lnTo>
                        <a:pt x="50" y="5"/>
                      </a:lnTo>
                      <a:lnTo>
                        <a:pt x="50" y="3"/>
                      </a:lnTo>
                      <a:lnTo>
                        <a:pt x="52" y="5"/>
                      </a:lnTo>
                      <a:lnTo>
                        <a:pt x="52" y="3"/>
                      </a:lnTo>
                      <a:lnTo>
                        <a:pt x="55" y="3"/>
                      </a:lnTo>
                      <a:lnTo>
                        <a:pt x="57" y="3"/>
                      </a:lnTo>
                      <a:lnTo>
                        <a:pt x="59" y="3"/>
                      </a:lnTo>
                      <a:lnTo>
                        <a:pt x="59" y="0"/>
                      </a:lnTo>
                      <a:lnTo>
                        <a:pt x="62" y="0"/>
                      </a:lnTo>
                      <a:lnTo>
                        <a:pt x="62" y="3"/>
                      </a:lnTo>
                      <a:lnTo>
                        <a:pt x="64" y="3"/>
                      </a:lnTo>
                      <a:lnTo>
                        <a:pt x="64" y="5"/>
                      </a:lnTo>
                      <a:lnTo>
                        <a:pt x="64" y="7"/>
                      </a:lnTo>
                      <a:lnTo>
                        <a:pt x="66" y="7"/>
                      </a:lnTo>
                      <a:lnTo>
                        <a:pt x="66" y="10"/>
                      </a:lnTo>
                      <a:lnTo>
                        <a:pt x="69" y="12"/>
                      </a:lnTo>
                      <a:lnTo>
                        <a:pt x="71" y="12"/>
                      </a:lnTo>
                      <a:lnTo>
                        <a:pt x="71" y="14"/>
                      </a:lnTo>
                      <a:lnTo>
                        <a:pt x="74" y="14"/>
                      </a:lnTo>
                      <a:lnTo>
                        <a:pt x="76" y="14"/>
                      </a:lnTo>
                      <a:lnTo>
                        <a:pt x="78" y="17"/>
                      </a:lnTo>
                      <a:lnTo>
                        <a:pt x="78" y="19"/>
                      </a:lnTo>
                      <a:lnTo>
                        <a:pt x="78" y="22"/>
                      </a:lnTo>
                      <a:lnTo>
                        <a:pt x="81" y="22"/>
                      </a:lnTo>
                      <a:lnTo>
                        <a:pt x="81" y="24"/>
                      </a:lnTo>
                      <a:lnTo>
                        <a:pt x="81" y="26"/>
                      </a:lnTo>
                      <a:lnTo>
                        <a:pt x="83" y="26"/>
                      </a:lnTo>
                      <a:lnTo>
                        <a:pt x="83" y="29"/>
                      </a:lnTo>
                      <a:lnTo>
                        <a:pt x="85" y="29"/>
                      </a:lnTo>
                      <a:lnTo>
                        <a:pt x="85" y="31"/>
                      </a:lnTo>
                      <a:lnTo>
                        <a:pt x="83" y="31"/>
                      </a:lnTo>
                      <a:lnTo>
                        <a:pt x="83" y="33"/>
                      </a:lnTo>
                      <a:lnTo>
                        <a:pt x="81" y="33"/>
                      </a:lnTo>
                      <a:lnTo>
                        <a:pt x="81" y="36"/>
                      </a:lnTo>
                      <a:lnTo>
                        <a:pt x="83" y="36"/>
                      </a:lnTo>
                      <a:lnTo>
                        <a:pt x="83" y="38"/>
                      </a:lnTo>
                      <a:lnTo>
                        <a:pt x="83" y="41"/>
                      </a:lnTo>
                      <a:lnTo>
                        <a:pt x="83" y="43"/>
                      </a:lnTo>
                      <a:lnTo>
                        <a:pt x="83" y="45"/>
                      </a:lnTo>
                      <a:lnTo>
                        <a:pt x="83" y="48"/>
                      </a:lnTo>
                      <a:lnTo>
                        <a:pt x="81" y="48"/>
                      </a:lnTo>
                      <a:lnTo>
                        <a:pt x="78" y="48"/>
                      </a:lnTo>
                      <a:lnTo>
                        <a:pt x="76" y="48"/>
                      </a:lnTo>
                      <a:lnTo>
                        <a:pt x="76" y="50"/>
                      </a:lnTo>
                      <a:lnTo>
                        <a:pt x="76" y="55"/>
                      </a:lnTo>
                      <a:lnTo>
                        <a:pt x="74" y="57"/>
                      </a:lnTo>
                      <a:lnTo>
                        <a:pt x="74" y="55"/>
                      </a:lnTo>
                      <a:lnTo>
                        <a:pt x="71" y="55"/>
                      </a:lnTo>
                      <a:lnTo>
                        <a:pt x="71" y="57"/>
                      </a:lnTo>
                      <a:lnTo>
                        <a:pt x="69" y="57"/>
                      </a:lnTo>
                      <a:lnTo>
                        <a:pt x="66" y="57"/>
                      </a:lnTo>
                      <a:lnTo>
                        <a:pt x="64" y="57"/>
                      </a:lnTo>
                      <a:lnTo>
                        <a:pt x="62" y="57"/>
                      </a:lnTo>
                      <a:lnTo>
                        <a:pt x="59" y="57"/>
                      </a:lnTo>
                      <a:lnTo>
                        <a:pt x="59" y="55"/>
                      </a:lnTo>
                      <a:lnTo>
                        <a:pt x="57" y="55"/>
                      </a:lnTo>
                      <a:lnTo>
                        <a:pt x="57" y="57"/>
                      </a:lnTo>
                      <a:lnTo>
                        <a:pt x="55" y="57"/>
                      </a:lnTo>
                      <a:lnTo>
                        <a:pt x="52" y="57"/>
                      </a:lnTo>
                      <a:lnTo>
                        <a:pt x="52" y="55"/>
                      </a:lnTo>
                      <a:lnTo>
                        <a:pt x="52" y="57"/>
                      </a:lnTo>
                      <a:lnTo>
                        <a:pt x="50" y="57"/>
                      </a:lnTo>
                      <a:lnTo>
                        <a:pt x="48" y="57"/>
                      </a:lnTo>
                      <a:lnTo>
                        <a:pt x="48" y="60"/>
                      </a:lnTo>
                      <a:lnTo>
                        <a:pt x="48" y="62"/>
                      </a:lnTo>
                      <a:lnTo>
                        <a:pt x="45" y="62"/>
                      </a:lnTo>
                      <a:lnTo>
                        <a:pt x="45" y="64"/>
                      </a:lnTo>
                      <a:lnTo>
                        <a:pt x="43" y="64"/>
                      </a:lnTo>
                      <a:lnTo>
                        <a:pt x="45" y="64"/>
                      </a:lnTo>
                      <a:lnTo>
                        <a:pt x="43" y="64"/>
                      </a:lnTo>
                      <a:lnTo>
                        <a:pt x="43" y="67"/>
                      </a:lnTo>
                      <a:lnTo>
                        <a:pt x="40" y="67"/>
                      </a:lnTo>
                      <a:lnTo>
                        <a:pt x="40" y="64"/>
                      </a:lnTo>
                      <a:lnTo>
                        <a:pt x="40" y="67"/>
                      </a:lnTo>
                      <a:lnTo>
                        <a:pt x="38" y="67"/>
                      </a:lnTo>
                      <a:lnTo>
                        <a:pt x="38" y="69"/>
                      </a:lnTo>
                      <a:lnTo>
                        <a:pt x="36" y="69"/>
                      </a:lnTo>
                      <a:lnTo>
                        <a:pt x="36" y="67"/>
                      </a:lnTo>
                      <a:lnTo>
                        <a:pt x="33" y="67"/>
                      </a:lnTo>
                      <a:lnTo>
                        <a:pt x="31" y="67"/>
                      </a:lnTo>
                      <a:lnTo>
                        <a:pt x="29" y="69"/>
                      </a:lnTo>
                      <a:lnTo>
                        <a:pt x="26" y="69"/>
                      </a:lnTo>
                      <a:lnTo>
                        <a:pt x="24" y="69"/>
                      </a:lnTo>
                      <a:lnTo>
                        <a:pt x="21" y="69"/>
                      </a:lnTo>
                      <a:lnTo>
                        <a:pt x="17" y="69"/>
                      </a:lnTo>
                      <a:lnTo>
                        <a:pt x="17" y="67"/>
                      </a:lnTo>
                      <a:lnTo>
                        <a:pt x="14" y="67"/>
                      </a:lnTo>
                      <a:lnTo>
                        <a:pt x="12" y="67"/>
                      </a:lnTo>
                      <a:lnTo>
                        <a:pt x="10" y="67"/>
                      </a:lnTo>
                      <a:lnTo>
                        <a:pt x="7" y="64"/>
                      </a:lnTo>
                      <a:lnTo>
                        <a:pt x="7" y="60"/>
                      </a:lnTo>
                      <a:lnTo>
                        <a:pt x="5" y="60"/>
                      </a:lnTo>
                      <a:lnTo>
                        <a:pt x="5" y="57"/>
                      </a:lnTo>
                      <a:lnTo>
                        <a:pt x="5" y="55"/>
                      </a:lnTo>
                      <a:lnTo>
                        <a:pt x="2" y="55"/>
                      </a:lnTo>
                      <a:lnTo>
                        <a:pt x="2" y="52"/>
                      </a:lnTo>
                      <a:lnTo>
                        <a:pt x="2" y="50"/>
                      </a:lnTo>
                      <a:lnTo>
                        <a:pt x="0" y="48"/>
                      </a:lnTo>
                      <a:lnTo>
                        <a:pt x="2" y="48"/>
                      </a:lnTo>
                      <a:lnTo>
                        <a:pt x="2" y="45"/>
                      </a:lnTo>
                      <a:lnTo>
                        <a:pt x="2" y="43"/>
                      </a:lnTo>
                      <a:lnTo>
                        <a:pt x="0" y="43"/>
                      </a:lnTo>
                      <a:lnTo>
                        <a:pt x="2" y="43"/>
                      </a:lnTo>
                      <a:lnTo>
                        <a:pt x="2" y="41"/>
                      </a:lnTo>
                      <a:lnTo>
                        <a:pt x="0" y="41"/>
                      </a:lnTo>
                      <a:lnTo>
                        <a:pt x="0" y="38"/>
                      </a:lnTo>
                      <a:lnTo>
                        <a:pt x="2" y="38"/>
                      </a:lnTo>
                      <a:lnTo>
                        <a:pt x="2" y="36"/>
                      </a:lnTo>
                      <a:lnTo>
                        <a:pt x="2" y="33"/>
                      </a:lnTo>
                      <a:lnTo>
                        <a:pt x="2" y="31"/>
                      </a:lnTo>
                      <a:lnTo>
                        <a:pt x="2" y="29"/>
                      </a:lnTo>
                      <a:lnTo>
                        <a:pt x="2" y="26"/>
                      </a:lnTo>
                      <a:lnTo>
                        <a:pt x="2" y="24"/>
                      </a:lnTo>
                      <a:lnTo>
                        <a:pt x="5" y="24"/>
                      </a:lnTo>
                      <a:lnTo>
                        <a:pt x="5" y="22"/>
                      </a:lnTo>
                      <a:lnTo>
                        <a:pt x="7" y="22"/>
                      </a:lnTo>
                      <a:lnTo>
                        <a:pt x="10" y="22"/>
                      </a:lnTo>
                      <a:lnTo>
                        <a:pt x="10" y="19"/>
                      </a:lnTo>
                      <a:lnTo>
                        <a:pt x="10" y="17"/>
                      </a:lnTo>
                      <a:lnTo>
                        <a:pt x="10" y="14"/>
                      </a:lnTo>
                      <a:lnTo>
                        <a:pt x="12" y="14"/>
                      </a:lnTo>
                      <a:lnTo>
                        <a:pt x="12" y="12"/>
                      </a:lnTo>
                      <a:lnTo>
                        <a:pt x="14" y="12"/>
                      </a:lnTo>
                      <a:lnTo>
                        <a:pt x="17" y="12"/>
                      </a:lnTo>
                      <a:lnTo>
                        <a:pt x="17" y="10"/>
                      </a:lnTo>
                      <a:lnTo>
                        <a:pt x="19" y="10"/>
                      </a:lnTo>
                      <a:lnTo>
                        <a:pt x="21" y="10"/>
                      </a:lnTo>
                      <a:lnTo>
                        <a:pt x="21" y="7"/>
                      </a:lnTo>
                      <a:lnTo>
                        <a:pt x="24" y="10"/>
                      </a:lnTo>
                      <a:lnTo>
                        <a:pt x="26" y="12"/>
                      </a:lnTo>
                      <a:lnTo>
                        <a:pt x="29" y="12"/>
                      </a:lnTo>
                      <a:lnTo>
                        <a:pt x="29" y="10"/>
                      </a:lnTo>
                      <a:lnTo>
                        <a:pt x="29" y="7"/>
                      </a:lnTo>
                      <a:lnTo>
                        <a:pt x="31" y="5"/>
                      </a:lnTo>
                      <a:lnTo>
                        <a:pt x="33" y="5"/>
                      </a:lnTo>
                      <a:lnTo>
                        <a:pt x="36" y="5"/>
                      </a:lnTo>
                      <a:lnTo>
                        <a:pt x="38" y="5"/>
                      </a:lnTo>
                      <a:lnTo>
                        <a:pt x="40" y="5"/>
                      </a:lnTo>
                      <a:lnTo>
                        <a:pt x="40" y="7"/>
                      </a:lnTo>
                      <a:lnTo>
                        <a:pt x="40" y="5"/>
                      </a:lnTo>
                      <a:lnTo>
                        <a:pt x="43" y="5"/>
                      </a:lnTo>
                      <a:lnTo>
                        <a:pt x="43" y="3"/>
                      </a:lnTo>
                      <a:lnTo>
                        <a:pt x="43" y="0"/>
                      </a:lnTo>
                      <a:lnTo>
                        <a:pt x="45" y="0"/>
                      </a:lnTo>
                      <a:lnTo>
                        <a:pt x="48" y="3"/>
                      </a:lnTo>
                      <a:lnTo>
                        <a:pt x="48" y="5"/>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4" name="Freeform 57767"/>
                <p:cNvSpPr>
                  <a:spLocks noEditPoints="1"/>
                </p:cNvSpPr>
                <p:nvPr/>
              </p:nvSpPr>
              <p:spPr bwMode="auto">
                <a:xfrm>
                  <a:off x="2547835" y="1892005"/>
                  <a:ext cx="717145" cy="1142287"/>
                </a:xfrm>
                <a:custGeom>
                  <a:avLst/>
                  <a:gdLst>
                    <a:gd name="T0" fmla="*/ 95 w 202"/>
                    <a:gd name="T1" fmla="*/ 387 h 387"/>
                    <a:gd name="T2" fmla="*/ 88 w 202"/>
                    <a:gd name="T3" fmla="*/ 373 h 387"/>
                    <a:gd name="T4" fmla="*/ 64 w 202"/>
                    <a:gd name="T5" fmla="*/ 271 h 387"/>
                    <a:gd name="T6" fmla="*/ 36 w 202"/>
                    <a:gd name="T7" fmla="*/ 249 h 387"/>
                    <a:gd name="T8" fmla="*/ 36 w 202"/>
                    <a:gd name="T9" fmla="*/ 261 h 387"/>
                    <a:gd name="T10" fmla="*/ 26 w 202"/>
                    <a:gd name="T11" fmla="*/ 254 h 387"/>
                    <a:gd name="T12" fmla="*/ 24 w 202"/>
                    <a:gd name="T13" fmla="*/ 249 h 387"/>
                    <a:gd name="T14" fmla="*/ 33 w 202"/>
                    <a:gd name="T15" fmla="*/ 245 h 387"/>
                    <a:gd name="T16" fmla="*/ 38 w 202"/>
                    <a:gd name="T17" fmla="*/ 252 h 387"/>
                    <a:gd name="T18" fmla="*/ 38 w 202"/>
                    <a:gd name="T19" fmla="*/ 245 h 387"/>
                    <a:gd name="T20" fmla="*/ 38 w 202"/>
                    <a:gd name="T21" fmla="*/ 214 h 387"/>
                    <a:gd name="T22" fmla="*/ 47 w 202"/>
                    <a:gd name="T23" fmla="*/ 221 h 387"/>
                    <a:gd name="T24" fmla="*/ 38 w 202"/>
                    <a:gd name="T25" fmla="*/ 228 h 387"/>
                    <a:gd name="T26" fmla="*/ 31 w 202"/>
                    <a:gd name="T27" fmla="*/ 226 h 387"/>
                    <a:gd name="T28" fmla="*/ 33 w 202"/>
                    <a:gd name="T29" fmla="*/ 223 h 387"/>
                    <a:gd name="T30" fmla="*/ 28 w 202"/>
                    <a:gd name="T31" fmla="*/ 216 h 387"/>
                    <a:gd name="T32" fmla="*/ 31 w 202"/>
                    <a:gd name="T33" fmla="*/ 209 h 387"/>
                    <a:gd name="T34" fmla="*/ 47 w 202"/>
                    <a:gd name="T35" fmla="*/ 176 h 387"/>
                    <a:gd name="T36" fmla="*/ 38 w 202"/>
                    <a:gd name="T37" fmla="*/ 190 h 387"/>
                    <a:gd name="T38" fmla="*/ 38 w 202"/>
                    <a:gd name="T39" fmla="*/ 180 h 387"/>
                    <a:gd name="T40" fmla="*/ 33 w 202"/>
                    <a:gd name="T41" fmla="*/ 183 h 387"/>
                    <a:gd name="T42" fmla="*/ 26 w 202"/>
                    <a:gd name="T43" fmla="*/ 176 h 387"/>
                    <a:gd name="T44" fmla="*/ 14 w 202"/>
                    <a:gd name="T45" fmla="*/ 171 h 387"/>
                    <a:gd name="T46" fmla="*/ 19 w 202"/>
                    <a:gd name="T47" fmla="*/ 164 h 387"/>
                    <a:gd name="T48" fmla="*/ 28 w 202"/>
                    <a:gd name="T49" fmla="*/ 166 h 387"/>
                    <a:gd name="T50" fmla="*/ 24 w 202"/>
                    <a:gd name="T51" fmla="*/ 159 h 387"/>
                    <a:gd name="T52" fmla="*/ 31 w 202"/>
                    <a:gd name="T53" fmla="*/ 169 h 387"/>
                    <a:gd name="T54" fmla="*/ 31 w 202"/>
                    <a:gd name="T55" fmla="*/ 121 h 387"/>
                    <a:gd name="T56" fmla="*/ 31 w 202"/>
                    <a:gd name="T57" fmla="*/ 128 h 387"/>
                    <a:gd name="T58" fmla="*/ 21 w 202"/>
                    <a:gd name="T59" fmla="*/ 130 h 387"/>
                    <a:gd name="T60" fmla="*/ 24 w 202"/>
                    <a:gd name="T61" fmla="*/ 135 h 387"/>
                    <a:gd name="T62" fmla="*/ 21 w 202"/>
                    <a:gd name="T63" fmla="*/ 142 h 387"/>
                    <a:gd name="T64" fmla="*/ 14 w 202"/>
                    <a:gd name="T65" fmla="*/ 138 h 387"/>
                    <a:gd name="T66" fmla="*/ 14 w 202"/>
                    <a:gd name="T67" fmla="*/ 142 h 387"/>
                    <a:gd name="T68" fmla="*/ 9 w 202"/>
                    <a:gd name="T69" fmla="*/ 150 h 387"/>
                    <a:gd name="T70" fmla="*/ 2 w 202"/>
                    <a:gd name="T71" fmla="*/ 150 h 387"/>
                    <a:gd name="T72" fmla="*/ 5 w 202"/>
                    <a:gd name="T73" fmla="*/ 142 h 387"/>
                    <a:gd name="T74" fmla="*/ 2 w 202"/>
                    <a:gd name="T75" fmla="*/ 133 h 387"/>
                    <a:gd name="T76" fmla="*/ 5 w 202"/>
                    <a:gd name="T77" fmla="*/ 128 h 387"/>
                    <a:gd name="T78" fmla="*/ 12 w 202"/>
                    <a:gd name="T79" fmla="*/ 128 h 387"/>
                    <a:gd name="T80" fmla="*/ 28 w 202"/>
                    <a:gd name="T81" fmla="*/ 114 h 387"/>
                    <a:gd name="T82" fmla="*/ 135 w 202"/>
                    <a:gd name="T83" fmla="*/ 88 h 387"/>
                    <a:gd name="T84" fmla="*/ 145 w 202"/>
                    <a:gd name="T85" fmla="*/ 90 h 387"/>
                    <a:gd name="T86" fmla="*/ 140 w 202"/>
                    <a:gd name="T87" fmla="*/ 100 h 387"/>
                    <a:gd name="T88" fmla="*/ 140 w 202"/>
                    <a:gd name="T89" fmla="*/ 92 h 387"/>
                    <a:gd name="T90" fmla="*/ 130 w 202"/>
                    <a:gd name="T91" fmla="*/ 85 h 387"/>
                    <a:gd name="T92" fmla="*/ 126 w 202"/>
                    <a:gd name="T93" fmla="*/ 78 h 387"/>
                    <a:gd name="T94" fmla="*/ 192 w 202"/>
                    <a:gd name="T95" fmla="*/ 9 h 387"/>
                    <a:gd name="T96" fmla="*/ 199 w 202"/>
                    <a:gd name="T97" fmla="*/ 9 h 387"/>
                    <a:gd name="T98" fmla="*/ 199 w 202"/>
                    <a:gd name="T99" fmla="*/ 19 h 387"/>
                    <a:gd name="T100" fmla="*/ 199 w 202"/>
                    <a:gd name="T101" fmla="*/ 24 h 387"/>
                    <a:gd name="T102" fmla="*/ 194 w 202"/>
                    <a:gd name="T103" fmla="*/ 35 h 387"/>
                    <a:gd name="T104" fmla="*/ 190 w 202"/>
                    <a:gd name="T105" fmla="*/ 38 h 387"/>
                    <a:gd name="T106" fmla="*/ 192 w 202"/>
                    <a:gd name="T107" fmla="*/ 21 h 387"/>
                    <a:gd name="T108" fmla="*/ 192 w 202"/>
                    <a:gd name="T109" fmla="*/ 24 h 387"/>
                    <a:gd name="T110" fmla="*/ 185 w 202"/>
                    <a:gd name="T111" fmla="*/ 24 h 387"/>
                    <a:gd name="T112" fmla="*/ 180 w 202"/>
                    <a:gd name="T113" fmla="*/ 21 h 387"/>
                    <a:gd name="T114" fmla="*/ 187 w 202"/>
                    <a:gd name="T115" fmla="*/ 19 h 387"/>
                    <a:gd name="T116" fmla="*/ 192 w 202"/>
                    <a:gd name="T117" fmla="*/ 14 h 387"/>
                    <a:gd name="T118" fmla="*/ 187 w 202"/>
                    <a:gd name="T119" fmla="*/ 7 h 387"/>
                    <a:gd name="T120" fmla="*/ 187 w 202"/>
                    <a:gd name="T121" fmla="*/ 5 h 387"/>
                    <a:gd name="T122" fmla="*/ 187 w 202"/>
                    <a:gd name="T123"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387">
                      <a:moveTo>
                        <a:pt x="90" y="373"/>
                      </a:moveTo>
                      <a:lnTo>
                        <a:pt x="92" y="373"/>
                      </a:lnTo>
                      <a:lnTo>
                        <a:pt x="95" y="373"/>
                      </a:lnTo>
                      <a:lnTo>
                        <a:pt x="95" y="375"/>
                      </a:lnTo>
                      <a:lnTo>
                        <a:pt x="97" y="375"/>
                      </a:lnTo>
                      <a:lnTo>
                        <a:pt x="97" y="378"/>
                      </a:lnTo>
                      <a:lnTo>
                        <a:pt x="100" y="378"/>
                      </a:lnTo>
                      <a:lnTo>
                        <a:pt x="102" y="378"/>
                      </a:lnTo>
                      <a:lnTo>
                        <a:pt x="102" y="380"/>
                      </a:lnTo>
                      <a:lnTo>
                        <a:pt x="100" y="380"/>
                      </a:lnTo>
                      <a:lnTo>
                        <a:pt x="100" y="382"/>
                      </a:lnTo>
                      <a:lnTo>
                        <a:pt x="97" y="382"/>
                      </a:lnTo>
                      <a:lnTo>
                        <a:pt x="97" y="385"/>
                      </a:lnTo>
                      <a:lnTo>
                        <a:pt x="95" y="385"/>
                      </a:lnTo>
                      <a:lnTo>
                        <a:pt x="95" y="387"/>
                      </a:lnTo>
                      <a:lnTo>
                        <a:pt x="92" y="387"/>
                      </a:lnTo>
                      <a:lnTo>
                        <a:pt x="90" y="387"/>
                      </a:lnTo>
                      <a:lnTo>
                        <a:pt x="90" y="385"/>
                      </a:lnTo>
                      <a:lnTo>
                        <a:pt x="92" y="385"/>
                      </a:lnTo>
                      <a:lnTo>
                        <a:pt x="90" y="385"/>
                      </a:lnTo>
                      <a:lnTo>
                        <a:pt x="88" y="385"/>
                      </a:lnTo>
                      <a:lnTo>
                        <a:pt x="90" y="385"/>
                      </a:lnTo>
                      <a:lnTo>
                        <a:pt x="88" y="385"/>
                      </a:lnTo>
                      <a:lnTo>
                        <a:pt x="88" y="382"/>
                      </a:lnTo>
                      <a:lnTo>
                        <a:pt x="85" y="382"/>
                      </a:lnTo>
                      <a:lnTo>
                        <a:pt x="85" y="380"/>
                      </a:lnTo>
                      <a:lnTo>
                        <a:pt x="85" y="378"/>
                      </a:lnTo>
                      <a:lnTo>
                        <a:pt x="85" y="375"/>
                      </a:lnTo>
                      <a:lnTo>
                        <a:pt x="85" y="373"/>
                      </a:lnTo>
                      <a:lnTo>
                        <a:pt x="88" y="373"/>
                      </a:lnTo>
                      <a:lnTo>
                        <a:pt x="90" y="373"/>
                      </a:lnTo>
                      <a:close/>
                      <a:moveTo>
                        <a:pt x="62" y="256"/>
                      </a:moveTo>
                      <a:lnTo>
                        <a:pt x="64" y="256"/>
                      </a:lnTo>
                      <a:lnTo>
                        <a:pt x="64" y="259"/>
                      </a:lnTo>
                      <a:lnTo>
                        <a:pt x="66" y="259"/>
                      </a:lnTo>
                      <a:lnTo>
                        <a:pt x="66" y="261"/>
                      </a:lnTo>
                      <a:lnTo>
                        <a:pt x="66" y="264"/>
                      </a:lnTo>
                      <a:lnTo>
                        <a:pt x="69" y="264"/>
                      </a:lnTo>
                      <a:lnTo>
                        <a:pt x="69" y="266"/>
                      </a:lnTo>
                      <a:lnTo>
                        <a:pt x="66" y="266"/>
                      </a:lnTo>
                      <a:lnTo>
                        <a:pt x="69" y="266"/>
                      </a:lnTo>
                      <a:lnTo>
                        <a:pt x="69" y="268"/>
                      </a:lnTo>
                      <a:lnTo>
                        <a:pt x="69" y="271"/>
                      </a:lnTo>
                      <a:lnTo>
                        <a:pt x="66" y="271"/>
                      </a:lnTo>
                      <a:lnTo>
                        <a:pt x="64" y="271"/>
                      </a:lnTo>
                      <a:lnTo>
                        <a:pt x="62" y="271"/>
                      </a:lnTo>
                      <a:lnTo>
                        <a:pt x="62" y="268"/>
                      </a:lnTo>
                      <a:lnTo>
                        <a:pt x="59" y="268"/>
                      </a:lnTo>
                      <a:lnTo>
                        <a:pt x="59" y="266"/>
                      </a:lnTo>
                      <a:lnTo>
                        <a:pt x="59" y="264"/>
                      </a:lnTo>
                      <a:lnTo>
                        <a:pt x="59" y="261"/>
                      </a:lnTo>
                      <a:lnTo>
                        <a:pt x="57" y="261"/>
                      </a:lnTo>
                      <a:lnTo>
                        <a:pt x="59" y="261"/>
                      </a:lnTo>
                      <a:lnTo>
                        <a:pt x="59" y="259"/>
                      </a:lnTo>
                      <a:lnTo>
                        <a:pt x="59" y="256"/>
                      </a:lnTo>
                      <a:lnTo>
                        <a:pt x="62" y="256"/>
                      </a:lnTo>
                      <a:close/>
                      <a:moveTo>
                        <a:pt x="33" y="245"/>
                      </a:moveTo>
                      <a:lnTo>
                        <a:pt x="33" y="247"/>
                      </a:lnTo>
                      <a:lnTo>
                        <a:pt x="33" y="249"/>
                      </a:lnTo>
                      <a:lnTo>
                        <a:pt x="36" y="249"/>
                      </a:lnTo>
                      <a:lnTo>
                        <a:pt x="36" y="252"/>
                      </a:lnTo>
                      <a:lnTo>
                        <a:pt x="36" y="254"/>
                      </a:lnTo>
                      <a:lnTo>
                        <a:pt x="36" y="256"/>
                      </a:lnTo>
                      <a:lnTo>
                        <a:pt x="38" y="256"/>
                      </a:lnTo>
                      <a:lnTo>
                        <a:pt x="36" y="256"/>
                      </a:lnTo>
                      <a:lnTo>
                        <a:pt x="38" y="256"/>
                      </a:lnTo>
                      <a:lnTo>
                        <a:pt x="36" y="256"/>
                      </a:lnTo>
                      <a:lnTo>
                        <a:pt x="38" y="256"/>
                      </a:lnTo>
                      <a:lnTo>
                        <a:pt x="38" y="259"/>
                      </a:lnTo>
                      <a:lnTo>
                        <a:pt x="38" y="256"/>
                      </a:lnTo>
                      <a:lnTo>
                        <a:pt x="38" y="259"/>
                      </a:lnTo>
                      <a:lnTo>
                        <a:pt x="36" y="259"/>
                      </a:lnTo>
                      <a:lnTo>
                        <a:pt x="36" y="261"/>
                      </a:lnTo>
                      <a:lnTo>
                        <a:pt x="36" y="259"/>
                      </a:lnTo>
                      <a:lnTo>
                        <a:pt x="36" y="261"/>
                      </a:lnTo>
                      <a:lnTo>
                        <a:pt x="33" y="261"/>
                      </a:lnTo>
                      <a:lnTo>
                        <a:pt x="31" y="261"/>
                      </a:lnTo>
                      <a:lnTo>
                        <a:pt x="31" y="264"/>
                      </a:lnTo>
                      <a:lnTo>
                        <a:pt x="28" y="264"/>
                      </a:lnTo>
                      <a:lnTo>
                        <a:pt x="26" y="264"/>
                      </a:lnTo>
                      <a:lnTo>
                        <a:pt x="26" y="261"/>
                      </a:lnTo>
                      <a:lnTo>
                        <a:pt x="28" y="261"/>
                      </a:lnTo>
                      <a:lnTo>
                        <a:pt x="28" y="259"/>
                      </a:lnTo>
                      <a:lnTo>
                        <a:pt x="28" y="256"/>
                      </a:lnTo>
                      <a:lnTo>
                        <a:pt x="26" y="256"/>
                      </a:lnTo>
                      <a:lnTo>
                        <a:pt x="26" y="254"/>
                      </a:lnTo>
                      <a:lnTo>
                        <a:pt x="28" y="254"/>
                      </a:lnTo>
                      <a:lnTo>
                        <a:pt x="31" y="254"/>
                      </a:lnTo>
                      <a:lnTo>
                        <a:pt x="28" y="254"/>
                      </a:lnTo>
                      <a:lnTo>
                        <a:pt x="26" y="254"/>
                      </a:lnTo>
                      <a:lnTo>
                        <a:pt x="26" y="256"/>
                      </a:lnTo>
                      <a:lnTo>
                        <a:pt x="24" y="256"/>
                      </a:lnTo>
                      <a:lnTo>
                        <a:pt x="24" y="259"/>
                      </a:lnTo>
                      <a:lnTo>
                        <a:pt x="21" y="259"/>
                      </a:lnTo>
                      <a:lnTo>
                        <a:pt x="21" y="256"/>
                      </a:lnTo>
                      <a:lnTo>
                        <a:pt x="21" y="254"/>
                      </a:lnTo>
                      <a:lnTo>
                        <a:pt x="24" y="254"/>
                      </a:lnTo>
                      <a:lnTo>
                        <a:pt x="21" y="254"/>
                      </a:lnTo>
                      <a:lnTo>
                        <a:pt x="24" y="254"/>
                      </a:lnTo>
                      <a:lnTo>
                        <a:pt x="21" y="254"/>
                      </a:lnTo>
                      <a:lnTo>
                        <a:pt x="21" y="252"/>
                      </a:lnTo>
                      <a:lnTo>
                        <a:pt x="21" y="254"/>
                      </a:lnTo>
                      <a:lnTo>
                        <a:pt x="21" y="252"/>
                      </a:lnTo>
                      <a:lnTo>
                        <a:pt x="24" y="252"/>
                      </a:lnTo>
                      <a:lnTo>
                        <a:pt x="24" y="249"/>
                      </a:lnTo>
                      <a:lnTo>
                        <a:pt x="26" y="249"/>
                      </a:lnTo>
                      <a:lnTo>
                        <a:pt x="26" y="247"/>
                      </a:lnTo>
                      <a:lnTo>
                        <a:pt x="26" y="249"/>
                      </a:lnTo>
                      <a:lnTo>
                        <a:pt x="26" y="247"/>
                      </a:lnTo>
                      <a:lnTo>
                        <a:pt x="28" y="247"/>
                      </a:lnTo>
                      <a:lnTo>
                        <a:pt x="26" y="249"/>
                      </a:lnTo>
                      <a:lnTo>
                        <a:pt x="26" y="252"/>
                      </a:lnTo>
                      <a:lnTo>
                        <a:pt x="28" y="252"/>
                      </a:lnTo>
                      <a:lnTo>
                        <a:pt x="26" y="252"/>
                      </a:lnTo>
                      <a:lnTo>
                        <a:pt x="26" y="249"/>
                      </a:lnTo>
                      <a:lnTo>
                        <a:pt x="28" y="249"/>
                      </a:lnTo>
                      <a:lnTo>
                        <a:pt x="28" y="247"/>
                      </a:lnTo>
                      <a:lnTo>
                        <a:pt x="31" y="247"/>
                      </a:lnTo>
                      <a:lnTo>
                        <a:pt x="33" y="247"/>
                      </a:lnTo>
                      <a:lnTo>
                        <a:pt x="33" y="245"/>
                      </a:lnTo>
                      <a:close/>
                      <a:moveTo>
                        <a:pt x="47" y="235"/>
                      </a:moveTo>
                      <a:lnTo>
                        <a:pt x="47" y="237"/>
                      </a:lnTo>
                      <a:lnTo>
                        <a:pt x="47" y="240"/>
                      </a:lnTo>
                      <a:lnTo>
                        <a:pt x="45" y="240"/>
                      </a:lnTo>
                      <a:lnTo>
                        <a:pt x="45" y="242"/>
                      </a:lnTo>
                      <a:lnTo>
                        <a:pt x="43" y="245"/>
                      </a:lnTo>
                      <a:lnTo>
                        <a:pt x="43" y="247"/>
                      </a:lnTo>
                      <a:lnTo>
                        <a:pt x="43" y="249"/>
                      </a:lnTo>
                      <a:lnTo>
                        <a:pt x="43" y="247"/>
                      </a:lnTo>
                      <a:lnTo>
                        <a:pt x="40" y="247"/>
                      </a:lnTo>
                      <a:lnTo>
                        <a:pt x="40" y="249"/>
                      </a:lnTo>
                      <a:lnTo>
                        <a:pt x="43" y="249"/>
                      </a:lnTo>
                      <a:lnTo>
                        <a:pt x="40" y="249"/>
                      </a:lnTo>
                      <a:lnTo>
                        <a:pt x="40" y="252"/>
                      </a:lnTo>
                      <a:lnTo>
                        <a:pt x="38" y="252"/>
                      </a:lnTo>
                      <a:lnTo>
                        <a:pt x="36" y="252"/>
                      </a:lnTo>
                      <a:lnTo>
                        <a:pt x="36" y="249"/>
                      </a:lnTo>
                      <a:lnTo>
                        <a:pt x="36" y="247"/>
                      </a:lnTo>
                      <a:lnTo>
                        <a:pt x="36" y="245"/>
                      </a:lnTo>
                      <a:lnTo>
                        <a:pt x="38" y="245"/>
                      </a:lnTo>
                      <a:lnTo>
                        <a:pt x="40" y="245"/>
                      </a:lnTo>
                      <a:lnTo>
                        <a:pt x="43" y="245"/>
                      </a:lnTo>
                      <a:lnTo>
                        <a:pt x="43" y="242"/>
                      </a:lnTo>
                      <a:lnTo>
                        <a:pt x="40" y="242"/>
                      </a:lnTo>
                      <a:lnTo>
                        <a:pt x="40" y="245"/>
                      </a:lnTo>
                      <a:lnTo>
                        <a:pt x="40" y="242"/>
                      </a:lnTo>
                      <a:lnTo>
                        <a:pt x="40" y="245"/>
                      </a:lnTo>
                      <a:lnTo>
                        <a:pt x="38" y="245"/>
                      </a:lnTo>
                      <a:lnTo>
                        <a:pt x="38" y="242"/>
                      </a:lnTo>
                      <a:lnTo>
                        <a:pt x="38" y="245"/>
                      </a:lnTo>
                      <a:lnTo>
                        <a:pt x="38" y="242"/>
                      </a:lnTo>
                      <a:lnTo>
                        <a:pt x="38" y="245"/>
                      </a:lnTo>
                      <a:lnTo>
                        <a:pt x="38" y="242"/>
                      </a:lnTo>
                      <a:lnTo>
                        <a:pt x="40" y="242"/>
                      </a:lnTo>
                      <a:lnTo>
                        <a:pt x="38" y="242"/>
                      </a:lnTo>
                      <a:lnTo>
                        <a:pt x="40" y="240"/>
                      </a:lnTo>
                      <a:lnTo>
                        <a:pt x="43" y="237"/>
                      </a:lnTo>
                      <a:lnTo>
                        <a:pt x="45" y="237"/>
                      </a:lnTo>
                      <a:lnTo>
                        <a:pt x="45" y="235"/>
                      </a:lnTo>
                      <a:lnTo>
                        <a:pt x="47" y="235"/>
                      </a:lnTo>
                      <a:close/>
                      <a:moveTo>
                        <a:pt x="33" y="209"/>
                      </a:moveTo>
                      <a:lnTo>
                        <a:pt x="36" y="209"/>
                      </a:lnTo>
                      <a:lnTo>
                        <a:pt x="36" y="211"/>
                      </a:lnTo>
                      <a:lnTo>
                        <a:pt x="38" y="211"/>
                      </a:lnTo>
                      <a:lnTo>
                        <a:pt x="38" y="214"/>
                      </a:lnTo>
                      <a:lnTo>
                        <a:pt x="40" y="214"/>
                      </a:lnTo>
                      <a:lnTo>
                        <a:pt x="38" y="214"/>
                      </a:lnTo>
                      <a:lnTo>
                        <a:pt x="40" y="214"/>
                      </a:lnTo>
                      <a:lnTo>
                        <a:pt x="40" y="216"/>
                      </a:lnTo>
                      <a:lnTo>
                        <a:pt x="43" y="216"/>
                      </a:lnTo>
                      <a:lnTo>
                        <a:pt x="45" y="216"/>
                      </a:lnTo>
                      <a:lnTo>
                        <a:pt x="47" y="218"/>
                      </a:lnTo>
                      <a:lnTo>
                        <a:pt x="47" y="216"/>
                      </a:lnTo>
                      <a:lnTo>
                        <a:pt x="47" y="218"/>
                      </a:lnTo>
                      <a:lnTo>
                        <a:pt x="50" y="218"/>
                      </a:lnTo>
                      <a:lnTo>
                        <a:pt x="50" y="221"/>
                      </a:lnTo>
                      <a:lnTo>
                        <a:pt x="47" y="218"/>
                      </a:lnTo>
                      <a:lnTo>
                        <a:pt x="47" y="221"/>
                      </a:lnTo>
                      <a:lnTo>
                        <a:pt x="47" y="218"/>
                      </a:lnTo>
                      <a:lnTo>
                        <a:pt x="47" y="221"/>
                      </a:lnTo>
                      <a:lnTo>
                        <a:pt x="50" y="221"/>
                      </a:lnTo>
                      <a:lnTo>
                        <a:pt x="50" y="223"/>
                      </a:lnTo>
                      <a:lnTo>
                        <a:pt x="47" y="223"/>
                      </a:lnTo>
                      <a:lnTo>
                        <a:pt x="47" y="221"/>
                      </a:lnTo>
                      <a:lnTo>
                        <a:pt x="45" y="221"/>
                      </a:lnTo>
                      <a:lnTo>
                        <a:pt x="45" y="223"/>
                      </a:lnTo>
                      <a:lnTo>
                        <a:pt x="47" y="223"/>
                      </a:lnTo>
                      <a:lnTo>
                        <a:pt x="47" y="226"/>
                      </a:lnTo>
                      <a:lnTo>
                        <a:pt x="45" y="226"/>
                      </a:lnTo>
                      <a:lnTo>
                        <a:pt x="43" y="226"/>
                      </a:lnTo>
                      <a:lnTo>
                        <a:pt x="43" y="223"/>
                      </a:lnTo>
                      <a:lnTo>
                        <a:pt x="40" y="223"/>
                      </a:lnTo>
                      <a:lnTo>
                        <a:pt x="40" y="226"/>
                      </a:lnTo>
                      <a:lnTo>
                        <a:pt x="38" y="226"/>
                      </a:lnTo>
                      <a:lnTo>
                        <a:pt x="38" y="228"/>
                      </a:lnTo>
                      <a:lnTo>
                        <a:pt x="36" y="228"/>
                      </a:lnTo>
                      <a:lnTo>
                        <a:pt x="36" y="226"/>
                      </a:lnTo>
                      <a:lnTo>
                        <a:pt x="36" y="228"/>
                      </a:lnTo>
                      <a:lnTo>
                        <a:pt x="33" y="228"/>
                      </a:lnTo>
                      <a:lnTo>
                        <a:pt x="31" y="228"/>
                      </a:lnTo>
                      <a:lnTo>
                        <a:pt x="28" y="228"/>
                      </a:lnTo>
                      <a:lnTo>
                        <a:pt x="26" y="228"/>
                      </a:lnTo>
                      <a:lnTo>
                        <a:pt x="26" y="226"/>
                      </a:lnTo>
                      <a:lnTo>
                        <a:pt x="26" y="228"/>
                      </a:lnTo>
                      <a:lnTo>
                        <a:pt x="26" y="226"/>
                      </a:lnTo>
                      <a:lnTo>
                        <a:pt x="26" y="223"/>
                      </a:lnTo>
                      <a:lnTo>
                        <a:pt x="28" y="226"/>
                      </a:lnTo>
                      <a:lnTo>
                        <a:pt x="28" y="223"/>
                      </a:lnTo>
                      <a:lnTo>
                        <a:pt x="28" y="226"/>
                      </a:lnTo>
                      <a:lnTo>
                        <a:pt x="31" y="226"/>
                      </a:lnTo>
                      <a:lnTo>
                        <a:pt x="28" y="226"/>
                      </a:lnTo>
                      <a:lnTo>
                        <a:pt x="31" y="226"/>
                      </a:lnTo>
                      <a:lnTo>
                        <a:pt x="33" y="226"/>
                      </a:lnTo>
                      <a:lnTo>
                        <a:pt x="31" y="226"/>
                      </a:lnTo>
                      <a:lnTo>
                        <a:pt x="33" y="226"/>
                      </a:lnTo>
                      <a:lnTo>
                        <a:pt x="33" y="223"/>
                      </a:lnTo>
                      <a:lnTo>
                        <a:pt x="33" y="226"/>
                      </a:lnTo>
                      <a:lnTo>
                        <a:pt x="36" y="226"/>
                      </a:lnTo>
                      <a:lnTo>
                        <a:pt x="36" y="223"/>
                      </a:lnTo>
                      <a:lnTo>
                        <a:pt x="38" y="223"/>
                      </a:lnTo>
                      <a:lnTo>
                        <a:pt x="38" y="221"/>
                      </a:lnTo>
                      <a:lnTo>
                        <a:pt x="38" y="223"/>
                      </a:lnTo>
                      <a:lnTo>
                        <a:pt x="38" y="221"/>
                      </a:lnTo>
                      <a:lnTo>
                        <a:pt x="36" y="223"/>
                      </a:lnTo>
                      <a:lnTo>
                        <a:pt x="33" y="223"/>
                      </a:lnTo>
                      <a:lnTo>
                        <a:pt x="31" y="223"/>
                      </a:lnTo>
                      <a:lnTo>
                        <a:pt x="31" y="221"/>
                      </a:lnTo>
                      <a:lnTo>
                        <a:pt x="33" y="221"/>
                      </a:lnTo>
                      <a:lnTo>
                        <a:pt x="33" y="218"/>
                      </a:lnTo>
                      <a:lnTo>
                        <a:pt x="36" y="218"/>
                      </a:lnTo>
                      <a:lnTo>
                        <a:pt x="38" y="218"/>
                      </a:lnTo>
                      <a:lnTo>
                        <a:pt x="38" y="216"/>
                      </a:lnTo>
                      <a:lnTo>
                        <a:pt x="36" y="216"/>
                      </a:lnTo>
                      <a:lnTo>
                        <a:pt x="36" y="218"/>
                      </a:lnTo>
                      <a:lnTo>
                        <a:pt x="33" y="218"/>
                      </a:lnTo>
                      <a:lnTo>
                        <a:pt x="31" y="218"/>
                      </a:lnTo>
                      <a:lnTo>
                        <a:pt x="28" y="218"/>
                      </a:lnTo>
                      <a:lnTo>
                        <a:pt x="28" y="216"/>
                      </a:lnTo>
                      <a:lnTo>
                        <a:pt x="28" y="218"/>
                      </a:lnTo>
                      <a:lnTo>
                        <a:pt x="28" y="216"/>
                      </a:lnTo>
                      <a:lnTo>
                        <a:pt x="31" y="216"/>
                      </a:lnTo>
                      <a:lnTo>
                        <a:pt x="33" y="218"/>
                      </a:lnTo>
                      <a:lnTo>
                        <a:pt x="33" y="216"/>
                      </a:lnTo>
                      <a:lnTo>
                        <a:pt x="33" y="218"/>
                      </a:lnTo>
                      <a:lnTo>
                        <a:pt x="33" y="216"/>
                      </a:lnTo>
                      <a:lnTo>
                        <a:pt x="31" y="216"/>
                      </a:lnTo>
                      <a:lnTo>
                        <a:pt x="28" y="216"/>
                      </a:lnTo>
                      <a:lnTo>
                        <a:pt x="28" y="214"/>
                      </a:lnTo>
                      <a:lnTo>
                        <a:pt x="26" y="214"/>
                      </a:lnTo>
                      <a:lnTo>
                        <a:pt x="28" y="214"/>
                      </a:lnTo>
                      <a:lnTo>
                        <a:pt x="28" y="211"/>
                      </a:lnTo>
                      <a:lnTo>
                        <a:pt x="28" y="214"/>
                      </a:lnTo>
                      <a:lnTo>
                        <a:pt x="28" y="211"/>
                      </a:lnTo>
                      <a:lnTo>
                        <a:pt x="31" y="211"/>
                      </a:lnTo>
                      <a:lnTo>
                        <a:pt x="31" y="209"/>
                      </a:lnTo>
                      <a:lnTo>
                        <a:pt x="33" y="209"/>
                      </a:lnTo>
                      <a:close/>
                      <a:moveTo>
                        <a:pt x="33" y="176"/>
                      </a:moveTo>
                      <a:lnTo>
                        <a:pt x="33" y="173"/>
                      </a:lnTo>
                      <a:lnTo>
                        <a:pt x="36" y="173"/>
                      </a:lnTo>
                      <a:lnTo>
                        <a:pt x="36" y="176"/>
                      </a:lnTo>
                      <a:lnTo>
                        <a:pt x="36" y="173"/>
                      </a:lnTo>
                      <a:lnTo>
                        <a:pt x="36" y="176"/>
                      </a:lnTo>
                      <a:lnTo>
                        <a:pt x="36" y="178"/>
                      </a:lnTo>
                      <a:lnTo>
                        <a:pt x="36" y="176"/>
                      </a:lnTo>
                      <a:lnTo>
                        <a:pt x="38" y="176"/>
                      </a:lnTo>
                      <a:lnTo>
                        <a:pt x="40" y="178"/>
                      </a:lnTo>
                      <a:lnTo>
                        <a:pt x="43" y="178"/>
                      </a:lnTo>
                      <a:lnTo>
                        <a:pt x="45" y="178"/>
                      </a:lnTo>
                      <a:lnTo>
                        <a:pt x="45" y="176"/>
                      </a:lnTo>
                      <a:lnTo>
                        <a:pt x="47" y="176"/>
                      </a:lnTo>
                      <a:lnTo>
                        <a:pt x="47" y="178"/>
                      </a:lnTo>
                      <a:lnTo>
                        <a:pt x="50" y="178"/>
                      </a:lnTo>
                      <a:lnTo>
                        <a:pt x="50" y="180"/>
                      </a:lnTo>
                      <a:lnTo>
                        <a:pt x="47" y="180"/>
                      </a:lnTo>
                      <a:lnTo>
                        <a:pt x="45" y="183"/>
                      </a:lnTo>
                      <a:lnTo>
                        <a:pt x="45" y="180"/>
                      </a:lnTo>
                      <a:lnTo>
                        <a:pt x="45" y="183"/>
                      </a:lnTo>
                      <a:lnTo>
                        <a:pt x="45" y="185"/>
                      </a:lnTo>
                      <a:lnTo>
                        <a:pt x="43" y="185"/>
                      </a:lnTo>
                      <a:lnTo>
                        <a:pt x="43" y="188"/>
                      </a:lnTo>
                      <a:lnTo>
                        <a:pt x="40" y="188"/>
                      </a:lnTo>
                      <a:lnTo>
                        <a:pt x="43" y="188"/>
                      </a:lnTo>
                      <a:lnTo>
                        <a:pt x="40" y="188"/>
                      </a:lnTo>
                      <a:lnTo>
                        <a:pt x="40" y="190"/>
                      </a:lnTo>
                      <a:lnTo>
                        <a:pt x="38" y="190"/>
                      </a:lnTo>
                      <a:lnTo>
                        <a:pt x="38" y="188"/>
                      </a:lnTo>
                      <a:lnTo>
                        <a:pt x="36" y="188"/>
                      </a:lnTo>
                      <a:lnTo>
                        <a:pt x="38" y="188"/>
                      </a:lnTo>
                      <a:lnTo>
                        <a:pt x="36" y="188"/>
                      </a:lnTo>
                      <a:lnTo>
                        <a:pt x="38" y="188"/>
                      </a:lnTo>
                      <a:lnTo>
                        <a:pt x="38" y="185"/>
                      </a:lnTo>
                      <a:lnTo>
                        <a:pt x="38" y="183"/>
                      </a:lnTo>
                      <a:lnTo>
                        <a:pt x="40" y="183"/>
                      </a:lnTo>
                      <a:lnTo>
                        <a:pt x="43" y="183"/>
                      </a:lnTo>
                      <a:lnTo>
                        <a:pt x="43" y="180"/>
                      </a:lnTo>
                      <a:lnTo>
                        <a:pt x="40" y="180"/>
                      </a:lnTo>
                      <a:lnTo>
                        <a:pt x="43" y="183"/>
                      </a:lnTo>
                      <a:lnTo>
                        <a:pt x="40" y="183"/>
                      </a:lnTo>
                      <a:lnTo>
                        <a:pt x="38" y="183"/>
                      </a:lnTo>
                      <a:lnTo>
                        <a:pt x="38" y="180"/>
                      </a:lnTo>
                      <a:lnTo>
                        <a:pt x="38" y="178"/>
                      </a:lnTo>
                      <a:lnTo>
                        <a:pt x="36" y="178"/>
                      </a:lnTo>
                      <a:lnTo>
                        <a:pt x="38" y="180"/>
                      </a:lnTo>
                      <a:lnTo>
                        <a:pt x="36" y="180"/>
                      </a:lnTo>
                      <a:lnTo>
                        <a:pt x="38" y="180"/>
                      </a:lnTo>
                      <a:lnTo>
                        <a:pt x="36" y="180"/>
                      </a:lnTo>
                      <a:lnTo>
                        <a:pt x="36" y="183"/>
                      </a:lnTo>
                      <a:lnTo>
                        <a:pt x="36" y="185"/>
                      </a:lnTo>
                      <a:lnTo>
                        <a:pt x="36" y="183"/>
                      </a:lnTo>
                      <a:lnTo>
                        <a:pt x="33" y="183"/>
                      </a:lnTo>
                      <a:lnTo>
                        <a:pt x="36" y="183"/>
                      </a:lnTo>
                      <a:lnTo>
                        <a:pt x="33" y="183"/>
                      </a:lnTo>
                      <a:lnTo>
                        <a:pt x="36" y="183"/>
                      </a:lnTo>
                      <a:lnTo>
                        <a:pt x="33" y="180"/>
                      </a:lnTo>
                      <a:lnTo>
                        <a:pt x="33" y="183"/>
                      </a:lnTo>
                      <a:lnTo>
                        <a:pt x="31" y="183"/>
                      </a:lnTo>
                      <a:lnTo>
                        <a:pt x="31" y="180"/>
                      </a:lnTo>
                      <a:lnTo>
                        <a:pt x="31" y="183"/>
                      </a:lnTo>
                      <a:lnTo>
                        <a:pt x="28" y="183"/>
                      </a:lnTo>
                      <a:lnTo>
                        <a:pt x="28" y="180"/>
                      </a:lnTo>
                      <a:lnTo>
                        <a:pt x="26" y="180"/>
                      </a:lnTo>
                      <a:lnTo>
                        <a:pt x="26" y="178"/>
                      </a:lnTo>
                      <a:lnTo>
                        <a:pt x="24" y="178"/>
                      </a:lnTo>
                      <a:lnTo>
                        <a:pt x="24" y="176"/>
                      </a:lnTo>
                      <a:lnTo>
                        <a:pt x="21" y="176"/>
                      </a:lnTo>
                      <a:lnTo>
                        <a:pt x="24" y="173"/>
                      </a:lnTo>
                      <a:lnTo>
                        <a:pt x="26" y="173"/>
                      </a:lnTo>
                      <a:lnTo>
                        <a:pt x="26" y="176"/>
                      </a:lnTo>
                      <a:lnTo>
                        <a:pt x="28" y="176"/>
                      </a:lnTo>
                      <a:lnTo>
                        <a:pt x="26" y="176"/>
                      </a:lnTo>
                      <a:lnTo>
                        <a:pt x="26" y="173"/>
                      </a:lnTo>
                      <a:lnTo>
                        <a:pt x="24" y="173"/>
                      </a:lnTo>
                      <a:lnTo>
                        <a:pt x="26" y="173"/>
                      </a:lnTo>
                      <a:lnTo>
                        <a:pt x="24" y="173"/>
                      </a:lnTo>
                      <a:lnTo>
                        <a:pt x="26" y="171"/>
                      </a:lnTo>
                      <a:lnTo>
                        <a:pt x="24" y="171"/>
                      </a:lnTo>
                      <a:lnTo>
                        <a:pt x="24" y="173"/>
                      </a:lnTo>
                      <a:lnTo>
                        <a:pt x="24" y="171"/>
                      </a:lnTo>
                      <a:lnTo>
                        <a:pt x="21" y="171"/>
                      </a:lnTo>
                      <a:lnTo>
                        <a:pt x="19" y="171"/>
                      </a:lnTo>
                      <a:lnTo>
                        <a:pt x="21" y="171"/>
                      </a:lnTo>
                      <a:lnTo>
                        <a:pt x="19" y="171"/>
                      </a:lnTo>
                      <a:lnTo>
                        <a:pt x="19" y="173"/>
                      </a:lnTo>
                      <a:lnTo>
                        <a:pt x="17" y="173"/>
                      </a:lnTo>
                      <a:lnTo>
                        <a:pt x="14" y="171"/>
                      </a:lnTo>
                      <a:lnTo>
                        <a:pt x="14" y="169"/>
                      </a:lnTo>
                      <a:lnTo>
                        <a:pt x="12" y="169"/>
                      </a:lnTo>
                      <a:lnTo>
                        <a:pt x="12" y="166"/>
                      </a:lnTo>
                      <a:lnTo>
                        <a:pt x="14" y="166"/>
                      </a:lnTo>
                      <a:lnTo>
                        <a:pt x="14" y="169"/>
                      </a:lnTo>
                      <a:lnTo>
                        <a:pt x="14" y="166"/>
                      </a:lnTo>
                      <a:lnTo>
                        <a:pt x="14" y="164"/>
                      </a:lnTo>
                      <a:lnTo>
                        <a:pt x="14" y="166"/>
                      </a:lnTo>
                      <a:lnTo>
                        <a:pt x="17" y="166"/>
                      </a:lnTo>
                      <a:lnTo>
                        <a:pt x="17" y="169"/>
                      </a:lnTo>
                      <a:lnTo>
                        <a:pt x="19" y="169"/>
                      </a:lnTo>
                      <a:lnTo>
                        <a:pt x="19" y="166"/>
                      </a:lnTo>
                      <a:lnTo>
                        <a:pt x="17" y="166"/>
                      </a:lnTo>
                      <a:lnTo>
                        <a:pt x="17" y="164"/>
                      </a:lnTo>
                      <a:lnTo>
                        <a:pt x="19" y="164"/>
                      </a:lnTo>
                      <a:lnTo>
                        <a:pt x="19" y="166"/>
                      </a:lnTo>
                      <a:lnTo>
                        <a:pt x="19" y="164"/>
                      </a:lnTo>
                      <a:lnTo>
                        <a:pt x="17" y="164"/>
                      </a:lnTo>
                      <a:lnTo>
                        <a:pt x="17" y="161"/>
                      </a:lnTo>
                      <a:lnTo>
                        <a:pt x="17" y="159"/>
                      </a:lnTo>
                      <a:lnTo>
                        <a:pt x="19" y="159"/>
                      </a:lnTo>
                      <a:lnTo>
                        <a:pt x="19" y="161"/>
                      </a:lnTo>
                      <a:lnTo>
                        <a:pt x="21" y="161"/>
                      </a:lnTo>
                      <a:lnTo>
                        <a:pt x="21" y="164"/>
                      </a:lnTo>
                      <a:lnTo>
                        <a:pt x="24" y="164"/>
                      </a:lnTo>
                      <a:lnTo>
                        <a:pt x="24" y="166"/>
                      </a:lnTo>
                      <a:lnTo>
                        <a:pt x="24" y="164"/>
                      </a:lnTo>
                      <a:lnTo>
                        <a:pt x="26" y="164"/>
                      </a:lnTo>
                      <a:lnTo>
                        <a:pt x="26" y="166"/>
                      </a:lnTo>
                      <a:lnTo>
                        <a:pt x="28" y="166"/>
                      </a:lnTo>
                      <a:lnTo>
                        <a:pt x="26" y="166"/>
                      </a:lnTo>
                      <a:lnTo>
                        <a:pt x="28" y="166"/>
                      </a:lnTo>
                      <a:lnTo>
                        <a:pt x="26" y="166"/>
                      </a:lnTo>
                      <a:lnTo>
                        <a:pt x="26" y="164"/>
                      </a:lnTo>
                      <a:lnTo>
                        <a:pt x="26" y="161"/>
                      </a:lnTo>
                      <a:lnTo>
                        <a:pt x="24" y="161"/>
                      </a:lnTo>
                      <a:lnTo>
                        <a:pt x="26" y="161"/>
                      </a:lnTo>
                      <a:lnTo>
                        <a:pt x="24" y="161"/>
                      </a:lnTo>
                      <a:lnTo>
                        <a:pt x="26" y="161"/>
                      </a:lnTo>
                      <a:lnTo>
                        <a:pt x="26" y="159"/>
                      </a:lnTo>
                      <a:lnTo>
                        <a:pt x="26" y="161"/>
                      </a:lnTo>
                      <a:lnTo>
                        <a:pt x="26" y="159"/>
                      </a:lnTo>
                      <a:lnTo>
                        <a:pt x="24" y="159"/>
                      </a:lnTo>
                      <a:lnTo>
                        <a:pt x="26" y="159"/>
                      </a:lnTo>
                      <a:lnTo>
                        <a:pt x="24" y="159"/>
                      </a:lnTo>
                      <a:lnTo>
                        <a:pt x="26" y="159"/>
                      </a:lnTo>
                      <a:lnTo>
                        <a:pt x="24" y="159"/>
                      </a:lnTo>
                      <a:lnTo>
                        <a:pt x="24" y="157"/>
                      </a:lnTo>
                      <a:lnTo>
                        <a:pt x="26" y="157"/>
                      </a:lnTo>
                      <a:lnTo>
                        <a:pt x="26" y="154"/>
                      </a:lnTo>
                      <a:lnTo>
                        <a:pt x="28" y="154"/>
                      </a:lnTo>
                      <a:lnTo>
                        <a:pt x="28" y="157"/>
                      </a:lnTo>
                      <a:lnTo>
                        <a:pt x="31" y="157"/>
                      </a:lnTo>
                      <a:lnTo>
                        <a:pt x="31" y="159"/>
                      </a:lnTo>
                      <a:lnTo>
                        <a:pt x="33" y="159"/>
                      </a:lnTo>
                      <a:lnTo>
                        <a:pt x="33" y="161"/>
                      </a:lnTo>
                      <a:lnTo>
                        <a:pt x="33" y="164"/>
                      </a:lnTo>
                      <a:lnTo>
                        <a:pt x="33" y="166"/>
                      </a:lnTo>
                      <a:lnTo>
                        <a:pt x="33" y="169"/>
                      </a:lnTo>
                      <a:lnTo>
                        <a:pt x="31" y="169"/>
                      </a:lnTo>
                      <a:lnTo>
                        <a:pt x="31" y="171"/>
                      </a:lnTo>
                      <a:lnTo>
                        <a:pt x="31" y="169"/>
                      </a:lnTo>
                      <a:lnTo>
                        <a:pt x="33" y="171"/>
                      </a:lnTo>
                      <a:lnTo>
                        <a:pt x="33" y="169"/>
                      </a:lnTo>
                      <a:lnTo>
                        <a:pt x="33" y="171"/>
                      </a:lnTo>
                      <a:lnTo>
                        <a:pt x="33" y="173"/>
                      </a:lnTo>
                      <a:lnTo>
                        <a:pt x="36" y="173"/>
                      </a:lnTo>
                      <a:lnTo>
                        <a:pt x="33" y="173"/>
                      </a:lnTo>
                      <a:lnTo>
                        <a:pt x="33" y="176"/>
                      </a:lnTo>
                      <a:close/>
                      <a:moveTo>
                        <a:pt x="31" y="114"/>
                      </a:moveTo>
                      <a:lnTo>
                        <a:pt x="31" y="116"/>
                      </a:lnTo>
                      <a:lnTo>
                        <a:pt x="33" y="116"/>
                      </a:lnTo>
                      <a:lnTo>
                        <a:pt x="31" y="116"/>
                      </a:lnTo>
                      <a:lnTo>
                        <a:pt x="31" y="119"/>
                      </a:lnTo>
                      <a:lnTo>
                        <a:pt x="31" y="121"/>
                      </a:lnTo>
                      <a:lnTo>
                        <a:pt x="33" y="121"/>
                      </a:lnTo>
                      <a:lnTo>
                        <a:pt x="31" y="121"/>
                      </a:lnTo>
                      <a:lnTo>
                        <a:pt x="31" y="123"/>
                      </a:lnTo>
                      <a:lnTo>
                        <a:pt x="28" y="123"/>
                      </a:lnTo>
                      <a:lnTo>
                        <a:pt x="28" y="126"/>
                      </a:lnTo>
                      <a:lnTo>
                        <a:pt x="26" y="126"/>
                      </a:lnTo>
                      <a:lnTo>
                        <a:pt x="28" y="126"/>
                      </a:lnTo>
                      <a:lnTo>
                        <a:pt x="26" y="126"/>
                      </a:lnTo>
                      <a:lnTo>
                        <a:pt x="26" y="128"/>
                      </a:lnTo>
                      <a:lnTo>
                        <a:pt x="28" y="128"/>
                      </a:lnTo>
                      <a:lnTo>
                        <a:pt x="31" y="128"/>
                      </a:lnTo>
                      <a:lnTo>
                        <a:pt x="31" y="126"/>
                      </a:lnTo>
                      <a:lnTo>
                        <a:pt x="33" y="126"/>
                      </a:lnTo>
                      <a:lnTo>
                        <a:pt x="33" y="128"/>
                      </a:lnTo>
                      <a:lnTo>
                        <a:pt x="31" y="128"/>
                      </a:lnTo>
                      <a:lnTo>
                        <a:pt x="31" y="130"/>
                      </a:lnTo>
                      <a:lnTo>
                        <a:pt x="28" y="130"/>
                      </a:lnTo>
                      <a:lnTo>
                        <a:pt x="28" y="128"/>
                      </a:lnTo>
                      <a:lnTo>
                        <a:pt x="26" y="128"/>
                      </a:lnTo>
                      <a:lnTo>
                        <a:pt x="28" y="128"/>
                      </a:lnTo>
                      <a:lnTo>
                        <a:pt x="26" y="128"/>
                      </a:lnTo>
                      <a:lnTo>
                        <a:pt x="28" y="128"/>
                      </a:lnTo>
                      <a:lnTo>
                        <a:pt x="26" y="128"/>
                      </a:lnTo>
                      <a:lnTo>
                        <a:pt x="26" y="130"/>
                      </a:lnTo>
                      <a:lnTo>
                        <a:pt x="24" y="130"/>
                      </a:lnTo>
                      <a:lnTo>
                        <a:pt x="26" y="130"/>
                      </a:lnTo>
                      <a:lnTo>
                        <a:pt x="26" y="133"/>
                      </a:lnTo>
                      <a:lnTo>
                        <a:pt x="24" y="133"/>
                      </a:lnTo>
                      <a:lnTo>
                        <a:pt x="24" y="130"/>
                      </a:lnTo>
                      <a:lnTo>
                        <a:pt x="21" y="130"/>
                      </a:lnTo>
                      <a:lnTo>
                        <a:pt x="21" y="133"/>
                      </a:lnTo>
                      <a:lnTo>
                        <a:pt x="24" y="133"/>
                      </a:lnTo>
                      <a:lnTo>
                        <a:pt x="21" y="133"/>
                      </a:lnTo>
                      <a:lnTo>
                        <a:pt x="19" y="133"/>
                      </a:lnTo>
                      <a:lnTo>
                        <a:pt x="19" y="135"/>
                      </a:lnTo>
                      <a:lnTo>
                        <a:pt x="17" y="135"/>
                      </a:lnTo>
                      <a:lnTo>
                        <a:pt x="19" y="135"/>
                      </a:lnTo>
                      <a:lnTo>
                        <a:pt x="21" y="135"/>
                      </a:lnTo>
                      <a:lnTo>
                        <a:pt x="21" y="133"/>
                      </a:lnTo>
                      <a:lnTo>
                        <a:pt x="24" y="133"/>
                      </a:lnTo>
                      <a:lnTo>
                        <a:pt x="26" y="133"/>
                      </a:lnTo>
                      <a:lnTo>
                        <a:pt x="24" y="133"/>
                      </a:lnTo>
                      <a:lnTo>
                        <a:pt x="26" y="133"/>
                      </a:lnTo>
                      <a:lnTo>
                        <a:pt x="24" y="133"/>
                      </a:lnTo>
                      <a:lnTo>
                        <a:pt x="24" y="135"/>
                      </a:lnTo>
                      <a:lnTo>
                        <a:pt x="26" y="135"/>
                      </a:lnTo>
                      <a:lnTo>
                        <a:pt x="26" y="133"/>
                      </a:lnTo>
                      <a:lnTo>
                        <a:pt x="26" y="135"/>
                      </a:lnTo>
                      <a:lnTo>
                        <a:pt x="24" y="135"/>
                      </a:lnTo>
                      <a:lnTo>
                        <a:pt x="24" y="138"/>
                      </a:lnTo>
                      <a:lnTo>
                        <a:pt x="26" y="138"/>
                      </a:lnTo>
                      <a:lnTo>
                        <a:pt x="24" y="138"/>
                      </a:lnTo>
                      <a:lnTo>
                        <a:pt x="21" y="138"/>
                      </a:lnTo>
                      <a:lnTo>
                        <a:pt x="19" y="138"/>
                      </a:lnTo>
                      <a:lnTo>
                        <a:pt x="21" y="138"/>
                      </a:lnTo>
                      <a:lnTo>
                        <a:pt x="21" y="140"/>
                      </a:lnTo>
                      <a:lnTo>
                        <a:pt x="21" y="138"/>
                      </a:lnTo>
                      <a:lnTo>
                        <a:pt x="24" y="140"/>
                      </a:lnTo>
                      <a:lnTo>
                        <a:pt x="24" y="142"/>
                      </a:lnTo>
                      <a:lnTo>
                        <a:pt x="21" y="142"/>
                      </a:lnTo>
                      <a:lnTo>
                        <a:pt x="19" y="142"/>
                      </a:lnTo>
                      <a:lnTo>
                        <a:pt x="19" y="140"/>
                      </a:lnTo>
                      <a:lnTo>
                        <a:pt x="19" y="142"/>
                      </a:lnTo>
                      <a:lnTo>
                        <a:pt x="21" y="142"/>
                      </a:lnTo>
                      <a:lnTo>
                        <a:pt x="19" y="142"/>
                      </a:lnTo>
                      <a:lnTo>
                        <a:pt x="17" y="142"/>
                      </a:lnTo>
                      <a:lnTo>
                        <a:pt x="19" y="142"/>
                      </a:lnTo>
                      <a:lnTo>
                        <a:pt x="17" y="142"/>
                      </a:lnTo>
                      <a:lnTo>
                        <a:pt x="17" y="140"/>
                      </a:lnTo>
                      <a:lnTo>
                        <a:pt x="17" y="142"/>
                      </a:lnTo>
                      <a:lnTo>
                        <a:pt x="19" y="142"/>
                      </a:lnTo>
                      <a:lnTo>
                        <a:pt x="17" y="142"/>
                      </a:lnTo>
                      <a:lnTo>
                        <a:pt x="14" y="142"/>
                      </a:lnTo>
                      <a:lnTo>
                        <a:pt x="14" y="140"/>
                      </a:lnTo>
                      <a:lnTo>
                        <a:pt x="14" y="138"/>
                      </a:lnTo>
                      <a:lnTo>
                        <a:pt x="17" y="138"/>
                      </a:lnTo>
                      <a:lnTo>
                        <a:pt x="17" y="135"/>
                      </a:lnTo>
                      <a:lnTo>
                        <a:pt x="19" y="135"/>
                      </a:lnTo>
                      <a:lnTo>
                        <a:pt x="17" y="135"/>
                      </a:lnTo>
                      <a:lnTo>
                        <a:pt x="14" y="135"/>
                      </a:lnTo>
                      <a:lnTo>
                        <a:pt x="17" y="135"/>
                      </a:lnTo>
                      <a:lnTo>
                        <a:pt x="17" y="138"/>
                      </a:lnTo>
                      <a:lnTo>
                        <a:pt x="14" y="138"/>
                      </a:lnTo>
                      <a:lnTo>
                        <a:pt x="12" y="138"/>
                      </a:lnTo>
                      <a:lnTo>
                        <a:pt x="14" y="140"/>
                      </a:lnTo>
                      <a:lnTo>
                        <a:pt x="12" y="140"/>
                      </a:lnTo>
                      <a:lnTo>
                        <a:pt x="14" y="140"/>
                      </a:lnTo>
                      <a:lnTo>
                        <a:pt x="14" y="142"/>
                      </a:lnTo>
                      <a:lnTo>
                        <a:pt x="14" y="140"/>
                      </a:lnTo>
                      <a:lnTo>
                        <a:pt x="14" y="142"/>
                      </a:lnTo>
                      <a:lnTo>
                        <a:pt x="14" y="140"/>
                      </a:lnTo>
                      <a:lnTo>
                        <a:pt x="14" y="142"/>
                      </a:lnTo>
                      <a:lnTo>
                        <a:pt x="17" y="142"/>
                      </a:lnTo>
                      <a:lnTo>
                        <a:pt x="14" y="142"/>
                      </a:lnTo>
                      <a:lnTo>
                        <a:pt x="14" y="145"/>
                      </a:lnTo>
                      <a:lnTo>
                        <a:pt x="17" y="145"/>
                      </a:lnTo>
                      <a:lnTo>
                        <a:pt x="14" y="145"/>
                      </a:lnTo>
                      <a:lnTo>
                        <a:pt x="12" y="145"/>
                      </a:lnTo>
                      <a:lnTo>
                        <a:pt x="12" y="147"/>
                      </a:lnTo>
                      <a:lnTo>
                        <a:pt x="14" y="147"/>
                      </a:lnTo>
                      <a:lnTo>
                        <a:pt x="12" y="147"/>
                      </a:lnTo>
                      <a:lnTo>
                        <a:pt x="12" y="150"/>
                      </a:lnTo>
                      <a:lnTo>
                        <a:pt x="9" y="150"/>
                      </a:lnTo>
                      <a:lnTo>
                        <a:pt x="12" y="150"/>
                      </a:lnTo>
                      <a:lnTo>
                        <a:pt x="9" y="150"/>
                      </a:lnTo>
                      <a:lnTo>
                        <a:pt x="12" y="150"/>
                      </a:lnTo>
                      <a:lnTo>
                        <a:pt x="9" y="147"/>
                      </a:lnTo>
                      <a:lnTo>
                        <a:pt x="9" y="150"/>
                      </a:lnTo>
                      <a:lnTo>
                        <a:pt x="7" y="150"/>
                      </a:lnTo>
                      <a:lnTo>
                        <a:pt x="7" y="152"/>
                      </a:lnTo>
                      <a:lnTo>
                        <a:pt x="9" y="152"/>
                      </a:lnTo>
                      <a:lnTo>
                        <a:pt x="7" y="152"/>
                      </a:lnTo>
                      <a:lnTo>
                        <a:pt x="5" y="152"/>
                      </a:lnTo>
                      <a:lnTo>
                        <a:pt x="7" y="152"/>
                      </a:lnTo>
                      <a:lnTo>
                        <a:pt x="5" y="152"/>
                      </a:lnTo>
                      <a:lnTo>
                        <a:pt x="2" y="150"/>
                      </a:lnTo>
                      <a:lnTo>
                        <a:pt x="0" y="150"/>
                      </a:lnTo>
                      <a:lnTo>
                        <a:pt x="0" y="147"/>
                      </a:lnTo>
                      <a:lnTo>
                        <a:pt x="2" y="147"/>
                      </a:lnTo>
                      <a:lnTo>
                        <a:pt x="2" y="150"/>
                      </a:lnTo>
                      <a:lnTo>
                        <a:pt x="2" y="147"/>
                      </a:lnTo>
                      <a:lnTo>
                        <a:pt x="5" y="147"/>
                      </a:lnTo>
                      <a:lnTo>
                        <a:pt x="5" y="145"/>
                      </a:lnTo>
                      <a:lnTo>
                        <a:pt x="7" y="145"/>
                      </a:lnTo>
                      <a:lnTo>
                        <a:pt x="7" y="142"/>
                      </a:lnTo>
                      <a:lnTo>
                        <a:pt x="9" y="145"/>
                      </a:lnTo>
                      <a:lnTo>
                        <a:pt x="12" y="145"/>
                      </a:lnTo>
                      <a:lnTo>
                        <a:pt x="9" y="142"/>
                      </a:lnTo>
                      <a:lnTo>
                        <a:pt x="7" y="142"/>
                      </a:lnTo>
                      <a:lnTo>
                        <a:pt x="5" y="140"/>
                      </a:lnTo>
                      <a:lnTo>
                        <a:pt x="5" y="142"/>
                      </a:lnTo>
                      <a:lnTo>
                        <a:pt x="5" y="140"/>
                      </a:lnTo>
                      <a:lnTo>
                        <a:pt x="5" y="142"/>
                      </a:lnTo>
                      <a:lnTo>
                        <a:pt x="5" y="140"/>
                      </a:lnTo>
                      <a:lnTo>
                        <a:pt x="5" y="142"/>
                      </a:lnTo>
                      <a:lnTo>
                        <a:pt x="5" y="140"/>
                      </a:lnTo>
                      <a:lnTo>
                        <a:pt x="2" y="140"/>
                      </a:lnTo>
                      <a:lnTo>
                        <a:pt x="2" y="138"/>
                      </a:lnTo>
                      <a:lnTo>
                        <a:pt x="5" y="138"/>
                      </a:lnTo>
                      <a:lnTo>
                        <a:pt x="7" y="138"/>
                      </a:lnTo>
                      <a:lnTo>
                        <a:pt x="7" y="135"/>
                      </a:lnTo>
                      <a:lnTo>
                        <a:pt x="5" y="135"/>
                      </a:lnTo>
                      <a:lnTo>
                        <a:pt x="5" y="138"/>
                      </a:lnTo>
                      <a:lnTo>
                        <a:pt x="2" y="138"/>
                      </a:lnTo>
                      <a:lnTo>
                        <a:pt x="2" y="135"/>
                      </a:lnTo>
                      <a:lnTo>
                        <a:pt x="5" y="135"/>
                      </a:lnTo>
                      <a:lnTo>
                        <a:pt x="2" y="135"/>
                      </a:lnTo>
                      <a:lnTo>
                        <a:pt x="5" y="135"/>
                      </a:lnTo>
                      <a:lnTo>
                        <a:pt x="2" y="135"/>
                      </a:lnTo>
                      <a:lnTo>
                        <a:pt x="2" y="133"/>
                      </a:lnTo>
                      <a:lnTo>
                        <a:pt x="0" y="133"/>
                      </a:lnTo>
                      <a:lnTo>
                        <a:pt x="0" y="130"/>
                      </a:lnTo>
                      <a:lnTo>
                        <a:pt x="2" y="130"/>
                      </a:lnTo>
                      <a:lnTo>
                        <a:pt x="0" y="130"/>
                      </a:lnTo>
                      <a:lnTo>
                        <a:pt x="2" y="130"/>
                      </a:lnTo>
                      <a:lnTo>
                        <a:pt x="2" y="128"/>
                      </a:lnTo>
                      <a:lnTo>
                        <a:pt x="2" y="130"/>
                      </a:lnTo>
                      <a:lnTo>
                        <a:pt x="2" y="128"/>
                      </a:lnTo>
                      <a:lnTo>
                        <a:pt x="2" y="130"/>
                      </a:lnTo>
                      <a:lnTo>
                        <a:pt x="5" y="130"/>
                      </a:lnTo>
                      <a:lnTo>
                        <a:pt x="5" y="128"/>
                      </a:lnTo>
                      <a:lnTo>
                        <a:pt x="2" y="128"/>
                      </a:lnTo>
                      <a:lnTo>
                        <a:pt x="2" y="126"/>
                      </a:lnTo>
                      <a:lnTo>
                        <a:pt x="5" y="126"/>
                      </a:lnTo>
                      <a:lnTo>
                        <a:pt x="5" y="128"/>
                      </a:lnTo>
                      <a:lnTo>
                        <a:pt x="7" y="128"/>
                      </a:lnTo>
                      <a:lnTo>
                        <a:pt x="7" y="126"/>
                      </a:lnTo>
                      <a:lnTo>
                        <a:pt x="7" y="128"/>
                      </a:lnTo>
                      <a:lnTo>
                        <a:pt x="9" y="128"/>
                      </a:lnTo>
                      <a:lnTo>
                        <a:pt x="9" y="130"/>
                      </a:lnTo>
                      <a:lnTo>
                        <a:pt x="9" y="133"/>
                      </a:lnTo>
                      <a:lnTo>
                        <a:pt x="9" y="130"/>
                      </a:lnTo>
                      <a:lnTo>
                        <a:pt x="9" y="128"/>
                      </a:lnTo>
                      <a:lnTo>
                        <a:pt x="12" y="128"/>
                      </a:lnTo>
                      <a:lnTo>
                        <a:pt x="14" y="128"/>
                      </a:lnTo>
                      <a:lnTo>
                        <a:pt x="14" y="130"/>
                      </a:lnTo>
                      <a:lnTo>
                        <a:pt x="14" y="128"/>
                      </a:lnTo>
                      <a:lnTo>
                        <a:pt x="12" y="128"/>
                      </a:lnTo>
                      <a:lnTo>
                        <a:pt x="14" y="128"/>
                      </a:lnTo>
                      <a:lnTo>
                        <a:pt x="12" y="128"/>
                      </a:lnTo>
                      <a:lnTo>
                        <a:pt x="12" y="126"/>
                      </a:lnTo>
                      <a:lnTo>
                        <a:pt x="12" y="123"/>
                      </a:lnTo>
                      <a:lnTo>
                        <a:pt x="9" y="123"/>
                      </a:lnTo>
                      <a:lnTo>
                        <a:pt x="12" y="123"/>
                      </a:lnTo>
                      <a:lnTo>
                        <a:pt x="14" y="123"/>
                      </a:lnTo>
                      <a:lnTo>
                        <a:pt x="14" y="121"/>
                      </a:lnTo>
                      <a:lnTo>
                        <a:pt x="17" y="121"/>
                      </a:lnTo>
                      <a:lnTo>
                        <a:pt x="19" y="121"/>
                      </a:lnTo>
                      <a:lnTo>
                        <a:pt x="19" y="119"/>
                      </a:lnTo>
                      <a:lnTo>
                        <a:pt x="21" y="119"/>
                      </a:lnTo>
                      <a:lnTo>
                        <a:pt x="21" y="116"/>
                      </a:lnTo>
                      <a:lnTo>
                        <a:pt x="24" y="116"/>
                      </a:lnTo>
                      <a:lnTo>
                        <a:pt x="26" y="116"/>
                      </a:lnTo>
                      <a:lnTo>
                        <a:pt x="26" y="114"/>
                      </a:lnTo>
                      <a:lnTo>
                        <a:pt x="28" y="114"/>
                      </a:lnTo>
                      <a:lnTo>
                        <a:pt x="28" y="111"/>
                      </a:lnTo>
                      <a:lnTo>
                        <a:pt x="31" y="111"/>
                      </a:lnTo>
                      <a:lnTo>
                        <a:pt x="31" y="114"/>
                      </a:lnTo>
                      <a:close/>
                      <a:moveTo>
                        <a:pt x="130" y="78"/>
                      </a:moveTo>
                      <a:lnTo>
                        <a:pt x="133" y="78"/>
                      </a:lnTo>
                      <a:lnTo>
                        <a:pt x="133" y="81"/>
                      </a:lnTo>
                      <a:lnTo>
                        <a:pt x="135" y="81"/>
                      </a:lnTo>
                      <a:lnTo>
                        <a:pt x="135" y="83"/>
                      </a:lnTo>
                      <a:lnTo>
                        <a:pt x="138" y="83"/>
                      </a:lnTo>
                      <a:lnTo>
                        <a:pt x="138" y="85"/>
                      </a:lnTo>
                      <a:lnTo>
                        <a:pt x="135" y="85"/>
                      </a:lnTo>
                      <a:lnTo>
                        <a:pt x="135" y="83"/>
                      </a:lnTo>
                      <a:lnTo>
                        <a:pt x="135" y="85"/>
                      </a:lnTo>
                      <a:lnTo>
                        <a:pt x="133" y="85"/>
                      </a:lnTo>
                      <a:lnTo>
                        <a:pt x="135" y="88"/>
                      </a:lnTo>
                      <a:lnTo>
                        <a:pt x="135" y="85"/>
                      </a:lnTo>
                      <a:lnTo>
                        <a:pt x="135" y="88"/>
                      </a:lnTo>
                      <a:lnTo>
                        <a:pt x="135" y="85"/>
                      </a:lnTo>
                      <a:lnTo>
                        <a:pt x="138" y="85"/>
                      </a:lnTo>
                      <a:lnTo>
                        <a:pt x="138" y="88"/>
                      </a:lnTo>
                      <a:lnTo>
                        <a:pt x="138" y="85"/>
                      </a:lnTo>
                      <a:lnTo>
                        <a:pt x="140" y="85"/>
                      </a:lnTo>
                      <a:lnTo>
                        <a:pt x="140" y="88"/>
                      </a:lnTo>
                      <a:lnTo>
                        <a:pt x="142" y="88"/>
                      </a:lnTo>
                      <a:lnTo>
                        <a:pt x="145" y="88"/>
                      </a:lnTo>
                      <a:lnTo>
                        <a:pt x="142" y="88"/>
                      </a:lnTo>
                      <a:lnTo>
                        <a:pt x="142" y="90"/>
                      </a:lnTo>
                      <a:lnTo>
                        <a:pt x="142" y="88"/>
                      </a:lnTo>
                      <a:lnTo>
                        <a:pt x="142" y="90"/>
                      </a:lnTo>
                      <a:lnTo>
                        <a:pt x="145" y="90"/>
                      </a:lnTo>
                      <a:lnTo>
                        <a:pt x="142" y="90"/>
                      </a:lnTo>
                      <a:lnTo>
                        <a:pt x="145" y="90"/>
                      </a:lnTo>
                      <a:lnTo>
                        <a:pt x="145" y="88"/>
                      </a:lnTo>
                      <a:lnTo>
                        <a:pt x="147" y="88"/>
                      </a:lnTo>
                      <a:lnTo>
                        <a:pt x="147" y="90"/>
                      </a:lnTo>
                      <a:lnTo>
                        <a:pt x="145" y="90"/>
                      </a:lnTo>
                      <a:lnTo>
                        <a:pt x="142" y="92"/>
                      </a:lnTo>
                      <a:lnTo>
                        <a:pt x="140" y="92"/>
                      </a:lnTo>
                      <a:lnTo>
                        <a:pt x="140" y="95"/>
                      </a:lnTo>
                      <a:lnTo>
                        <a:pt x="142" y="95"/>
                      </a:lnTo>
                      <a:lnTo>
                        <a:pt x="140" y="95"/>
                      </a:lnTo>
                      <a:lnTo>
                        <a:pt x="140" y="97"/>
                      </a:lnTo>
                      <a:lnTo>
                        <a:pt x="140" y="95"/>
                      </a:lnTo>
                      <a:lnTo>
                        <a:pt x="140" y="97"/>
                      </a:lnTo>
                      <a:lnTo>
                        <a:pt x="140" y="100"/>
                      </a:lnTo>
                      <a:lnTo>
                        <a:pt x="138" y="100"/>
                      </a:lnTo>
                      <a:lnTo>
                        <a:pt x="138" y="97"/>
                      </a:lnTo>
                      <a:lnTo>
                        <a:pt x="135" y="97"/>
                      </a:lnTo>
                      <a:lnTo>
                        <a:pt x="138" y="97"/>
                      </a:lnTo>
                      <a:lnTo>
                        <a:pt x="138" y="95"/>
                      </a:lnTo>
                      <a:lnTo>
                        <a:pt x="138" y="97"/>
                      </a:lnTo>
                      <a:lnTo>
                        <a:pt x="138" y="95"/>
                      </a:lnTo>
                      <a:lnTo>
                        <a:pt x="135" y="95"/>
                      </a:lnTo>
                      <a:lnTo>
                        <a:pt x="135" y="97"/>
                      </a:lnTo>
                      <a:lnTo>
                        <a:pt x="135" y="95"/>
                      </a:lnTo>
                      <a:lnTo>
                        <a:pt x="138" y="95"/>
                      </a:lnTo>
                      <a:lnTo>
                        <a:pt x="140" y="95"/>
                      </a:lnTo>
                      <a:lnTo>
                        <a:pt x="138" y="95"/>
                      </a:lnTo>
                      <a:lnTo>
                        <a:pt x="140" y="95"/>
                      </a:lnTo>
                      <a:lnTo>
                        <a:pt x="140" y="92"/>
                      </a:lnTo>
                      <a:lnTo>
                        <a:pt x="140" y="90"/>
                      </a:lnTo>
                      <a:lnTo>
                        <a:pt x="138" y="90"/>
                      </a:lnTo>
                      <a:lnTo>
                        <a:pt x="138" y="88"/>
                      </a:lnTo>
                      <a:lnTo>
                        <a:pt x="138" y="90"/>
                      </a:lnTo>
                      <a:lnTo>
                        <a:pt x="135" y="90"/>
                      </a:lnTo>
                      <a:lnTo>
                        <a:pt x="133" y="90"/>
                      </a:lnTo>
                      <a:lnTo>
                        <a:pt x="130" y="90"/>
                      </a:lnTo>
                      <a:lnTo>
                        <a:pt x="128" y="90"/>
                      </a:lnTo>
                      <a:lnTo>
                        <a:pt x="128" y="88"/>
                      </a:lnTo>
                      <a:lnTo>
                        <a:pt x="130" y="88"/>
                      </a:lnTo>
                      <a:lnTo>
                        <a:pt x="128" y="88"/>
                      </a:lnTo>
                      <a:lnTo>
                        <a:pt x="130" y="88"/>
                      </a:lnTo>
                      <a:lnTo>
                        <a:pt x="130" y="85"/>
                      </a:lnTo>
                      <a:lnTo>
                        <a:pt x="128" y="85"/>
                      </a:lnTo>
                      <a:lnTo>
                        <a:pt x="130" y="85"/>
                      </a:lnTo>
                      <a:lnTo>
                        <a:pt x="130" y="83"/>
                      </a:lnTo>
                      <a:lnTo>
                        <a:pt x="128" y="83"/>
                      </a:lnTo>
                      <a:lnTo>
                        <a:pt x="128" y="85"/>
                      </a:lnTo>
                      <a:lnTo>
                        <a:pt x="130" y="85"/>
                      </a:lnTo>
                      <a:lnTo>
                        <a:pt x="130" y="88"/>
                      </a:lnTo>
                      <a:lnTo>
                        <a:pt x="130" y="85"/>
                      </a:lnTo>
                      <a:lnTo>
                        <a:pt x="128" y="85"/>
                      </a:lnTo>
                      <a:lnTo>
                        <a:pt x="128" y="88"/>
                      </a:lnTo>
                      <a:lnTo>
                        <a:pt x="128" y="90"/>
                      </a:lnTo>
                      <a:lnTo>
                        <a:pt x="126" y="90"/>
                      </a:lnTo>
                      <a:lnTo>
                        <a:pt x="126" y="88"/>
                      </a:lnTo>
                      <a:lnTo>
                        <a:pt x="126" y="85"/>
                      </a:lnTo>
                      <a:lnTo>
                        <a:pt x="126" y="83"/>
                      </a:lnTo>
                      <a:lnTo>
                        <a:pt x="126" y="81"/>
                      </a:lnTo>
                      <a:lnTo>
                        <a:pt x="126" y="78"/>
                      </a:lnTo>
                      <a:lnTo>
                        <a:pt x="128" y="78"/>
                      </a:lnTo>
                      <a:lnTo>
                        <a:pt x="130" y="78"/>
                      </a:lnTo>
                      <a:close/>
                      <a:moveTo>
                        <a:pt x="192" y="0"/>
                      </a:moveTo>
                      <a:lnTo>
                        <a:pt x="192" y="2"/>
                      </a:lnTo>
                      <a:lnTo>
                        <a:pt x="192" y="5"/>
                      </a:lnTo>
                      <a:lnTo>
                        <a:pt x="192" y="7"/>
                      </a:lnTo>
                      <a:lnTo>
                        <a:pt x="192" y="9"/>
                      </a:lnTo>
                      <a:lnTo>
                        <a:pt x="192" y="12"/>
                      </a:lnTo>
                      <a:lnTo>
                        <a:pt x="190" y="12"/>
                      </a:lnTo>
                      <a:lnTo>
                        <a:pt x="192" y="12"/>
                      </a:lnTo>
                      <a:lnTo>
                        <a:pt x="190" y="12"/>
                      </a:lnTo>
                      <a:lnTo>
                        <a:pt x="192" y="12"/>
                      </a:lnTo>
                      <a:lnTo>
                        <a:pt x="190" y="12"/>
                      </a:lnTo>
                      <a:lnTo>
                        <a:pt x="192" y="12"/>
                      </a:lnTo>
                      <a:lnTo>
                        <a:pt x="192" y="9"/>
                      </a:lnTo>
                      <a:lnTo>
                        <a:pt x="194" y="9"/>
                      </a:lnTo>
                      <a:lnTo>
                        <a:pt x="192" y="9"/>
                      </a:lnTo>
                      <a:lnTo>
                        <a:pt x="194" y="9"/>
                      </a:lnTo>
                      <a:lnTo>
                        <a:pt x="194" y="7"/>
                      </a:lnTo>
                      <a:lnTo>
                        <a:pt x="197" y="7"/>
                      </a:lnTo>
                      <a:lnTo>
                        <a:pt x="197" y="9"/>
                      </a:lnTo>
                      <a:lnTo>
                        <a:pt x="197" y="12"/>
                      </a:lnTo>
                      <a:lnTo>
                        <a:pt x="194" y="12"/>
                      </a:lnTo>
                      <a:lnTo>
                        <a:pt x="197" y="12"/>
                      </a:lnTo>
                      <a:lnTo>
                        <a:pt x="194" y="12"/>
                      </a:lnTo>
                      <a:lnTo>
                        <a:pt x="197" y="12"/>
                      </a:lnTo>
                      <a:lnTo>
                        <a:pt x="197" y="14"/>
                      </a:lnTo>
                      <a:lnTo>
                        <a:pt x="197" y="12"/>
                      </a:lnTo>
                      <a:lnTo>
                        <a:pt x="199" y="12"/>
                      </a:lnTo>
                      <a:lnTo>
                        <a:pt x="199" y="9"/>
                      </a:lnTo>
                      <a:lnTo>
                        <a:pt x="202" y="9"/>
                      </a:lnTo>
                      <a:lnTo>
                        <a:pt x="202" y="12"/>
                      </a:lnTo>
                      <a:lnTo>
                        <a:pt x="199" y="12"/>
                      </a:lnTo>
                      <a:lnTo>
                        <a:pt x="199" y="14"/>
                      </a:lnTo>
                      <a:lnTo>
                        <a:pt x="199" y="12"/>
                      </a:lnTo>
                      <a:lnTo>
                        <a:pt x="199" y="14"/>
                      </a:lnTo>
                      <a:lnTo>
                        <a:pt x="199" y="12"/>
                      </a:lnTo>
                      <a:lnTo>
                        <a:pt x="202" y="14"/>
                      </a:lnTo>
                      <a:lnTo>
                        <a:pt x="199" y="14"/>
                      </a:lnTo>
                      <a:lnTo>
                        <a:pt x="202" y="14"/>
                      </a:lnTo>
                      <a:lnTo>
                        <a:pt x="199" y="14"/>
                      </a:lnTo>
                      <a:lnTo>
                        <a:pt x="197" y="14"/>
                      </a:lnTo>
                      <a:lnTo>
                        <a:pt x="197" y="16"/>
                      </a:lnTo>
                      <a:lnTo>
                        <a:pt x="199" y="16"/>
                      </a:lnTo>
                      <a:lnTo>
                        <a:pt x="199" y="19"/>
                      </a:lnTo>
                      <a:lnTo>
                        <a:pt x="197" y="19"/>
                      </a:lnTo>
                      <a:lnTo>
                        <a:pt x="199" y="19"/>
                      </a:lnTo>
                      <a:lnTo>
                        <a:pt x="197" y="19"/>
                      </a:lnTo>
                      <a:lnTo>
                        <a:pt x="199" y="19"/>
                      </a:lnTo>
                      <a:lnTo>
                        <a:pt x="197" y="21"/>
                      </a:lnTo>
                      <a:lnTo>
                        <a:pt x="199" y="21"/>
                      </a:lnTo>
                      <a:lnTo>
                        <a:pt x="197" y="21"/>
                      </a:lnTo>
                      <a:lnTo>
                        <a:pt x="197" y="19"/>
                      </a:lnTo>
                      <a:lnTo>
                        <a:pt x="197" y="21"/>
                      </a:lnTo>
                      <a:lnTo>
                        <a:pt x="194" y="21"/>
                      </a:lnTo>
                      <a:lnTo>
                        <a:pt x="197" y="21"/>
                      </a:lnTo>
                      <a:lnTo>
                        <a:pt x="197" y="24"/>
                      </a:lnTo>
                      <a:lnTo>
                        <a:pt x="197" y="21"/>
                      </a:lnTo>
                      <a:lnTo>
                        <a:pt x="197" y="24"/>
                      </a:lnTo>
                      <a:lnTo>
                        <a:pt x="199" y="24"/>
                      </a:lnTo>
                      <a:lnTo>
                        <a:pt x="197" y="24"/>
                      </a:lnTo>
                      <a:lnTo>
                        <a:pt x="197" y="26"/>
                      </a:lnTo>
                      <a:lnTo>
                        <a:pt x="199" y="26"/>
                      </a:lnTo>
                      <a:lnTo>
                        <a:pt x="197" y="26"/>
                      </a:lnTo>
                      <a:lnTo>
                        <a:pt x="197" y="28"/>
                      </a:lnTo>
                      <a:lnTo>
                        <a:pt x="197" y="26"/>
                      </a:lnTo>
                      <a:lnTo>
                        <a:pt x="197" y="28"/>
                      </a:lnTo>
                      <a:lnTo>
                        <a:pt x="194" y="28"/>
                      </a:lnTo>
                      <a:lnTo>
                        <a:pt x="197" y="28"/>
                      </a:lnTo>
                      <a:lnTo>
                        <a:pt x="197" y="31"/>
                      </a:lnTo>
                      <a:lnTo>
                        <a:pt x="194" y="31"/>
                      </a:lnTo>
                      <a:lnTo>
                        <a:pt x="194" y="33"/>
                      </a:lnTo>
                      <a:lnTo>
                        <a:pt x="197" y="33"/>
                      </a:lnTo>
                      <a:lnTo>
                        <a:pt x="197" y="35"/>
                      </a:lnTo>
                      <a:lnTo>
                        <a:pt x="194" y="35"/>
                      </a:lnTo>
                      <a:lnTo>
                        <a:pt x="194" y="33"/>
                      </a:lnTo>
                      <a:lnTo>
                        <a:pt x="194" y="35"/>
                      </a:lnTo>
                      <a:lnTo>
                        <a:pt x="194" y="33"/>
                      </a:lnTo>
                      <a:lnTo>
                        <a:pt x="194" y="35"/>
                      </a:lnTo>
                      <a:lnTo>
                        <a:pt x="194" y="38"/>
                      </a:lnTo>
                      <a:lnTo>
                        <a:pt x="194" y="40"/>
                      </a:lnTo>
                      <a:lnTo>
                        <a:pt x="192" y="40"/>
                      </a:lnTo>
                      <a:lnTo>
                        <a:pt x="194" y="40"/>
                      </a:lnTo>
                      <a:lnTo>
                        <a:pt x="194" y="43"/>
                      </a:lnTo>
                      <a:lnTo>
                        <a:pt x="194" y="40"/>
                      </a:lnTo>
                      <a:lnTo>
                        <a:pt x="192" y="40"/>
                      </a:lnTo>
                      <a:lnTo>
                        <a:pt x="192" y="38"/>
                      </a:lnTo>
                      <a:lnTo>
                        <a:pt x="192" y="40"/>
                      </a:lnTo>
                      <a:lnTo>
                        <a:pt x="190" y="40"/>
                      </a:lnTo>
                      <a:lnTo>
                        <a:pt x="190" y="38"/>
                      </a:lnTo>
                      <a:lnTo>
                        <a:pt x="190" y="35"/>
                      </a:lnTo>
                      <a:lnTo>
                        <a:pt x="192" y="35"/>
                      </a:lnTo>
                      <a:lnTo>
                        <a:pt x="190" y="35"/>
                      </a:lnTo>
                      <a:lnTo>
                        <a:pt x="192" y="35"/>
                      </a:lnTo>
                      <a:lnTo>
                        <a:pt x="192" y="33"/>
                      </a:lnTo>
                      <a:lnTo>
                        <a:pt x="192" y="31"/>
                      </a:lnTo>
                      <a:lnTo>
                        <a:pt x="194" y="28"/>
                      </a:lnTo>
                      <a:lnTo>
                        <a:pt x="194" y="26"/>
                      </a:lnTo>
                      <a:lnTo>
                        <a:pt x="192" y="26"/>
                      </a:lnTo>
                      <a:lnTo>
                        <a:pt x="192" y="24"/>
                      </a:lnTo>
                      <a:lnTo>
                        <a:pt x="194" y="24"/>
                      </a:lnTo>
                      <a:lnTo>
                        <a:pt x="192" y="24"/>
                      </a:lnTo>
                      <a:lnTo>
                        <a:pt x="192" y="26"/>
                      </a:lnTo>
                      <a:lnTo>
                        <a:pt x="192" y="24"/>
                      </a:lnTo>
                      <a:lnTo>
                        <a:pt x="192" y="21"/>
                      </a:lnTo>
                      <a:lnTo>
                        <a:pt x="192" y="24"/>
                      </a:lnTo>
                      <a:lnTo>
                        <a:pt x="192" y="26"/>
                      </a:lnTo>
                      <a:lnTo>
                        <a:pt x="192" y="24"/>
                      </a:lnTo>
                      <a:lnTo>
                        <a:pt x="192" y="21"/>
                      </a:lnTo>
                      <a:lnTo>
                        <a:pt x="192" y="24"/>
                      </a:lnTo>
                      <a:lnTo>
                        <a:pt x="192" y="21"/>
                      </a:lnTo>
                      <a:lnTo>
                        <a:pt x="190" y="21"/>
                      </a:lnTo>
                      <a:lnTo>
                        <a:pt x="192" y="21"/>
                      </a:lnTo>
                      <a:lnTo>
                        <a:pt x="190" y="21"/>
                      </a:lnTo>
                      <a:lnTo>
                        <a:pt x="192" y="21"/>
                      </a:lnTo>
                      <a:lnTo>
                        <a:pt x="190" y="21"/>
                      </a:lnTo>
                      <a:lnTo>
                        <a:pt x="190" y="19"/>
                      </a:lnTo>
                      <a:lnTo>
                        <a:pt x="190" y="21"/>
                      </a:lnTo>
                      <a:lnTo>
                        <a:pt x="192" y="21"/>
                      </a:lnTo>
                      <a:lnTo>
                        <a:pt x="192" y="24"/>
                      </a:lnTo>
                      <a:lnTo>
                        <a:pt x="190" y="24"/>
                      </a:lnTo>
                      <a:lnTo>
                        <a:pt x="192" y="24"/>
                      </a:lnTo>
                      <a:lnTo>
                        <a:pt x="190" y="24"/>
                      </a:lnTo>
                      <a:lnTo>
                        <a:pt x="190" y="21"/>
                      </a:lnTo>
                      <a:lnTo>
                        <a:pt x="190" y="24"/>
                      </a:lnTo>
                      <a:lnTo>
                        <a:pt x="190" y="21"/>
                      </a:lnTo>
                      <a:lnTo>
                        <a:pt x="190" y="24"/>
                      </a:lnTo>
                      <a:lnTo>
                        <a:pt x="187" y="24"/>
                      </a:lnTo>
                      <a:lnTo>
                        <a:pt x="190" y="24"/>
                      </a:lnTo>
                      <a:lnTo>
                        <a:pt x="187" y="24"/>
                      </a:lnTo>
                      <a:lnTo>
                        <a:pt x="187" y="26"/>
                      </a:lnTo>
                      <a:lnTo>
                        <a:pt x="187" y="24"/>
                      </a:lnTo>
                      <a:lnTo>
                        <a:pt x="187" y="26"/>
                      </a:lnTo>
                      <a:lnTo>
                        <a:pt x="185" y="26"/>
                      </a:lnTo>
                      <a:lnTo>
                        <a:pt x="185" y="24"/>
                      </a:lnTo>
                      <a:lnTo>
                        <a:pt x="187" y="24"/>
                      </a:lnTo>
                      <a:lnTo>
                        <a:pt x="187" y="21"/>
                      </a:lnTo>
                      <a:lnTo>
                        <a:pt x="185" y="21"/>
                      </a:lnTo>
                      <a:lnTo>
                        <a:pt x="187" y="21"/>
                      </a:lnTo>
                      <a:lnTo>
                        <a:pt x="185" y="21"/>
                      </a:lnTo>
                      <a:lnTo>
                        <a:pt x="187" y="21"/>
                      </a:lnTo>
                      <a:lnTo>
                        <a:pt x="185" y="21"/>
                      </a:lnTo>
                      <a:lnTo>
                        <a:pt x="185" y="24"/>
                      </a:lnTo>
                      <a:lnTo>
                        <a:pt x="185" y="21"/>
                      </a:lnTo>
                      <a:lnTo>
                        <a:pt x="183" y="21"/>
                      </a:lnTo>
                      <a:lnTo>
                        <a:pt x="183" y="24"/>
                      </a:lnTo>
                      <a:lnTo>
                        <a:pt x="183" y="21"/>
                      </a:lnTo>
                      <a:lnTo>
                        <a:pt x="180" y="21"/>
                      </a:lnTo>
                      <a:lnTo>
                        <a:pt x="183" y="21"/>
                      </a:lnTo>
                      <a:lnTo>
                        <a:pt x="180" y="21"/>
                      </a:lnTo>
                      <a:lnTo>
                        <a:pt x="180" y="19"/>
                      </a:lnTo>
                      <a:lnTo>
                        <a:pt x="180" y="21"/>
                      </a:lnTo>
                      <a:lnTo>
                        <a:pt x="180" y="19"/>
                      </a:lnTo>
                      <a:lnTo>
                        <a:pt x="180" y="16"/>
                      </a:lnTo>
                      <a:lnTo>
                        <a:pt x="183" y="16"/>
                      </a:lnTo>
                      <a:lnTo>
                        <a:pt x="183" y="19"/>
                      </a:lnTo>
                      <a:lnTo>
                        <a:pt x="185" y="19"/>
                      </a:lnTo>
                      <a:lnTo>
                        <a:pt x="183" y="19"/>
                      </a:lnTo>
                      <a:lnTo>
                        <a:pt x="185" y="19"/>
                      </a:lnTo>
                      <a:lnTo>
                        <a:pt x="183" y="16"/>
                      </a:lnTo>
                      <a:lnTo>
                        <a:pt x="185" y="16"/>
                      </a:lnTo>
                      <a:lnTo>
                        <a:pt x="185" y="19"/>
                      </a:lnTo>
                      <a:lnTo>
                        <a:pt x="185" y="16"/>
                      </a:lnTo>
                      <a:lnTo>
                        <a:pt x="187" y="16"/>
                      </a:lnTo>
                      <a:lnTo>
                        <a:pt x="187" y="19"/>
                      </a:lnTo>
                      <a:lnTo>
                        <a:pt x="187" y="16"/>
                      </a:lnTo>
                      <a:lnTo>
                        <a:pt x="187" y="19"/>
                      </a:lnTo>
                      <a:lnTo>
                        <a:pt x="187" y="16"/>
                      </a:lnTo>
                      <a:lnTo>
                        <a:pt x="187" y="19"/>
                      </a:lnTo>
                      <a:lnTo>
                        <a:pt x="187" y="16"/>
                      </a:lnTo>
                      <a:lnTo>
                        <a:pt x="190" y="16"/>
                      </a:lnTo>
                      <a:lnTo>
                        <a:pt x="187" y="16"/>
                      </a:lnTo>
                      <a:lnTo>
                        <a:pt x="190" y="16"/>
                      </a:lnTo>
                      <a:lnTo>
                        <a:pt x="190" y="19"/>
                      </a:lnTo>
                      <a:lnTo>
                        <a:pt x="190" y="16"/>
                      </a:lnTo>
                      <a:lnTo>
                        <a:pt x="192" y="16"/>
                      </a:lnTo>
                      <a:lnTo>
                        <a:pt x="190" y="16"/>
                      </a:lnTo>
                      <a:lnTo>
                        <a:pt x="190" y="14"/>
                      </a:lnTo>
                      <a:lnTo>
                        <a:pt x="192" y="16"/>
                      </a:lnTo>
                      <a:lnTo>
                        <a:pt x="192" y="14"/>
                      </a:lnTo>
                      <a:lnTo>
                        <a:pt x="192" y="16"/>
                      </a:lnTo>
                      <a:lnTo>
                        <a:pt x="192" y="14"/>
                      </a:lnTo>
                      <a:lnTo>
                        <a:pt x="194" y="14"/>
                      </a:lnTo>
                      <a:lnTo>
                        <a:pt x="192" y="14"/>
                      </a:lnTo>
                      <a:lnTo>
                        <a:pt x="190" y="14"/>
                      </a:lnTo>
                      <a:lnTo>
                        <a:pt x="192" y="14"/>
                      </a:lnTo>
                      <a:lnTo>
                        <a:pt x="192" y="12"/>
                      </a:lnTo>
                      <a:lnTo>
                        <a:pt x="190" y="12"/>
                      </a:lnTo>
                      <a:lnTo>
                        <a:pt x="190" y="14"/>
                      </a:lnTo>
                      <a:lnTo>
                        <a:pt x="190" y="12"/>
                      </a:lnTo>
                      <a:lnTo>
                        <a:pt x="187" y="12"/>
                      </a:lnTo>
                      <a:lnTo>
                        <a:pt x="187" y="9"/>
                      </a:lnTo>
                      <a:lnTo>
                        <a:pt x="190" y="9"/>
                      </a:lnTo>
                      <a:lnTo>
                        <a:pt x="187" y="9"/>
                      </a:lnTo>
                      <a:lnTo>
                        <a:pt x="187" y="7"/>
                      </a:lnTo>
                      <a:lnTo>
                        <a:pt x="187" y="9"/>
                      </a:lnTo>
                      <a:lnTo>
                        <a:pt x="185" y="9"/>
                      </a:lnTo>
                      <a:lnTo>
                        <a:pt x="187" y="9"/>
                      </a:lnTo>
                      <a:lnTo>
                        <a:pt x="187" y="7"/>
                      </a:lnTo>
                      <a:lnTo>
                        <a:pt x="185" y="7"/>
                      </a:lnTo>
                      <a:lnTo>
                        <a:pt x="185" y="9"/>
                      </a:lnTo>
                      <a:lnTo>
                        <a:pt x="185" y="7"/>
                      </a:lnTo>
                      <a:lnTo>
                        <a:pt x="183" y="7"/>
                      </a:lnTo>
                      <a:lnTo>
                        <a:pt x="183" y="9"/>
                      </a:lnTo>
                      <a:lnTo>
                        <a:pt x="183" y="7"/>
                      </a:lnTo>
                      <a:lnTo>
                        <a:pt x="185" y="7"/>
                      </a:lnTo>
                      <a:lnTo>
                        <a:pt x="183" y="7"/>
                      </a:lnTo>
                      <a:lnTo>
                        <a:pt x="185" y="7"/>
                      </a:lnTo>
                      <a:lnTo>
                        <a:pt x="185" y="5"/>
                      </a:lnTo>
                      <a:lnTo>
                        <a:pt x="187" y="5"/>
                      </a:lnTo>
                      <a:lnTo>
                        <a:pt x="187" y="7"/>
                      </a:lnTo>
                      <a:lnTo>
                        <a:pt x="190" y="7"/>
                      </a:lnTo>
                      <a:lnTo>
                        <a:pt x="187" y="7"/>
                      </a:lnTo>
                      <a:lnTo>
                        <a:pt x="187" y="5"/>
                      </a:lnTo>
                      <a:lnTo>
                        <a:pt x="187" y="2"/>
                      </a:lnTo>
                      <a:lnTo>
                        <a:pt x="190" y="2"/>
                      </a:lnTo>
                      <a:lnTo>
                        <a:pt x="187" y="2"/>
                      </a:lnTo>
                      <a:lnTo>
                        <a:pt x="190" y="2"/>
                      </a:lnTo>
                      <a:lnTo>
                        <a:pt x="187" y="2"/>
                      </a:lnTo>
                      <a:lnTo>
                        <a:pt x="190" y="2"/>
                      </a:lnTo>
                      <a:lnTo>
                        <a:pt x="187" y="2"/>
                      </a:lnTo>
                      <a:lnTo>
                        <a:pt x="190" y="2"/>
                      </a:lnTo>
                      <a:lnTo>
                        <a:pt x="187" y="2"/>
                      </a:lnTo>
                      <a:lnTo>
                        <a:pt x="190" y="0"/>
                      </a:lnTo>
                      <a:lnTo>
                        <a:pt x="187" y="0"/>
                      </a:lnTo>
                      <a:lnTo>
                        <a:pt x="190" y="0"/>
                      </a:lnTo>
                      <a:lnTo>
                        <a:pt x="190" y="2"/>
                      </a:lnTo>
                      <a:lnTo>
                        <a:pt x="192" y="0"/>
                      </a:lnTo>
                      <a:lnTo>
                        <a:pt x="192" y="2"/>
                      </a:lnTo>
                      <a:lnTo>
                        <a:pt x="192"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5" name="Freeform 57768"/>
                <p:cNvSpPr>
                  <a:spLocks noEditPoints="1"/>
                </p:cNvSpPr>
                <p:nvPr/>
              </p:nvSpPr>
              <p:spPr bwMode="auto">
                <a:xfrm>
                  <a:off x="2430679" y="2198978"/>
                  <a:ext cx="1160923" cy="1298720"/>
                </a:xfrm>
                <a:custGeom>
                  <a:avLst/>
                  <a:gdLst>
                    <a:gd name="T0" fmla="*/ 80 w 327"/>
                    <a:gd name="T1" fmla="*/ 200 h 440"/>
                    <a:gd name="T2" fmla="*/ 88 w 327"/>
                    <a:gd name="T3" fmla="*/ 221 h 440"/>
                    <a:gd name="T4" fmla="*/ 83 w 327"/>
                    <a:gd name="T5" fmla="*/ 226 h 440"/>
                    <a:gd name="T6" fmla="*/ 50 w 327"/>
                    <a:gd name="T7" fmla="*/ 231 h 440"/>
                    <a:gd name="T8" fmla="*/ 2 w 327"/>
                    <a:gd name="T9" fmla="*/ 221 h 440"/>
                    <a:gd name="T10" fmla="*/ 28 w 327"/>
                    <a:gd name="T11" fmla="*/ 190 h 440"/>
                    <a:gd name="T12" fmla="*/ 249 w 327"/>
                    <a:gd name="T13" fmla="*/ 214 h 440"/>
                    <a:gd name="T14" fmla="*/ 258 w 327"/>
                    <a:gd name="T15" fmla="*/ 252 h 440"/>
                    <a:gd name="T16" fmla="*/ 268 w 327"/>
                    <a:gd name="T17" fmla="*/ 259 h 440"/>
                    <a:gd name="T18" fmla="*/ 284 w 327"/>
                    <a:gd name="T19" fmla="*/ 295 h 440"/>
                    <a:gd name="T20" fmla="*/ 322 w 327"/>
                    <a:gd name="T21" fmla="*/ 328 h 440"/>
                    <a:gd name="T22" fmla="*/ 306 w 327"/>
                    <a:gd name="T23" fmla="*/ 340 h 440"/>
                    <a:gd name="T24" fmla="*/ 299 w 327"/>
                    <a:gd name="T25" fmla="*/ 354 h 440"/>
                    <a:gd name="T26" fmla="*/ 273 w 327"/>
                    <a:gd name="T27" fmla="*/ 364 h 440"/>
                    <a:gd name="T28" fmla="*/ 303 w 327"/>
                    <a:gd name="T29" fmla="*/ 371 h 440"/>
                    <a:gd name="T30" fmla="*/ 275 w 327"/>
                    <a:gd name="T31" fmla="*/ 402 h 440"/>
                    <a:gd name="T32" fmla="*/ 232 w 327"/>
                    <a:gd name="T33" fmla="*/ 395 h 440"/>
                    <a:gd name="T34" fmla="*/ 201 w 327"/>
                    <a:gd name="T35" fmla="*/ 404 h 440"/>
                    <a:gd name="T36" fmla="*/ 154 w 327"/>
                    <a:gd name="T37" fmla="*/ 407 h 440"/>
                    <a:gd name="T38" fmla="*/ 144 w 327"/>
                    <a:gd name="T39" fmla="*/ 426 h 440"/>
                    <a:gd name="T40" fmla="*/ 118 w 327"/>
                    <a:gd name="T41" fmla="*/ 421 h 440"/>
                    <a:gd name="T42" fmla="*/ 102 w 327"/>
                    <a:gd name="T43" fmla="*/ 437 h 440"/>
                    <a:gd name="T44" fmla="*/ 102 w 327"/>
                    <a:gd name="T45" fmla="*/ 411 h 440"/>
                    <a:gd name="T46" fmla="*/ 133 w 327"/>
                    <a:gd name="T47" fmla="*/ 383 h 440"/>
                    <a:gd name="T48" fmla="*/ 171 w 327"/>
                    <a:gd name="T49" fmla="*/ 369 h 440"/>
                    <a:gd name="T50" fmla="*/ 168 w 327"/>
                    <a:gd name="T51" fmla="*/ 361 h 440"/>
                    <a:gd name="T52" fmla="*/ 128 w 327"/>
                    <a:gd name="T53" fmla="*/ 357 h 440"/>
                    <a:gd name="T54" fmla="*/ 109 w 327"/>
                    <a:gd name="T55" fmla="*/ 352 h 440"/>
                    <a:gd name="T56" fmla="*/ 104 w 327"/>
                    <a:gd name="T57" fmla="*/ 338 h 440"/>
                    <a:gd name="T58" fmla="*/ 135 w 327"/>
                    <a:gd name="T59" fmla="*/ 302 h 440"/>
                    <a:gd name="T60" fmla="*/ 125 w 327"/>
                    <a:gd name="T61" fmla="*/ 283 h 440"/>
                    <a:gd name="T62" fmla="*/ 166 w 327"/>
                    <a:gd name="T63" fmla="*/ 276 h 440"/>
                    <a:gd name="T64" fmla="*/ 171 w 327"/>
                    <a:gd name="T65" fmla="*/ 257 h 440"/>
                    <a:gd name="T66" fmla="*/ 173 w 327"/>
                    <a:gd name="T67" fmla="*/ 231 h 440"/>
                    <a:gd name="T68" fmla="*/ 154 w 327"/>
                    <a:gd name="T69" fmla="*/ 202 h 440"/>
                    <a:gd name="T70" fmla="*/ 142 w 327"/>
                    <a:gd name="T71" fmla="*/ 195 h 440"/>
                    <a:gd name="T72" fmla="*/ 111 w 327"/>
                    <a:gd name="T73" fmla="*/ 195 h 440"/>
                    <a:gd name="T74" fmla="*/ 111 w 327"/>
                    <a:gd name="T75" fmla="*/ 167 h 440"/>
                    <a:gd name="T76" fmla="*/ 111 w 327"/>
                    <a:gd name="T77" fmla="*/ 138 h 440"/>
                    <a:gd name="T78" fmla="*/ 95 w 327"/>
                    <a:gd name="T79" fmla="*/ 145 h 440"/>
                    <a:gd name="T80" fmla="*/ 90 w 327"/>
                    <a:gd name="T81" fmla="*/ 152 h 440"/>
                    <a:gd name="T82" fmla="*/ 83 w 327"/>
                    <a:gd name="T83" fmla="*/ 150 h 440"/>
                    <a:gd name="T84" fmla="*/ 88 w 327"/>
                    <a:gd name="T85" fmla="*/ 131 h 440"/>
                    <a:gd name="T86" fmla="*/ 102 w 327"/>
                    <a:gd name="T87" fmla="*/ 110 h 440"/>
                    <a:gd name="T88" fmla="*/ 97 w 327"/>
                    <a:gd name="T89" fmla="*/ 95 h 440"/>
                    <a:gd name="T90" fmla="*/ 73 w 327"/>
                    <a:gd name="T91" fmla="*/ 105 h 440"/>
                    <a:gd name="T92" fmla="*/ 80 w 327"/>
                    <a:gd name="T93" fmla="*/ 93 h 440"/>
                    <a:gd name="T94" fmla="*/ 88 w 327"/>
                    <a:gd name="T95" fmla="*/ 81 h 440"/>
                    <a:gd name="T96" fmla="*/ 83 w 327"/>
                    <a:gd name="T97" fmla="*/ 69 h 440"/>
                    <a:gd name="T98" fmla="*/ 80 w 327"/>
                    <a:gd name="T99" fmla="*/ 50 h 440"/>
                    <a:gd name="T100" fmla="*/ 99 w 327"/>
                    <a:gd name="T101" fmla="*/ 41 h 440"/>
                    <a:gd name="T102" fmla="*/ 99 w 327"/>
                    <a:gd name="T103" fmla="*/ 17 h 440"/>
                    <a:gd name="T104" fmla="*/ 114 w 327"/>
                    <a:gd name="T105" fmla="*/ 7 h 440"/>
                    <a:gd name="T106" fmla="*/ 152 w 327"/>
                    <a:gd name="T107" fmla="*/ 3 h 440"/>
                    <a:gd name="T108" fmla="*/ 135 w 327"/>
                    <a:gd name="T109" fmla="*/ 38 h 440"/>
                    <a:gd name="T110" fmla="*/ 135 w 327"/>
                    <a:gd name="T111" fmla="*/ 50 h 440"/>
                    <a:gd name="T112" fmla="*/ 125 w 327"/>
                    <a:gd name="T113" fmla="*/ 62 h 440"/>
                    <a:gd name="T114" fmla="*/ 178 w 327"/>
                    <a:gd name="T115" fmla="*/ 50 h 440"/>
                    <a:gd name="T116" fmla="*/ 201 w 327"/>
                    <a:gd name="T117" fmla="*/ 76 h 440"/>
                    <a:gd name="T118" fmla="*/ 161 w 327"/>
                    <a:gd name="T119" fmla="*/ 119 h 440"/>
                    <a:gd name="T120" fmla="*/ 156 w 327"/>
                    <a:gd name="T121" fmla="*/ 138 h 440"/>
                    <a:gd name="T122" fmla="*/ 182 w 327"/>
                    <a:gd name="T123" fmla="*/ 138 h 440"/>
                    <a:gd name="T124" fmla="*/ 220 w 327"/>
                    <a:gd name="T125" fmla="*/ 18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7" h="440">
                      <a:moveTo>
                        <a:pt x="237" y="397"/>
                      </a:moveTo>
                      <a:lnTo>
                        <a:pt x="237" y="399"/>
                      </a:lnTo>
                      <a:lnTo>
                        <a:pt x="235" y="399"/>
                      </a:lnTo>
                      <a:lnTo>
                        <a:pt x="235" y="397"/>
                      </a:lnTo>
                      <a:lnTo>
                        <a:pt x="237" y="397"/>
                      </a:lnTo>
                      <a:close/>
                      <a:moveTo>
                        <a:pt x="45" y="181"/>
                      </a:moveTo>
                      <a:lnTo>
                        <a:pt x="47" y="181"/>
                      </a:lnTo>
                      <a:lnTo>
                        <a:pt x="47" y="179"/>
                      </a:lnTo>
                      <a:lnTo>
                        <a:pt x="50" y="179"/>
                      </a:lnTo>
                      <a:lnTo>
                        <a:pt x="52" y="179"/>
                      </a:lnTo>
                      <a:lnTo>
                        <a:pt x="54" y="179"/>
                      </a:lnTo>
                      <a:lnTo>
                        <a:pt x="54" y="176"/>
                      </a:lnTo>
                      <a:lnTo>
                        <a:pt x="57" y="176"/>
                      </a:lnTo>
                      <a:lnTo>
                        <a:pt x="59" y="176"/>
                      </a:lnTo>
                      <a:lnTo>
                        <a:pt x="61" y="176"/>
                      </a:lnTo>
                      <a:lnTo>
                        <a:pt x="61" y="179"/>
                      </a:lnTo>
                      <a:lnTo>
                        <a:pt x="64" y="179"/>
                      </a:lnTo>
                      <a:lnTo>
                        <a:pt x="66" y="179"/>
                      </a:lnTo>
                      <a:lnTo>
                        <a:pt x="66" y="176"/>
                      </a:lnTo>
                      <a:lnTo>
                        <a:pt x="66" y="179"/>
                      </a:lnTo>
                      <a:lnTo>
                        <a:pt x="69" y="179"/>
                      </a:lnTo>
                      <a:lnTo>
                        <a:pt x="69" y="181"/>
                      </a:lnTo>
                      <a:lnTo>
                        <a:pt x="71" y="181"/>
                      </a:lnTo>
                      <a:lnTo>
                        <a:pt x="69" y="183"/>
                      </a:lnTo>
                      <a:lnTo>
                        <a:pt x="71" y="183"/>
                      </a:lnTo>
                      <a:lnTo>
                        <a:pt x="69" y="183"/>
                      </a:lnTo>
                      <a:lnTo>
                        <a:pt x="69" y="186"/>
                      </a:lnTo>
                      <a:lnTo>
                        <a:pt x="71" y="186"/>
                      </a:lnTo>
                      <a:lnTo>
                        <a:pt x="73" y="186"/>
                      </a:lnTo>
                      <a:lnTo>
                        <a:pt x="71" y="188"/>
                      </a:lnTo>
                      <a:lnTo>
                        <a:pt x="71" y="190"/>
                      </a:lnTo>
                      <a:lnTo>
                        <a:pt x="73" y="190"/>
                      </a:lnTo>
                      <a:lnTo>
                        <a:pt x="73" y="193"/>
                      </a:lnTo>
                      <a:lnTo>
                        <a:pt x="76" y="193"/>
                      </a:lnTo>
                      <a:lnTo>
                        <a:pt x="76" y="195"/>
                      </a:lnTo>
                      <a:lnTo>
                        <a:pt x="76" y="193"/>
                      </a:lnTo>
                      <a:lnTo>
                        <a:pt x="76" y="195"/>
                      </a:lnTo>
                      <a:lnTo>
                        <a:pt x="78" y="195"/>
                      </a:lnTo>
                      <a:lnTo>
                        <a:pt x="78" y="198"/>
                      </a:lnTo>
                      <a:lnTo>
                        <a:pt x="80" y="198"/>
                      </a:lnTo>
                      <a:lnTo>
                        <a:pt x="78" y="198"/>
                      </a:lnTo>
                      <a:lnTo>
                        <a:pt x="80" y="198"/>
                      </a:lnTo>
                      <a:lnTo>
                        <a:pt x="80" y="200"/>
                      </a:lnTo>
                      <a:lnTo>
                        <a:pt x="80" y="198"/>
                      </a:lnTo>
                      <a:lnTo>
                        <a:pt x="78" y="198"/>
                      </a:lnTo>
                      <a:lnTo>
                        <a:pt x="78" y="195"/>
                      </a:lnTo>
                      <a:lnTo>
                        <a:pt x="78" y="198"/>
                      </a:lnTo>
                      <a:lnTo>
                        <a:pt x="78" y="195"/>
                      </a:lnTo>
                      <a:lnTo>
                        <a:pt x="80" y="195"/>
                      </a:lnTo>
                      <a:lnTo>
                        <a:pt x="80" y="198"/>
                      </a:lnTo>
                      <a:lnTo>
                        <a:pt x="80" y="200"/>
                      </a:lnTo>
                      <a:lnTo>
                        <a:pt x="80" y="202"/>
                      </a:lnTo>
                      <a:lnTo>
                        <a:pt x="78" y="202"/>
                      </a:lnTo>
                      <a:lnTo>
                        <a:pt x="78" y="205"/>
                      </a:lnTo>
                      <a:lnTo>
                        <a:pt x="76" y="205"/>
                      </a:lnTo>
                      <a:lnTo>
                        <a:pt x="73" y="205"/>
                      </a:lnTo>
                      <a:lnTo>
                        <a:pt x="73" y="207"/>
                      </a:lnTo>
                      <a:lnTo>
                        <a:pt x="76" y="207"/>
                      </a:lnTo>
                      <a:lnTo>
                        <a:pt x="73" y="207"/>
                      </a:lnTo>
                      <a:lnTo>
                        <a:pt x="73" y="209"/>
                      </a:lnTo>
                      <a:lnTo>
                        <a:pt x="76" y="207"/>
                      </a:lnTo>
                      <a:lnTo>
                        <a:pt x="76" y="209"/>
                      </a:lnTo>
                      <a:lnTo>
                        <a:pt x="73" y="209"/>
                      </a:lnTo>
                      <a:lnTo>
                        <a:pt x="76" y="209"/>
                      </a:lnTo>
                      <a:lnTo>
                        <a:pt x="76" y="207"/>
                      </a:lnTo>
                      <a:lnTo>
                        <a:pt x="78" y="207"/>
                      </a:lnTo>
                      <a:lnTo>
                        <a:pt x="78" y="205"/>
                      </a:lnTo>
                      <a:lnTo>
                        <a:pt x="80" y="205"/>
                      </a:lnTo>
                      <a:lnTo>
                        <a:pt x="83" y="205"/>
                      </a:lnTo>
                      <a:lnTo>
                        <a:pt x="85" y="205"/>
                      </a:lnTo>
                      <a:lnTo>
                        <a:pt x="85" y="207"/>
                      </a:lnTo>
                      <a:lnTo>
                        <a:pt x="88" y="207"/>
                      </a:lnTo>
                      <a:lnTo>
                        <a:pt x="85" y="207"/>
                      </a:lnTo>
                      <a:lnTo>
                        <a:pt x="88" y="207"/>
                      </a:lnTo>
                      <a:lnTo>
                        <a:pt x="85" y="207"/>
                      </a:lnTo>
                      <a:lnTo>
                        <a:pt x="88" y="207"/>
                      </a:lnTo>
                      <a:lnTo>
                        <a:pt x="88" y="209"/>
                      </a:lnTo>
                      <a:lnTo>
                        <a:pt x="88" y="212"/>
                      </a:lnTo>
                      <a:lnTo>
                        <a:pt x="88" y="214"/>
                      </a:lnTo>
                      <a:lnTo>
                        <a:pt x="90" y="214"/>
                      </a:lnTo>
                      <a:lnTo>
                        <a:pt x="90" y="217"/>
                      </a:lnTo>
                      <a:lnTo>
                        <a:pt x="88" y="217"/>
                      </a:lnTo>
                      <a:lnTo>
                        <a:pt x="88" y="219"/>
                      </a:lnTo>
                      <a:lnTo>
                        <a:pt x="90" y="219"/>
                      </a:lnTo>
                      <a:lnTo>
                        <a:pt x="88" y="219"/>
                      </a:lnTo>
                      <a:lnTo>
                        <a:pt x="88" y="221"/>
                      </a:lnTo>
                      <a:lnTo>
                        <a:pt x="88" y="219"/>
                      </a:lnTo>
                      <a:lnTo>
                        <a:pt x="88" y="221"/>
                      </a:lnTo>
                      <a:lnTo>
                        <a:pt x="88" y="224"/>
                      </a:lnTo>
                      <a:lnTo>
                        <a:pt x="88" y="221"/>
                      </a:lnTo>
                      <a:lnTo>
                        <a:pt x="85" y="221"/>
                      </a:lnTo>
                      <a:lnTo>
                        <a:pt x="85" y="219"/>
                      </a:lnTo>
                      <a:lnTo>
                        <a:pt x="85" y="217"/>
                      </a:lnTo>
                      <a:lnTo>
                        <a:pt x="85" y="219"/>
                      </a:lnTo>
                      <a:lnTo>
                        <a:pt x="85" y="217"/>
                      </a:lnTo>
                      <a:lnTo>
                        <a:pt x="88" y="217"/>
                      </a:lnTo>
                      <a:lnTo>
                        <a:pt x="85" y="217"/>
                      </a:lnTo>
                      <a:lnTo>
                        <a:pt x="88" y="217"/>
                      </a:lnTo>
                      <a:lnTo>
                        <a:pt x="85" y="217"/>
                      </a:lnTo>
                      <a:lnTo>
                        <a:pt x="85" y="214"/>
                      </a:lnTo>
                      <a:lnTo>
                        <a:pt x="88" y="214"/>
                      </a:lnTo>
                      <a:lnTo>
                        <a:pt x="85" y="214"/>
                      </a:lnTo>
                      <a:lnTo>
                        <a:pt x="85" y="212"/>
                      </a:lnTo>
                      <a:lnTo>
                        <a:pt x="83" y="212"/>
                      </a:lnTo>
                      <a:lnTo>
                        <a:pt x="83" y="209"/>
                      </a:lnTo>
                      <a:lnTo>
                        <a:pt x="80" y="209"/>
                      </a:lnTo>
                      <a:lnTo>
                        <a:pt x="80" y="212"/>
                      </a:lnTo>
                      <a:lnTo>
                        <a:pt x="80" y="214"/>
                      </a:lnTo>
                      <a:lnTo>
                        <a:pt x="83" y="212"/>
                      </a:lnTo>
                      <a:lnTo>
                        <a:pt x="83" y="214"/>
                      </a:lnTo>
                      <a:lnTo>
                        <a:pt x="80" y="214"/>
                      </a:lnTo>
                      <a:lnTo>
                        <a:pt x="83" y="214"/>
                      </a:lnTo>
                      <a:lnTo>
                        <a:pt x="83" y="217"/>
                      </a:lnTo>
                      <a:lnTo>
                        <a:pt x="83" y="219"/>
                      </a:lnTo>
                      <a:lnTo>
                        <a:pt x="83" y="217"/>
                      </a:lnTo>
                      <a:lnTo>
                        <a:pt x="83" y="219"/>
                      </a:lnTo>
                      <a:lnTo>
                        <a:pt x="83" y="217"/>
                      </a:lnTo>
                      <a:lnTo>
                        <a:pt x="83" y="219"/>
                      </a:lnTo>
                      <a:lnTo>
                        <a:pt x="83" y="221"/>
                      </a:lnTo>
                      <a:lnTo>
                        <a:pt x="80" y="221"/>
                      </a:lnTo>
                      <a:lnTo>
                        <a:pt x="83" y="221"/>
                      </a:lnTo>
                      <a:lnTo>
                        <a:pt x="85" y="221"/>
                      </a:lnTo>
                      <a:lnTo>
                        <a:pt x="85" y="219"/>
                      </a:lnTo>
                      <a:lnTo>
                        <a:pt x="85" y="221"/>
                      </a:lnTo>
                      <a:lnTo>
                        <a:pt x="85" y="224"/>
                      </a:lnTo>
                      <a:lnTo>
                        <a:pt x="88" y="224"/>
                      </a:lnTo>
                      <a:lnTo>
                        <a:pt x="85" y="224"/>
                      </a:lnTo>
                      <a:lnTo>
                        <a:pt x="85" y="226"/>
                      </a:lnTo>
                      <a:lnTo>
                        <a:pt x="83" y="226"/>
                      </a:lnTo>
                      <a:lnTo>
                        <a:pt x="85" y="226"/>
                      </a:lnTo>
                      <a:lnTo>
                        <a:pt x="83" y="226"/>
                      </a:lnTo>
                      <a:lnTo>
                        <a:pt x="83" y="228"/>
                      </a:lnTo>
                      <a:lnTo>
                        <a:pt x="83" y="226"/>
                      </a:lnTo>
                      <a:lnTo>
                        <a:pt x="80" y="226"/>
                      </a:lnTo>
                      <a:lnTo>
                        <a:pt x="78" y="226"/>
                      </a:lnTo>
                      <a:lnTo>
                        <a:pt x="76" y="226"/>
                      </a:lnTo>
                      <a:lnTo>
                        <a:pt x="78" y="226"/>
                      </a:lnTo>
                      <a:lnTo>
                        <a:pt x="76" y="226"/>
                      </a:lnTo>
                      <a:lnTo>
                        <a:pt x="78" y="226"/>
                      </a:lnTo>
                      <a:lnTo>
                        <a:pt x="76" y="226"/>
                      </a:lnTo>
                      <a:lnTo>
                        <a:pt x="76" y="228"/>
                      </a:lnTo>
                      <a:lnTo>
                        <a:pt x="76" y="226"/>
                      </a:lnTo>
                      <a:lnTo>
                        <a:pt x="76" y="228"/>
                      </a:lnTo>
                      <a:lnTo>
                        <a:pt x="76" y="231"/>
                      </a:lnTo>
                      <a:lnTo>
                        <a:pt x="76" y="233"/>
                      </a:lnTo>
                      <a:lnTo>
                        <a:pt x="73" y="233"/>
                      </a:lnTo>
                      <a:lnTo>
                        <a:pt x="73" y="236"/>
                      </a:lnTo>
                      <a:lnTo>
                        <a:pt x="71" y="236"/>
                      </a:lnTo>
                      <a:lnTo>
                        <a:pt x="71" y="238"/>
                      </a:lnTo>
                      <a:lnTo>
                        <a:pt x="69" y="238"/>
                      </a:lnTo>
                      <a:lnTo>
                        <a:pt x="69" y="236"/>
                      </a:lnTo>
                      <a:lnTo>
                        <a:pt x="66" y="236"/>
                      </a:lnTo>
                      <a:lnTo>
                        <a:pt x="64" y="236"/>
                      </a:lnTo>
                      <a:lnTo>
                        <a:pt x="64" y="233"/>
                      </a:lnTo>
                      <a:lnTo>
                        <a:pt x="64" y="236"/>
                      </a:lnTo>
                      <a:lnTo>
                        <a:pt x="61" y="233"/>
                      </a:lnTo>
                      <a:lnTo>
                        <a:pt x="61" y="231"/>
                      </a:lnTo>
                      <a:lnTo>
                        <a:pt x="61" y="233"/>
                      </a:lnTo>
                      <a:lnTo>
                        <a:pt x="61" y="236"/>
                      </a:lnTo>
                      <a:lnTo>
                        <a:pt x="59" y="236"/>
                      </a:lnTo>
                      <a:lnTo>
                        <a:pt x="59" y="233"/>
                      </a:lnTo>
                      <a:lnTo>
                        <a:pt x="59" y="236"/>
                      </a:lnTo>
                      <a:lnTo>
                        <a:pt x="57" y="236"/>
                      </a:lnTo>
                      <a:lnTo>
                        <a:pt x="54" y="236"/>
                      </a:lnTo>
                      <a:lnTo>
                        <a:pt x="52" y="236"/>
                      </a:lnTo>
                      <a:lnTo>
                        <a:pt x="52" y="238"/>
                      </a:lnTo>
                      <a:lnTo>
                        <a:pt x="52" y="236"/>
                      </a:lnTo>
                      <a:lnTo>
                        <a:pt x="52" y="238"/>
                      </a:lnTo>
                      <a:lnTo>
                        <a:pt x="50" y="238"/>
                      </a:lnTo>
                      <a:lnTo>
                        <a:pt x="50" y="236"/>
                      </a:lnTo>
                      <a:lnTo>
                        <a:pt x="50" y="233"/>
                      </a:lnTo>
                      <a:lnTo>
                        <a:pt x="50" y="231"/>
                      </a:lnTo>
                      <a:lnTo>
                        <a:pt x="50" y="228"/>
                      </a:lnTo>
                      <a:lnTo>
                        <a:pt x="47" y="228"/>
                      </a:lnTo>
                      <a:lnTo>
                        <a:pt x="47" y="231"/>
                      </a:lnTo>
                      <a:lnTo>
                        <a:pt x="47" y="228"/>
                      </a:lnTo>
                      <a:lnTo>
                        <a:pt x="45" y="228"/>
                      </a:lnTo>
                      <a:lnTo>
                        <a:pt x="42" y="226"/>
                      </a:lnTo>
                      <a:lnTo>
                        <a:pt x="42" y="224"/>
                      </a:lnTo>
                      <a:lnTo>
                        <a:pt x="42" y="221"/>
                      </a:lnTo>
                      <a:lnTo>
                        <a:pt x="40" y="221"/>
                      </a:lnTo>
                      <a:lnTo>
                        <a:pt x="40" y="219"/>
                      </a:lnTo>
                      <a:lnTo>
                        <a:pt x="38" y="219"/>
                      </a:lnTo>
                      <a:lnTo>
                        <a:pt x="35" y="219"/>
                      </a:lnTo>
                      <a:lnTo>
                        <a:pt x="35" y="221"/>
                      </a:lnTo>
                      <a:lnTo>
                        <a:pt x="33" y="221"/>
                      </a:lnTo>
                      <a:lnTo>
                        <a:pt x="33" y="224"/>
                      </a:lnTo>
                      <a:lnTo>
                        <a:pt x="31" y="224"/>
                      </a:lnTo>
                      <a:lnTo>
                        <a:pt x="33" y="224"/>
                      </a:lnTo>
                      <a:lnTo>
                        <a:pt x="33" y="226"/>
                      </a:lnTo>
                      <a:lnTo>
                        <a:pt x="33" y="228"/>
                      </a:lnTo>
                      <a:lnTo>
                        <a:pt x="31" y="228"/>
                      </a:lnTo>
                      <a:lnTo>
                        <a:pt x="31" y="231"/>
                      </a:lnTo>
                      <a:lnTo>
                        <a:pt x="28" y="231"/>
                      </a:lnTo>
                      <a:lnTo>
                        <a:pt x="28" y="233"/>
                      </a:lnTo>
                      <a:lnTo>
                        <a:pt x="28" y="231"/>
                      </a:lnTo>
                      <a:lnTo>
                        <a:pt x="26" y="231"/>
                      </a:lnTo>
                      <a:lnTo>
                        <a:pt x="28" y="233"/>
                      </a:lnTo>
                      <a:lnTo>
                        <a:pt x="26" y="233"/>
                      </a:lnTo>
                      <a:lnTo>
                        <a:pt x="23" y="233"/>
                      </a:lnTo>
                      <a:lnTo>
                        <a:pt x="23" y="231"/>
                      </a:lnTo>
                      <a:lnTo>
                        <a:pt x="23" y="233"/>
                      </a:lnTo>
                      <a:lnTo>
                        <a:pt x="21" y="233"/>
                      </a:lnTo>
                      <a:lnTo>
                        <a:pt x="19" y="233"/>
                      </a:lnTo>
                      <a:lnTo>
                        <a:pt x="19" y="231"/>
                      </a:lnTo>
                      <a:lnTo>
                        <a:pt x="16" y="231"/>
                      </a:lnTo>
                      <a:lnTo>
                        <a:pt x="16" y="228"/>
                      </a:lnTo>
                      <a:lnTo>
                        <a:pt x="14" y="228"/>
                      </a:lnTo>
                      <a:lnTo>
                        <a:pt x="12" y="228"/>
                      </a:lnTo>
                      <a:lnTo>
                        <a:pt x="9" y="228"/>
                      </a:lnTo>
                      <a:lnTo>
                        <a:pt x="9" y="226"/>
                      </a:lnTo>
                      <a:lnTo>
                        <a:pt x="9" y="224"/>
                      </a:lnTo>
                      <a:lnTo>
                        <a:pt x="7" y="224"/>
                      </a:lnTo>
                      <a:lnTo>
                        <a:pt x="4" y="221"/>
                      </a:lnTo>
                      <a:lnTo>
                        <a:pt x="2" y="221"/>
                      </a:lnTo>
                      <a:lnTo>
                        <a:pt x="2" y="219"/>
                      </a:lnTo>
                      <a:lnTo>
                        <a:pt x="0" y="217"/>
                      </a:lnTo>
                      <a:lnTo>
                        <a:pt x="2" y="217"/>
                      </a:lnTo>
                      <a:lnTo>
                        <a:pt x="2" y="214"/>
                      </a:lnTo>
                      <a:lnTo>
                        <a:pt x="4" y="214"/>
                      </a:lnTo>
                      <a:lnTo>
                        <a:pt x="4" y="212"/>
                      </a:lnTo>
                      <a:lnTo>
                        <a:pt x="7" y="212"/>
                      </a:lnTo>
                      <a:lnTo>
                        <a:pt x="9" y="212"/>
                      </a:lnTo>
                      <a:lnTo>
                        <a:pt x="12" y="212"/>
                      </a:lnTo>
                      <a:lnTo>
                        <a:pt x="12" y="209"/>
                      </a:lnTo>
                      <a:lnTo>
                        <a:pt x="14" y="209"/>
                      </a:lnTo>
                      <a:lnTo>
                        <a:pt x="14" y="207"/>
                      </a:lnTo>
                      <a:lnTo>
                        <a:pt x="12" y="207"/>
                      </a:lnTo>
                      <a:lnTo>
                        <a:pt x="9" y="207"/>
                      </a:lnTo>
                      <a:lnTo>
                        <a:pt x="7" y="205"/>
                      </a:lnTo>
                      <a:lnTo>
                        <a:pt x="9" y="205"/>
                      </a:lnTo>
                      <a:lnTo>
                        <a:pt x="7" y="205"/>
                      </a:lnTo>
                      <a:lnTo>
                        <a:pt x="9" y="205"/>
                      </a:lnTo>
                      <a:lnTo>
                        <a:pt x="9" y="202"/>
                      </a:lnTo>
                      <a:lnTo>
                        <a:pt x="12" y="202"/>
                      </a:lnTo>
                      <a:lnTo>
                        <a:pt x="12" y="205"/>
                      </a:lnTo>
                      <a:lnTo>
                        <a:pt x="14" y="205"/>
                      </a:lnTo>
                      <a:lnTo>
                        <a:pt x="14" y="202"/>
                      </a:lnTo>
                      <a:lnTo>
                        <a:pt x="16" y="202"/>
                      </a:lnTo>
                      <a:lnTo>
                        <a:pt x="19" y="202"/>
                      </a:lnTo>
                      <a:lnTo>
                        <a:pt x="21" y="202"/>
                      </a:lnTo>
                      <a:lnTo>
                        <a:pt x="19" y="200"/>
                      </a:lnTo>
                      <a:lnTo>
                        <a:pt x="21" y="200"/>
                      </a:lnTo>
                      <a:lnTo>
                        <a:pt x="21" y="198"/>
                      </a:lnTo>
                      <a:lnTo>
                        <a:pt x="23" y="198"/>
                      </a:lnTo>
                      <a:lnTo>
                        <a:pt x="23" y="195"/>
                      </a:lnTo>
                      <a:lnTo>
                        <a:pt x="23" y="193"/>
                      </a:lnTo>
                      <a:lnTo>
                        <a:pt x="26" y="193"/>
                      </a:lnTo>
                      <a:lnTo>
                        <a:pt x="23" y="190"/>
                      </a:lnTo>
                      <a:lnTo>
                        <a:pt x="26" y="190"/>
                      </a:lnTo>
                      <a:lnTo>
                        <a:pt x="23" y="190"/>
                      </a:lnTo>
                      <a:lnTo>
                        <a:pt x="26" y="188"/>
                      </a:lnTo>
                      <a:lnTo>
                        <a:pt x="26" y="186"/>
                      </a:lnTo>
                      <a:lnTo>
                        <a:pt x="28" y="186"/>
                      </a:lnTo>
                      <a:lnTo>
                        <a:pt x="31" y="186"/>
                      </a:lnTo>
                      <a:lnTo>
                        <a:pt x="28" y="186"/>
                      </a:lnTo>
                      <a:lnTo>
                        <a:pt x="28" y="188"/>
                      </a:lnTo>
                      <a:lnTo>
                        <a:pt x="28" y="190"/>
                      </a:lnTo>
                      <a:lnTo>
                        <a:pt x="26" y="190"/>
                      </a:lnTo>
                      <a:lnTo>
                        <a:pt x="28" y="190"/>
                      </a:lnTo>
                      <a:lnTo>
                        <a:pt x="28" y="188"/>
                      </a:lnTo>
                      <a:lnTo>
                        <a:pt x="28" y="186"/>
                      </a:lnTo>
                      <a:lnTo>
                        <a:pt x="31" y="186"/>
                      </a:lnTo>
                      <a:lnTo>
                        <a:pt x="33" y="186"/>
                      </a:lnTo>
                      <a:lnTo>
                        <a:pt x="35" y="186"/>
                      </a:lnTo>
                      <a:lnTo>
                        <a:pt x="38" y="186"/>
                      </a:lnTo>
                      <a:lnTo>
                        <a:pt x="38" y="183"/>
                      </a:lnTo>
                      <a:lnTo>
                        <a:pt x="38" y="181"/>
                      </a:lnTo>
                      <a:lnTo>
                        <a:pt x="40" y="181"/>
                      </a:lnTo>
                      <a:lnTo>
                        <a:pt x="40" y="179"/>
                      </a:lnTo>
                      <a:lnTo>
                        <a:pt x="40" y="181"/>
                      </a:lnTo>
                      <a:lnTo>
                        <a:pt x="42" y="181"/>
                      </a:lnTo>
                      <a:lnTo>
                        <a:pt x="45" y="181"/>
                      </a:lnTo>
                      <a:lnTo>
                        <a:pt x="47" y="181"/>
                      </a:lnTo>
                      <a:lnTo>
                        <a:pt x="45" y="181"/>
                      </a:lnTo>
                      <a:close/>
                      <a:moveTo>
                        <a:pt x="223" y="193"/>
                      </a:moveTo>
                      <a:lnTo>
                        <a:pt x="220" y="193"/>
                      </a:lnTo>
                      <a:lnTo>
                        <a:pt x="223" y="193"/>
                      </a:lnTo>
                      <a:lnTo>
                        <a:pt x="225" y="193"/>
                      </a:lnTo>
                      <a:lnTo>
                        <a:pt x="225" y="195"/>
                      </a:lnTo>
                      <a:lnTo>
                        <a:pt x="225" y="198"/>
                      </a:lnTo>
                      <a:lnTo>
                        <a:pt x="225" y="200"/>
                      </a:lnTo>
                      <a:lnTo>
                        <a:pt x="227" y="202"/>
                      </a:lnTo>
                      <a:lnTo>
                        <a:pt x="230" y="205"/>
                      </a:lnTo>
                      <a:lnTo>
                        <a:pt x="230" y="207"/>
                      </a:lnTo>
                      <a:lnTo>
                        <a:pt x="230" y="209"/>
                      </a:lnTo>
                      <a:lnTo>
                        <a:pt x="230" y="207"/>
                      </a:lnTo>
                      <a:lnTo>
                        <a:pt x="232" y="209"/>
                      </a:lnTo>
                      <a:lnTo>
                        <a:pt x="230" y="207"/>
                      </a:lnTo>
                      <a:lnTo>
                        <a:pt x="232" y="207"/>
                      </a:lnTo>
                      <a:lnTo>
                        <a:pt x="235" y="209"/>
                      </a:lnTo>
                      <a:lnTo>
                        <a:pt x="237" y="209"/>
                      </a:lnTo>
                      <a:lnTo>
                        <a:pt x="239" y="209"/>
                      </a:lnTo>
                      <a:lnTo>
                        <a:pt x="239" y="212"/>
                      </a:lnTo>
                      <a:lnTo>
                        <a:pt x="239" y="209"/>
                      </a:lnTo>
                      <a:lnTo>
                        <a:pt x="242" y="209"/>
                      </a:lnTo>
                      <a:lnTo>
                        <a:pt x="242" y="212"/>
                      </a:lnTo>
                      <a:lnTo>
                        <a:pt x="244" y="212"/>
                      </a:lnTo>
                      <a:lnTo>
                        <a:pt x="246" y="212"/>
                      </a:lnTo>
                      <a:lnTo>
                        <a:pt x="246" y="214"/>
                      </a:lnTo>
                      <a:lnTo>
                        <a:pt x="249" y="214"/>
                      </a:lnTo>
                      <a:lnTo>
                        <a:pt x="251" y="217"/>
                      </a:lnTo>
                      <a:lnTo>
                        <a:pt x="251" y="219"/>
                      </a:lnTo>
                      <a:lnTo>
                        <a:pt x="254" y="219"/>
                      </a:lnTo>
                      <a:lnTo>
                        <a:pt x="254" y="221"/>
                      </a:lnTo>
                      <a:lnTo>
                        <a:pt x="256" y="221"/>
                      </a:lnTo>
                      <a:lnTo>
                        <a:pt x="256" y="224"/>
                      </a:lnTo>
                      <a:lnTo>
                        <a:pt x="256" y="226"/>
                      </a:lnTo>
                      <a:lnTo>
                        <a:pt x="258" y="228"/>
                      </a:lnTo>
                      <a:lnTo>
                        <a:pt x="258" y="226"/>
                      </a:lnTo>
                      <a:lnTo>
                        <a:pt x="258" y="228"/>
                      </a:lnTo>
                      <a:lnTo>
                        <a:pt x="261" y="228"/>
                      </a:lnTo>
                      <a:lnTo>
                        <a:pt x="258" y="228"/>
                      </a:lnTo>
                      <a:lnTo>
                        <a:pt x="258" y="231"/>
                      </a:lnTo>
                      <a:lnTo>
                        <a:pt x="261" y="231"/>
                      </a:lnTo>
                      <a:lnTo>
                        <a:pt x="263" y="231"/>
                      </a:lnTo>
                      <a:lnTo>
                        <a:pt x="263" y="233"/>
                      </a:lnTo>
                      <a:lnTo>
                        <a:pt x="265" y="233"/>
                      </a:lnTo>
                      <a:lnTo>
                        <a:pt x="263" y="233"/>
                      </a:lnTo>
                      <a:lnTo>
                        <a:pt x="263" y="236"/>
                      </a:lnTo>
                      <a:lnTo>
                        <a:pt x="261" y="238"/>
                      </a:lnTo>
                      <a:lnTo>
                        <a:pt x="263" y="240"/>
                      </a:lnTo>
                      <a:lnTo>
                        <a:pt x="263" y="243"/>
                      </a:lnTo>
                      <a:lnTo>
                        <a:pt x="263" y="245"/>
                      </a:lnTo>
                      <a:lnTo>
                        <a:pt x="265" y="245"/>
                      </a:lnTo>
                      <a:lnTo>
                        <a:pt x="265" y="247"/>
                      </a:lnTo>
                      <a:lnTo>
                        <a:pt x="268" y="250"/>
                      </a:lnTo>
                      <a:lnTo>
                        <a:pt x="268" y="252"/>
                      </a:lnTo>
                      <a:lnTo>
                        <a:pt x="270" y="252"/>
                      </a:lnTo>
                      <a:lnTo>
                        <a:pt x="270" y="255"/>
                      </a:lnTo>
                      <a:lnTo>
                        <a:pt x="273" y="255"/>
                      </a:lnTo>
                      <a:lnTo>
                        <a:pt x="273" y="257"/>
                      </a:lnTo>
                      <a:lnTo>
                        <a:pt x="273" y="259"/>
                      </a:lnTo>
                      <a:lnTo>
                        <a:pt x="273" y="262"/>
                      </a:lnTo>
                      <a:lnTo>
                        <a:pt x="273" y="259"/>
                      </a:lnTo>
                      <a:lnTo>
                        <a:pt x="273" y="257"/>
                      </a:lnTo>
                      <a:lnTo>
                        <a:pt x="270" y="257"/>
                      </a:lnTo>
                      <a:lnTo>
                        <a:pt x="268" y="257"/>
                      </a:lnTo>
                      <a:lnTo>
                        <a:pt x="265" y="257"/>
                      </a:lnTo>
                      <a:lnTo>
                        <a:pt x="263" y="257"/>
                      </a:lnTo>
                      <a:lnTo>
                        <a:pt x="263" y="255"/>
                      </a:lnTo>
                      <a:lnTo>
                        <a:pt x="261" y="255"/>
                      </a:lnTo>
                      <a:lnTo>
                        <a:pt x="261" y="252"/>
                      </a:lnTo>
                      <a:lnTo>
                        <a:pt x="258" y="252"/>
                      </a:lnTo>
                      <a:lnTo>
                        <a:pt x="256" y="252"/>
                      </a:lnTo>
                      <a:lnTo>
                        <a:pt x="256" y="255"/>
                      </a:lnTo>
                      <a:lnTo>
                        <a:pt x="254" y="255"/>
                      </a:lnTo>
                      <a:lnTo>
                        <a:pt x="251" y="255"/>
                      </a:lnTo>
                      <a:lnTo>
                        <a:pt x="249" y="252"/>
                      </a:lnTo>
                      <a:lnTo>
                        <a:pt x="246" y="252"/>
                      </a:lnTo>
                      <a:lnTo>
                        <a:pt x="246" y="255"/>
                      </a:lnTo>
                      <a:lnTo>
                        <a:pt x="244" y="255"/>
                      </a:lnTo>
                      <a:lnTo>
                        <a:pt x="242" y="255"/>
                      </a:lnTo>
                      <a:lnTo>
                        <a:pt x="239" y="255"/>
                      </a:lnTo>
                      <a:lnTo>
                        <a:pt x="242" y="255"/>
                      </a:lnTo>
                      <a:lnTo>
                        <a:pt x="242" y="252"/>
                      </a:lnTo>
                      <a:lnTo>
                        <a:pt x="239" y="252"/>
                      </a:lnTo>
                      <a:lnTo>
                        <a:pt x="242" y="252"/>
                      </a:lnTo>
                      <a:lnTo>
                        <a:pt x="242" y="255"/>
                      </a:lnTo>
                      <a:lnTo>
                        <a:pt x="239" y="255"/>
                      </a:lnTo>
                      <a:lnTo>
                        <a:pt x="242" y="255"/>
                      </a:lnTo>
                      <a:lnTo>
                        <a:pt x="244" y="255"/>
                      </a:lnTo>
                      <a:lnTo>
                        <a:pt x="246" y="255"/>
                      </a:lnTo>
                      <a:lnTo>
                        <a:pt x="246" y="257"/>
                      </a:lnTo>
                      <a:lnTo>
                        <a:pt x="244" y="257"/>
                      </a:lnTo>
                      <a:lnTo>
                        <a:pt x="246" y="259"/>
                      </a:lnTo>
                      <a:lnTo>
                        <a:pt x="246" y="257"/>
                      </a:lnTo>
                      <a:lnTo>
                        <a:pt x="246" y="255"/>
                      </a:lnTo>
                      <a:lnTo>
                        <a:pt x="249" y="255"/>
                      </a:lnTo>
                      <a:lnTo>
                        <a:pt x="251" y="255"/>
                      </a:lnTo>
                      <a:lnTo>
                        <a:pt x="254" y="255"/>
                      </a:lnTo>
                      <a:lnTo>
                        <a:pt x="256" y="255"/>
                      </a:lnTo>
                      <a:lnTo>
                        <a:pt x="258" y="255"/>
                      </a:lnTo>
                      <a:lnTo>
                        <a:pt x="261" y="255"/>
                      </a:lnTo>
                      <a:lnTo>
                        <a:pt x="261" y="257"/>
                      </a:lnTo>
                      <a:lnTo>
                        <a:pt x="263" y="257"/>
                      </a:lnTo>
                      <a:lnTo>
                        <a:pt x="261" y="257"/>
                      </a:lnTo>
                      <a:lnTo>
                        <a:pt x="263" y="257"/>
                      </a:lnTo>
                      <a:lnTo>
                        <a:pt x="261" y="257"/>
                      </a:lnTo>
                      <a:lnTo>
                        <a:pt x="263" y="257"/>
                      </a:lnTo>
                      <a:lnTo>
                        <a:pt x="263" y="259"/>
                      </a:lnTo>
                      <a:lnTo>
                        <a:pt x="263" y="257"/>
                      </a:lnTo>
                      <a:lnTo>
                        <a:pt x="263" y="259"/>
                      </a:lnTo>
                      <a:lnTo>
                        <a:pt x="265" y="259"/>
                      </a:lnTo>
                      <a:lnTo>
                        <a:pt x="265" y="262"/>
                      </a:lnTo>
                      <a:lnTo>
                        <a:pt x="265" y="259"/>
                      </a:lnTo>
                      <a:lnTo>
                        <a:pt x="268" y="259"/>
                      </a:lnTo>
                      <a:lnTo>
                        <a:pt x="265" y="259"/>
                      </a:lnTo>
                      <a:lnTo>
                        <a:pt x="268" y="259"/>
                      </a:lnTo>
                      <a:lnTo>
                        <a:pt x="268" y="262"/>
                      </a:lnTo>
                      <a:lnTo>
                        <a:pt x="270" y="264"/>
                      </a:lnTo>
                      <a:lnTo>
                        <a:pt x="273" y="264"/>
                      </a:lnTo>
                      <a:lnTo>
                        <a:pt x="273" y="266"/>
                      </a:lnTo>
                      <a:lnTo>
                        <a:pt x="275" y="266"/>
                      </a:lnTo>
                      <a:lnTo>
                        <a:pt x="275" y="269"/>
                      </a:lnTo>
                      <a:lnTo>
                        <a:pt x="277" y="271"/>
                      </a:lnTo>
                      <a:lnTo>
                        <a:pt x="277" y="274"/>
                      </a:lnTo>
                      <a:lnTo>
                        <a:pt x="280" y="276"/>
                      </a:lnTo>
                      <a:lnTo>
                        <a:pt x="280" y="278"/>
                      </a:lnTo>
                      <a:lnTo>
                        <a:pt x="280" y="281"/>
                      </a:lnTo>
                      <a:lnTo>
                        <a:pt x="280" y="283"/>
                      </a:lnTo>
                      <a:lnTo>
                        <a:pt x="280" y="285"/>
                      </a:lnTo>
                      <a:lnTo>
                        <a:pt x="277" y="285"/>
                      </a:lnTo>
                      <a:lnTo>
                        <a:pt x="277" y="288"/>
                      </a:lnTo>
                      <a:lnTo>
                        <a:pt x="275" y="288"/>
                      </a:lnTo>
                      <a:lnTo>
                        <a:pt x="275" y="290"/>
                      </a:lnTo>
                      <a:lnTo>
                        <a:pt x="273" y="290"/>
                      </a:lnTo>
                      <a:lnTo>
                        <a:pt x="273" y="293"/>
                      </a:lnTo>
                      <a:lnTo>
                        <a:pt x="270" y="293"/>
                      </a:lnTo>
                      <a:lnTo>
                        <a:pt x="270" y="295"/>
                      </a:lnTo>
                      <a:lnTo>
                        <a:pt x="270" y="293"/>
                      </a:lnTo>
                      <a:lnTo>
                        <a:pt x="270" y="295"/>
                      </a:lnTo>
                      <a:lnTo>
                        <a:pt x="273" y="295"/>
                      </a:lnTo>
                      <a:lnTo>
                        <a:pt x="270" y="295"/>
                      </a:lnTo>
                      <a:lnTo>
                        <a:pt x="273" y="295"/>
                      </a:lnTo>
                      <a:lnTo>
                        <a:pt x="275" y="295"/>
                      </a:lnTo>
                      <a:lnTo>
                        <a:pt x="273" y="295"/>
                      </a:lnTo>
                      <a:lnTo>
                        <a:pt x="275" y="295"/>
                      </a:lnTo>
                      <a:lnTo>
                        <a:pt x="275" y="297"/>
                      </a:lnTo>
                      <a:lnTo>
                        <a:pt x="277" y="297"/>
                      </a:lnTo>
                      <a:lnTo>
                        <a:pt x="280" y="297"/>
                      </a:lnTo>
                      <a:lnTo>
                        <a:pt x="280" y="300"/>
                      </a:lnTo>
                      <a:lnTo>
                        <a:pt x="282" y="300"/>
                      </a:lnTo>
                      <a:lnTo>
                        <a:pt x="282" y="302"/>
                      </a:lnTo>
                      <a:lnTo>
                        <a:pt x="282" y="300"/>
                      </a:lnTo>
                      <a:lnTo>
                        <a:pt x="280" y="300"/>
                      </a:lnTo>
                      <a:lnTo>
                        <a:pt x="282" y="300"/>
                      </a:lnTo>
                      <a:lnTo>
                        <a:pt x="282" y="297"/>
                      </a:lnTo>
                      <a:lnTo>
                        <a:pt x="284" y="297"/>
                      </a:lnTo>
                      <a:lnTo>
                        <a:pt x="284" y="295"/>
                      </a:lnTo>
                      <a:lnTo>
                        <a:pt x="284" y="293"/>
                      </a:lnTo>
                      <a:lnTo>
                        <a:pt x="287" y="290"/>
                      </a:lnTo>
                      <a:lnTo>
                        <a:pt x="289" y="290"/>
                      </a:lnTo>
                      <a:lnTo>
                        <a:pt x="292" y="290"/>
                      </a:lnTo>
                      <a:lnTo>
                        <a:pt x="294" y="290"/>
                      </a:lnTo>
                      <a:lnTo>
                        <a:pt x="296" y="290"/>
                      </a:lnTo>
                      <a:lnTo>
                        <a:pt x="296" y="293"/>
                      </a:lnTo>
                      <a:lnTo>
                        <a:pt x="296" y="290"/>
                      </a:lnTo>
                      <a:lnTo>
                        <a:pt x="299" y="290"/>
                      </a:lnTo>
                      <a:lnTo>
                        <a:pt x="301" y="290"/>
                      </a:lnTo>
                      <a:lnTo>
                        <a:pt x="303" y="290"/>
                      </a:lnTo>
                      <a:lnTo>
                        <a:pt x="301" y="290"/>
                      </a:lnTo>
                      <a:lnTo>
                        <a:pt x="306" y="293"/>
                      </a:lnTo>
                      <a:lnTo>
                        <a:pt x="308" y="293"/>
                      </a:lnTo>
                      <a:lnTo>
                        <a:pt x="311" y="293"/>
                      </a:lnTo>
                      <a:lnTo>
                        <a:pt x="313" y="293"/>
                      </a:lnTo>
                      <a:lnTo>
                        <a:pt x="313" y="295"/>
                      </a:lnTo>
                      <a:lnTo>
                        <a:pt x="315" y="295"/>
                      </a:lnTo>
                      <a:lnTo>
                        <a:pt x="318" y="297"/>
                      </a:lnTo>
                      <a:lnTo>
                        <a:pt x="320" y="297"/>
                      </a:lnTo>
                      <a:lnTo>
                        <a:pt x="320" y="300"/>
                      </a:lnTo>
                      <a:lnTo>
                        <a:pt x="322" y="300"/>
                      </a:lnTo>
                      <a:lnTo>
                        <a:pt x="322" y="302"/>
                      </a:lnTo>
                      <a:lnTo>
                        <a:pt x="325" y="302"/>
                      </a:lnTo>
                      <a:lnTo>
                        <a:pt x="325" y="304"/>
                      </a:lnTo>
                      <a:lnTo>
                        <a:pt x="325" y="307"/>
                      </a:lnTo>
                      <a:lnTo>
                        <a:pt x="327" y="307"/>
                      </a:lnTo>
                      <a:lnTo>
                        <a:pt x="327" y="309"/>
                      </a:lnTo>
                      <a:lnTo>
                        <a:pt x="327" y="312"/>
                      </a:lnTo>
                      <a:lnTo>
                        <a:pt x="325" y="312"/>
                      </a:lnTo>
                      <a:lnTo>
                        <a:pt x="327" y="312"/>
                      </a:lnTo>
                      <a:lnTo>
                        <a:pt x="327" y="314"/>
                      </a:lnTo>
                      <a:lnTo>
                        <a:pt x="327" y="316"/>
                      </a:lnTo>
                      <a:lnTo>
                        <a:pt x="325" y="319"/>
                      </a:lnTo>
                      <a:lnTo>
                        <a:pt x="327" y="319"/>
                      </a:lnTo>
                      <a:lnTo>
                        <a:pt x="325" y="319"/>
                      </a:lnTo>
                      <a:lnTo>
                        <a:pt x="327" y="319"/>
                      </a:lnTo>
                      <a:lnTo>
                        <a:pt x="325" y="319"/>
                      </a:lnTo>
                      <a:lnTo>
                        <a:pt x="325" y="321"/>
                      </a:lnTo>
                      <a:lnTo>
                        <a:pt x="325" y="323"/>
                      </a:lnTo>
                      <a:lnTo>
                        <a:pt x="322" y="323"/>
                      </a:lnTo>
                      <a:lnTo>
                        <a:pt x="322" y="326"/>
                      </a:lnTo>
                      <a:lnTo>
                        <a:pt x="322" y="328"/>
                      </a:lnTo>
                      <a:lnTo>
                        <a:pt x="322" y="331"/>
                      </a:lnTo>
                      <a:lnTo>
                        <a:pt x="322" y="333"/>
                      </a:lnTo>
                      <a:lnTo>
                        <a:pt x="320" y="333"/>
                      </a:lnTo>
                      <a:lnTo>
                        <a:pt x="320" y="335"/>
                      </a:lnTo>
                      <a:lnTo>
                        <a:pt x="318" y="335"/>
                      </a:lnTo>
                      <a:lnTo>
                        <a:pt x="318" y="338"/>
                      </a:lnTo>
                      <a:lnTo>
                        <a:pt x="318" y="335"/>
                      </a:lnTo>
                      <a:lnTo>
                        <a:pt x="320" y="335"/>
                      </a:lnTo>
                      <a:lnTo>
                        <a:pt x="320" y="333"/>
                      </a:lnTo>
                      <a:lnTo>
                        <a:pt x="322" y="333"/>
                      </a:lnTo>
                      <a:lnTo>
                        <a:pt x="322" y="331"/>
                      </a:lnTo>
                      <a:lnTo>
                        <a:pt x="320" y="333"/>
                      </a:lnTo>
                      <a:lnTo>
                        <a:pt x="320" y="331"/>
                      </a:lnTo>
                      <a:lnTo>
                        <a:pt x="318" y="331"/>
                      </a:lnTo>
                      <a:lnTo>
                        <a:pt x="320" y="331"/>
                      </a:lnTo>
                      <a:lnTo>
                        <a:pt x="320" y="333"/>
                      </a:lnTo>
                      <a:lnTo>
                        <a:pt x="322" y="333"/>
                      </a:lnTo>
                      <a:lnTo>
                        <a:pt x="320" y="333"/>
                      </a:lnTo>
                      <a:lnTo>
                        <a:pt x="320" y="335"/>
                      </a:lnTo>
                      <a:lnTo>
                        <a:pt x="318" y="335"/>
                      </a:lnTo>
                      <a:lnTo>
                        <a:pt x="318" y="338"/>
                      </a:lnTo>
                      <a:lnTo>
                        <a:pt x="315" y="338"/>
                      </a:lnTo>
                      <a:lnTo>
                        <a:pt x="315" y="340"/>
                      </a:lnTo>
                      <a:lnTo>
                        <a:pt x="315" y="338"/>
                      </a:lnTo>
                      <a:lnTo>
                        <a:pt x="313" y="338"/>
                      </a:lnTo>
                      <a:lnTo>
                        <a:pt x="313" y="335"/>
                      </a:lnTo>
                      <a:lnTo>
                        <a:pt x="313" y="333"/>
                      </a:lnTo>
                      <a:lnTo>
                        <a:pt x="313" y="335"/>
                      </a:lnTo>
                      <a:lnTo>
                        <a:pt x="313" y="338"/>
                      </a:lnTo>
                      <a:lnTo>
                        <a:pt x="315" y="338"/>
                      </a:lnTo>
                      <a:lnTo>
                        <a:pt x="315" y="340"/>
                      </a:lnTo>
                      <a:lnTo>
                        <a:pt x="313" y="340"/>
                      </a:lnTo>
                      <a:lnTo>
                        <a:pt x="313" y="342"/>
                      </a:lnTo>
                      <a:lnTo>
                        <a:pt x="313" y="340"/>
                      </a:lnTo>
                      <a:lnTo>
                        <a:pt x="311" y="340"/>
                      </a:lnTo>
                      <a:lnTo>
                        <a:pt x="311" y="338"/>
                      </a:lnTo>
                      <a:lnTo>
                        <a:pt x="308" y="338"/>
                      </a:lnTo>
                      <a:lnTo>
                        <a:pt x="306" y="338"/>
                      </a:lnTo>
                      <a:lnTo>
                        <a:pt x="308" y="338"/>
                      </a:lnTo>
                      <a:lnTo>
                        <a:pt x="308" y="340"/>
                      </a:lnTo>
                      <a:lnTo>
                        <a:pt x="311" y="340"/>
                      </a:lnTo>
                      <a:lnTo>
                        <a:pt x="308" y="340"/>
                      </a:lnTo>
                      <a:lnTo>
                        <a:pt x="306" y="340"/>
                      </a:lnTo>
                      <a:lnTo>
                        <a:pt x="303" y="340"/>
                      </a:lnTo>
                      <a:lnTo>
                        <a:pt x="303" y="342"/>
                      </a:lnTo>
                      <a:lnTo>
                        <a:pt x="303" y="340"/>
                      </a:lnTo>
                      <a:lnTo>
                        <a:pt x="303" y="342"/>
                      </a:lnTo>
                      <a:lnTo>
                        <a:pt x="306" y="342"/>
                      </a:lnTo>
                      <a:lnTo>
                        <a:pt x="308" y="342"/>
                      </a:lnTo>
                      <a:lnTo>
                        <a:pt x="311" y="342"/>
                      </a:lnTo>
                      <a:lnTo>
                        <a:pt x="311" y="345"/>
                      </a:lnTo>
                      <a:lnTo>
                        <a:pt x="308" y="345"/>
                      </a:lnTo>
                      <a:lnTo>
                        <a:pt x="311" y="345"/>
                      </a:lnTo>
                      <a:lnTo>
                        <a:pt x="308" y="345"/>
                      </a:lnTo>
                      <a:lnTo>
                        <a:pt x="311" y="345"/>
                      </a:lnTo>
                      <a:lnTo>
                        <a:pt x="311" y="347"/>
                      </a:lnTo>
                      <a:lnTo>
                        <a:pt x="308" y="350"/>
                      </a:lnTo>
                      <a:lnTo>
                        <a:pt x="306" y="350"/>
                      </a:lnTo>
                      <a:lnTo>
                        <a:pt x="308" y="350"/>
                      </a:lnTo>
                      <a:lnTo>
                        <a:pt x="306" y="350"/>
                      </a:lnTo>
                      <a:lnTo>
                        <a:pt x="303" y="350"/>
                      </a:lnTo>
                      <a:lnTo>
                        <a:pt x="303" y="347"/>
                      </a:lnTo>
                      <a:lnTo>
                        <a:pt x="303" y="350"/>
                      </a:lnTo>
                      <a:lnTo>
                        <a:pt x="301" y="350"/>
                      </a:lnTo>
                      <a:lnTo>
                        <a:pt x="301" y="347"/>
                      </a:lnTo>
                      <a:lnTo>
                        <a:pt x="301" y="350"/>
                      </a:lnTo>
                      <a:lnTo>
                        <a:pt x="301" y="347"/>
                      </a:lnTo>
                      <a:lnTo>
                        <a:pt x="299" y="347"/>
                      </a:lnTo>
                      <a:lnTo>
                        <a:pt x="299" y="350"/>
                      </a:lnTo>
                      <a:lnTo>
                        <a:pt x="296" y="350"/>
                      </a:lnTo>
                      <a:lnTo>
                        <a:pt x="299" y="350"/>
                      </a:lnTo>
                      <a:lnTo>
                        <a:pt x="296" y="350"/>
                      </a:lnTo>
                      <a:lnTo>
                        <a:pt x="299" y="352"/>
                      </a:lnTo>
                      <a:lnTo>
                        <a:pt x="296" y="352"/>
                      </a:lnTo>
                      <a:lnTo>
                        <a:pt x="294" y="352"/>
                      </a:lnTo>
                      <a:lnTo>
                        <a:pt x="296" y="352"/>
                      </a:lnTo>
                      <a:lnTo>
                        <a:pt x="294" y="352"/>
                      </a:lnTo>
                      <a:lnTo>
                        <a:pt x="292" y="352"/>
                      </a:lnTo>
                      <a:lnTo>
                        <a:pt x="294" y="352"/>
                      </a:lnTo>
                      <a:lnTo>
                        <a:pt x="294" y="354"/>
                      </a:lnTo>
                      <a:lnTo>
                        <a:pt x="294" y="352"/>
                      </a:lnTo>
                      <a:lnTo>
                        <a:pt x="296" y="352"/>
                      </a:lnTo>
                      <a:lnTo>
                        <a:pt x="299" y="352"/>
                      </a:lnTo>
                      <a:lnTo>
                        <a:pt x="301" y="352"/>
                      </a:lnTo>
                      <a:lnTo>
                        <a:pt x="301" y="354"/>
                      </a:lnTo>
                      <a:lnTo>
                        <a:pt x="299" y="354"/>
                      </a:lnTo>
                      <a:lnTo>
                        <a:pt x="301" y="354"/>
                      </a:lnTo>
                      <a:lnTo>
                        <a:pt x="301" y="357"/>
                      </a:lnTo>
                      <a:lnTo>
                        <a:pt x="299" y="357"/>
                      </a:lnTo>
                      <a:lnTo>
                        <a:pt x="296" y="357"/>
                      </a:lnTo>
                      <a:lnTo>
                        <a:pt x="294" y="357"/>
                      </a:lnTo>
                      <a:lnTo>
                        <a:pt x="292" y="357"/>
                      </a:lnTo>
                      <a:lnTo>
                        <a:pt x="289" y="357"/>
                      </a:lnTo>
                      <a:lnTo>
                        <a:pt x="292" y="357"/>
                      </a:lnTo>
                      <a:lnTo>
                        <a:pt x="294" y="357"/>
                      </a:lnTo>
                      <a:lnTo>
                        <a:pt x="296" y="357"/>
                      </a:lnTo>
                      <a:lnTo>
                        <a:pt x="296" y="359"/>
                      </a:lnTo>
                      <a:lnTo>
                        <a:pt x="294" y="359"/>
                      </a:lnTo>
                      <a:lnTo>
                        <a:pt x="296" y="359"/>
                      </a:lnTo>
                      <a:lnTo>
                        <a:pt x="299" y="359"/>
                      </a:lnTo>
                      <a:lnTo>
                        <a:pt x="299" y="357"/>
                      </a:lnTo>
                      <a:lnTo>
                        <a:pt x="299" y="359"/>
                      </a:lnTo>
                      <a:lnTo>
                        <a:pt x="299" y="357"/>
                      </a:lnTo>
                      <a:lnTo>
                        <a:pt x="301" y="357"/>
                      </a:lnTo>
                      <a:lnTo>
                        <a:pt x="301" y="359"/>
                      </a:lnTo>
                      <a:lnTo>
                        <a:pt x="299" y="359"/>
                      </a:lnTo>
                      <a:lnTo>
                        <a:pt x="296" y="361"/>
                      </a:lnTo>
                      <a:lnTo>
                        <a:pt x="294" y="361"/>
                      </a:lnTo>
                      <a:lnTo>
                        <a:pt x="292" y="361"/>
                      </a:lnTo>
                      <a:lnTo>
                        <a:pt x="289" y="361"/>
                      </a:lnTo>
                      <a:lnTo>
                        <a:pt x="287" y="361"/>
                      </a:lnTo>
                      <a:lnTo>
                        <a:pt x="289" y="361"/>
                      </a:lnTo>
                      <a:lnTo>
                        <a:pt x="289" y="364"/>
                      </a:lnTo>
                      <a:lnTo>
                        <a:pt x="287" y="364"/>
                      </a:lnTo>
                      <a:lnTo>
                        <a:pt x="287" y="361"/>
                      </a:lnTo>
                      <a:lnTo>
                        <a:pt x="284" y="361"/>
                      </a:lnTo>
                      <a:lnTo>
                        <a:pt x="287" y="361"/>
                      </a:lnTo>
                      <a:lnTo>
                        <a:pt x="287" y="364"/>
                      </a:lnTo>
                      <a:lnTo>
                        <a:pt x="284" y="364"/>
                      </a:lnTo>
                      <a:lnTo>
                        <a:pt x="282" y="366"/>
                      </a:lnTo>
                      <a:lnTo>
                        <a:pt x="280" y="366"/>
                      </a:lnTo>
                      <a:lnTo>
                        <a:pt x="280" y="364"/>
                      </a:lnTo>
                      <a:lnTo>
                        <a:pt x="277" y="364"/>
                      </a:lnTo>
                      <a:lnTo>
                        <a:pt x="277" y="366"/>
                      </a:lnTo>
                      <a:lnTo>
                        <a:pt x="277" y="364"/>
                      </a:lnTo>
                      <a:lnTo>
                        <a:pt x="275" y="364"/>
                      </a:lnTo>
                      <a:lnTo>
                        <a:pt x="273" y="364"/>
                      </a:lnTo>
                      <a:lnTo>
                        <a:pt x="273" y="361"/>
                      </a:lnTo>
                      <a:lnTo>
                        <a:pt x="273" y="364"/>
                      </a:lnTo>
                      <a:lnTo>
                        <a:pt x="270" y="364"/>
                      </a:lnTo>
                      <a:lnTo>
                        <a:pt x="268" y="364"/>
                      </a:lnTo>
                      <a:lnTo>
                        <a:pt x="265" y="364"/>
                      </a:lnTo>
                      <a:lnTo>
                        <a:pt x="263" y="364"/>
                      </a:lnTo>
                      <a:lnTo>
                        <a:pt x="263" y="366"/>
                      </a:lnTo>
                      <a:lnTo>
                        <a:pt x="261" y="366"/>
                      </a:lnTo>
                      <a:lnTo>
                        <a:pt x="263" y="366"/>
                      </a:lnTo>
                      <a:lnTo>
                        <a:pt x="263" y="364"/>
                      </a:lnTo>
                      <a:lnTo>
                        <a:pt x="265" y="364"/>
                      </a:lnTo>
                      <a:lnTo>
                        <a:pt x="268" y="364"/>
                      </a:lnTo>
                      <a:lnTo>
                        <a:pt x="270" y="364"/>
                      </a:lnTo>
                      <a:lnTo>
                        <a:pt x="273" y="364"/>
                      </a:lnTo>
                      <a:lnTo>
                        <a:pt x="275" y="364"/>
                      </a:lnTo>
                      <a:lnTo>
                        <a:pt x="277" y="364"/>
                      </a:lnTo>
                      <a:lnTo>
                        <a:pt x="277" y="366"/>
                      </a:lnTo>
                      <a:lnTo>
                        <a:pt x="280" y="366"/>
                      </a:lnTo>
                      <a:lnTo>
                        <a:pt x="282" y="366"/>
                      </a:lnTo>
                      <a:lnTo>
                        <a:pt x="284" y="366"/>
                      </a:lnTo>
                      <a:lnTo>
                        <a:pt x="284" y="364"/>
                      </a:lnTo>
                      <a:lnTo>
                        <a:pt x="287" y="364"/>
                      </a:lnTo>
                      <a:lnTo>
                        <a:pt x="289" y="364"/>
                      </a:lnTo>
                      <a:lnTo>
                        <a:pt x="292" y="364"/>
                      </a:lnTo>
                      <a:lnTo>
                        <a:pt x="292" y="366"/>
                      </a:lnTo>
                      <a:lnTo>
                        <a:pt x="289" y="366"/>
                      </a:lnTo>
                      <a:lnTo>
                        <a:pt x="292" y="366"/>
                      </a:lnTo>
                      <a:lnTo>
                        <a:pt x="289" y="366"/>
                      </a:lnTo>
                      <a:lnTo>
                        <a:pt x="289" y="369"/>
                      </a:lnTo>
                      <a:lnTo>
                        <a:pt x="287" y="369"/>
                      </a:lnTo>
                      <a:lnTo>
                        <a:pt x="284" y="369"/>
                      </a:lnTo>
                      <a:lnTo>
                        <a:pt x="287" y="369"/>
                      </a:lnTo>
                      <a:lnTo>
                        <a:pt x="289" y="369"/>
                      </a:lnTo>
                      <a:lnTo>
                        <a:pt x="292" y="369"/>
                      </a:lnTo>
                      <a:lnTo>
                        <a:pt x="292" y="366"/>
                      </a:lnTo>
                      <a:lnTo>
                        <a:pt x="292" y="369"/>
                      </a:lnTo>
                      <a:lnTo>
                        <a:pt x="294" y="366"/>
                      </a:lnTo>
                      <a:lnTo>
                        <a:pt x="294" y="369"/>
                      </a:lnTo>
                      <a:lnTo>
                        <a:pt x="292" y="369"/>
                      </a:lnTo>
                      <a:lnTo>
                        <a:pt x="294" y="369"/>
                      </a:lnTo>
                      <a:lnTo>
                        <a:pt x="294" y="371"/>
                      </a:lnTo>
                      <a:lnTo>
                        <a:pt x="296" y="371"/>
                      </a:lnTo>
                      <a:lnTo>
                        <a:pt x="299" y="371"/>
                      </a:lnTo>
                      <a:lnTo>
                        <a:pt x="301" y="371"/>
                      </a:lnTo>
                      <a:lnTo>
                        <a:pt x="303" y="371"/>
                      </a:lnTo>
                      <a:lnTo>
                        <a:pt x="306" y="371"/>
                      </a:lnTo>
                      <a:lnTo>
                        <a:pt x="306" y="369"/>
                      </a:lnTo>
                      <a:lnTo>
                        <a:pt x="308" y="369"/>
                      </a:lnTo>
                      <a:lnTo>
                        <a:pt x="311" y="369"/>
                      </a:lnTo>
                      <a:lnTo>
                        <a:pt x="313" y="369"/>
                      </a:lnTo>
                      <a:lnTo>
                        <a:pt x="315" y="369"/>
                      </a:lnTo>
                      <a:lnTo>
                        <a:pt x="318" y="369"/>
                      </a:lnTo>
                      <a:lnTo>
                        <a:pt x="318" y="371"/>
                      </a:lnTo>
                      <a:lnTo>
                        <a:pt x="315" y="371"/>
                      </a:lnTo>
                      <a:lnTo>
                        <a:pt x="315" y="373"/>
                      </a:lnTo>
                      <a:lnTo>
                        <a:pt x="315" y="371"/>
                      </a:lnTo>
                      <a:lnTo>
                        <a:pt x="313" y="371"/>
                      </a:lnTo>
                      <a:lnTo>
                        <a:pt x="313" y="373"/>
                      </a:lnTo>
                      <a:lnTo>
                        <a:pt x="315" y="373"/>
                      </a:lnTo>
                      <a:lnTo>
                        <a:pt x="315" y="376"/>
                      </a:lnTo>
                      <a:lnTo>
                        <a:pt x="315" y="378"/>
                      </a:lnTo>
                      <a:lnTo>
                        <a:pt x="315" y="380"/>
                      </a:lnTo>
                      <a:lnTo>
                        <a:pt x="313" y="380"/>
                      </a:lnTo>
                      <a:lnTo>
                        <a:pt x="313" y="383"/>
                      </a:lnTo>
                      <a:lnTo>
                        <a:pt x="311" y="383"/>
                      </a:lnTo>
                      <a:lnTo>
                        <a:pt x="308" y="383"/>
                      </a:lnTo>
                      <a:lnTo>
                        <a:pt x="308" y="385"/>
                      </a:lnTo>
                      <a:lnTo>
                        <a:pt x="306" y="385"/>
                      </a:lnTo>
                      <a:lnTo>
                        <a:pt x="303" y="385"/>
                      </a:lnTo>
                      <a:lnTo>
                        <a:pt x="301" y="388"/>
                      </a:lnTo>
                      <a:lnTo>
                        <a:pt x="301" y="390"/>
                      </a:lnTo>
                      <a:lnTo>
                        <a:pt x="301" y="392"/>
                      </a:lnTo>
                      <a:lnTo>
                        <a:pt x="299" y="392"/>
                      </a:lnTo>
                      <a:lnTo>
                        <a:pt x="296" y="392"/>
                      </a:lnTo>
                      <a:lnTo>
                        <a:pt x="294" y="392"/>
                      </a:lnTo>
                      <a:lnTo>
                        <a:pt x="292" y="392"/>
                      </a:lnTo>
                      <a:lnTo>
                        <a:pt x="292" y="395"/>
                      </a:lnTo>
                      <a:lnTo>
                        <a:pt x="289" y="395"/>
                      </a:lnTo>
                      <a:lnTo>
                        <a:pt x="287" y="395"/>
                      </a:lnTo>
                      <a:lnTo>
                        <a:pt x="284" y="397"/>
                      </a:lnTo>
                      <a:lnTo>
                        <a:pt x="282" y="397"/>
                      </a:lnTo>
                      <a:lnTo>
                        <a:pt x="280" y="397"/>
                      </a:lnTo>
                      <a:lnTo>
                        <a:pt x="280" y="399"/>
                      </a:lnTo>
                      <a:lnTo>
                        <a:pt x="280" y="397"/>
                      </a:lnTo>
                      <a:lnTo>
                        <a:pt x="280" y="399"/>
                      </a:lnTo>
                      <a:lnTo>
                        <a:pt x="277" y="399"/>
                      </a:lnTo>
                      <a:lnTo>
                        <a:pt x="277" y="402"/>
                      </a:lnTo>
                      <a:lnTo>
                        <a:pt x="275" y="402"/>
                      </a:lnTo>
                      <a:lnTo>
                        <a:pt x="275" y="399"/>
                      </a:lnTo>
                      <a:lnTo>
                        <a:pt x="273" y="399"/>
                      </a:lnTo>
                      <a:lnTo>
                        <a:pt x="270" y="399"/>
                      </a:lnTo>
                      <a:lnTo>
                        <a:pt x="268" y="399"/>
                      </a:lnTo>
                      <a:lnTo>
                        <a:pt x="268" y="397"/>
                      </a:lnTo>
                      <a:lnTo>
                        <a:pt x="265" y="397"/>
                      </a:lnTo>
                      <a:lnTo>
                        <a:pt x="263" y="397"/>
                      </a:lnTo>
                      <a:lnTo>
                        <a:pt x="261" y="397"/>
                      </a:lnTo>
                      <a:lnTo>
                        <a:pt x="258" y="397"/>
                      </a:lnTo>
                      <a:lnTo>
                        <a:pt x="256" y="397"/>
                      </a:lnTo>
                      <a:lnTo>
                        <a:pt x="254" y="397"/>
                      </a:lnTo>
                      <a:lnTo>
                        <a:pt x="251" y="397"/>
                      </a:lnTo>
                      <a:lnTo>
                        <a:pt x="249" y="397"/>
                      </a:lnTo>
                      <a:lnTo>
                        <a:pt x="249" y="399"/>
                      </a:lnTo>
                      <a:lnTo>
                        <a:pt x="246" y="399"/>
                      </a:lnTo>
                      <a:lnTo>
                        <a:pt x="244" y="399"/>
                      </a:lnTo>
                      <a:lnTo>
                        <a:pt x="244" y="402"/>
                      </a:lnTo>
                      <a:lnTo>
                        <a:pt x="242" y="402"/>
                      </a:lnTo>
                      <a:lnTo>
                        <a:pt x="242" y="399"/>
                      </a:lnTo>
                      <a:lnTo>
                        <a:pt x="239" y="399"/>
                      </a:lnTo>
                      <a:lnTo>
                        <a:pt x="239" y="397"/>
                      </a:lnTo>
                      <a:lnTo>
                        <a:pt x="242" y="397"/>
                      </a:lnTo>
                      <a:lnTo>
                        <a:pt x="239" y="397"/>
                      </a:lnTo>
                      <a:lnTo>
                        <a:pt x="242" y="397"/>
                      </a:lnTo>
                      <a:lnTo>
                        <a:pt x="239" y="397"/>
                      </a:lnTo>
                      <a:lnTo>
                        <a:pt x="239" y="395"/>
                      </a:lnTo>
                      <a:lnTo>
                        <a:pt x="239" y="397"/>
                      </a:lnTo>
                      <a:lnTo>
                        <a:pt x="239" y="395"/>
                      </a:lnTo>
                      <a:lnTo>
                        <a:pt x="239" y="397"/>
                      </a:lnTo>
                      <a:lnTo>
                        <a:pt x="237" y="397"/>
                      </a:lnTo>
                      <a:lnTo>
                        <a:pt x="237" y="395"/>
                      </a:lnTo>
                      <a:lnTo>
                        <a:pt x="237" y="397"/>
                      </a:lnTo>
                      <a:lnTo>
                        <a:pt x="237" y="395"/>
                      </a:lnTo>
                      <a:lnTo>
                        <a:pt x="237" y="397"/>
                      </a:lnTo>
                      <a:lnTo>
                        <a:pt x="237" y="395"/>
                      </a:lnTo>
                      <a:lnTo>
                        <a:pt x="235" y="395"/>
                      </a:lnTo>
                      <a:lnTo>
                        <a:pt x="235" y="397"/>
                      </a:lnTo>
                      <a:lnTo>
                        <a:pt x="235" y="399"/>
                      </a:lnTo>
                      <a:lnTo>
                        <a:pt x="235" y="397"/>
                      </a:lnTo>
                      <a:lnTo>
                        <a:pt x="235" y="399"/>
                      </a:lnTo>
                      <a:lnTo>
                        <a:pt x="232" y="399"/>
                      </a:lnTo>
                      <a:lnTo>
                        <a:pt x="232" y="397"/>
                      </a:lnTo>
                      <a:lnTo>
                        <a:pt x="232" y="395"/>
                      </a:lnTo>
                      <a:lnTo>
                        <a:pt x="232" y="397"/>
                      </a:lnTo>
                      <a:lnTo>
                        <a:pt x="232" y="395"/>
                      </a:lnTo>
                      <a:lnTo>
                        <a:pt x="230" y="395"/>
                      </a:lnTo>
                      <a:lnTo>
                        <a:pt x="230" y="397"/>
                      </a:lnTo>
                      <a:lnTo>
                        <a:pt x="230" y="395"/>
                      </a:lnTo>
                      <a:lnTo>
                        <a:pt x="230" y="397"/>
                      </a:lnTo>
                      <a:lnTo>
                        <a:pt x="232" y="397"/>
                      </a:lnTo>
                      <a:lnTo>
                        <a:pt x="232" y="399"/>
                      </a:lnTo>
                      <a:lnTo>
                        <a:pt x="230" y="399"/>
                      </a:lnTo>
                      <a:lnTo>
                        <a:pt x="230" y="397"/>
                      </a:lnTo>
                      <a:lnTo>
                        <a:pt x="227" y="397"/>
                      </a:lnTo>
                      <a:lnTo>
                        <a:pt x="225" y="397"/>
                      </a:lnTo>
                      <a:lnTo>
                        <a:pt x="225" y="395"/>
                      </a:lnTo>
                      <a:lnTo>
                        <a:pt x="225" y="392"/>
                      </a:lnTo>
                      <a:lnTo>
                        <a:pt x="227" y="392"/>
                      </a:lnTo>
                      <a:lnTo>
                        <a:pt x="225" y="392"/>
                      </a:lnTo>
                      <a:lnTo>
                        <a:pt x="225" y="395"/>
                      </a:lnTo>
                      <a:lnTo>
                        <a:pt x="223" y="395"/>
                      </a:lnTo>
                      <a:lnTo>
                        <a:pt x="223" y="392"/>
                      </a:lnTo>
                      <a:lnTo>
                        <a:pt x="223" y="395"/>
                      </a:lnTo>
                      <a:lnTo>
                        <a:pt x="223" y="392"/>
                      </a:lnTo>
                      <a:lnTo>
                        <a:pt x="220" y="392"/>
                      </a:lnTo>
                      <a:lnTo>
                        <a:pt x="223" y="392"/>
                      </a:lnTo>
                      <a:lnTo>
                        <a:pt x="223" y="395"/>
                      </a:lnTo>
                      <a:lnTo>
                        <a:pt x="225" y="395"/>
                      </a:lnTo>
                      <a:lnTo>
                        <a:pt x="225" y="397"/>
                      </a:lnTo>
                      <a:lnTo>
                        <a:pt x="225" y="399"/>
                      </a:lnTo>
                      <a:lnTo>
                        <a:pt x="223" y="399"/>
                      </a:lnTo>
                      <a:lnTo>
                        <a:pt x="220" y="399"/>
                      </a:lnTo>
                      <a:lnTo>
                        <a:pt x="218" y="399"/>
                      </a:lnTo>
                      <a:lnTo>
                        <a:pt x="218" y="402"/>
                      </a:lnTo>
                      <a:lnTo>
                        <a:pt x="216" y="402"/>
                      </a:lnTo>
                      <a:lnTo>
                        <a:pt x="213" y="402"/>
                      </a:lnTo>
                      <a:lnTo>
                        <a:pt x="211" y="402"/>
                      </a:lnTo>
                      <a:lnTo>
                        <a:pt x="209" y="402"/>
                      </a:lnTo>
                      <a:lnTo>
                        <a:pt x="206" y="402"/>
                      </a:lnTo>
                      <a:lnTo>
                        <a:pt x="204" y="404"/>
                      </a:lnTo>
                      <a:lnTo>
                        <a:pt x="206" y="402"/>
                      </a:lnTo>
                      <a:lnTo>
                        <a:pt x="204" y="402"/>
                      </a:lnTo>
                      <a:lnTo>
                        <a:pt x="201" y="402"/>
                      </a:lnTo>
                      <a:lnTo>
                        <a:pt x="199" y="402"/>
                      </a:lnTo>
                      <a:lnTo>
                        <a:pt x="201" y="402"/>
                      </a:lnTo>
                      <a:lnTo>
                        <a:pt x="201" y="404"/>
                      </a:lnTo>
                      <a:lnTo>
                        <a:pt x="201" y="402"/>
                      </a:lnTo>
                      <a:lnTo>
                        <a:pt x="201" y="404"/>
                      </a:lnTo>
                      <a:lnTo>
                        <a:pt x="204" y="404"/>
                      </a:lnTo>
                      <a:lnTo>
                        <a:pt x="201" y="404"/>
                      </a:lnTo>
                      <a:lnTo>
                        <a:pt x="204" y="404"/>
                      </a:lnTo>
                      <a:lnTo>
                        <a:pt x="204" y="407"/>
                      </a:lnTo>
                      <a:lnTo>
                        <a:pt x="206" y="407"/>
                      </a:lnTo>
                      <a:lnTo>
                        <a:pt x="204" y="407"/>
                      </a:lnTo>
                      <a:lnTo>
                        <a:pt x="204" y="409"/>
                      </a:lnTo>
                      <a:lnTo>
                        <a:pt x="201" y="409"/>
                      </a:lnTo>
                      <a:lnTo>
                        <a:pt x="201" y="407"/>
                      </a:lnTo>
                      <a:lnTo>
                        <a:pt x="199" y="409"/>
                      </a:lnTo>
                      <a:lnTo>
                        <a:pt x="199" y="407"/>
                      </a:lnTo>
                      <a:lnTo>
                        <a:pt x="197" y="407"/>
                      </a:lnTo>
                      <a:lnTo>
                        <a:pt x="194" y="407"/>
                      </a:lnTo>
                      <a:lnTo>
                        <a:pt x="192" y="407"/>
                      </a:lnTo>
                      <a:lnTo>
                        <a:pt x="190" y="407"/>
                      </a:lnTo>
                      <a:lnTo>
                        <a:pt x="187" y="407"/>
                      </a:lnTo>
                      <a:lnTo>
                        <a:pt x="190" y="407"/>
                      </a:lnTo>
                      <a:lnTo>
                        <a:pt x="187" y="407"/>
                      </a:lnTo>
                      <a:lnTo>
                        <a:pt x="187" y="409"/>
                      </a:lnTo>
                      <a:lnTo>
                        <a:pt x="190" y="409"/>
                      </a:lnTo>
                      <a:lnTo>
                        <a:pt x="190" y="411"/>
                      </a:lnTo>
                      <a:lnTo>
                        <a:pt x="187" y="411"/>
                      </a:lnTo>
                      <a:lnTo>
                        <a:pt x="187" y="409"/>
                      </a:lnTo>
                      <a:lnTo>
                        <a:pt x="185" y="407"/>
                      </a:lnTo>
                      <a:lnTo>
                        <a:pt x="182" y="404"/>
                      </a:lnTo>
                      <a:lnTo>
                        <a:pt x="180" y="404"/>
                      </a:lnTo>
                      <a:lnTo>
                        <a:pt x="178" y="402"/>
                      </a:lnTo>
                      <a:lnTo>
                        <a:pt x="175" y="402"/>
                      </a:lnTo>
                      <a:lnTo>
                        <a:pt x="173" y="402"/>
                      </a:lnTo>
                      <a:lnTo>
                        <a:pt x="171" y="402"/>
                      </a:lnTo>
                      <a:lnTo>
                        <a:pt x="168" y="402"/>
                      </a:lnTo>
                      <a:lnTo>
                        <a:pt x="166" y="402"/>
                      </a:lnTo>
                      <a:lnTo>
                        <a:pt x="166" y="404"/>
                      </a:lnTo>
                      <a:lnTo>
                        <a:pt x="163" y="404"/>
                      </a:lnTo>
                      <a:lnTo>
                        <a:pt x="161" y="404"/>
                      </a:lnTo>
                      <a:lnTo>
                        <a:pt x="161" y="407"/>
                      </a:lnTo>
                      <a:lnTo>
                        <a:pt x="159" y="407"/>
                      </a:lnTo>
                      <a:lnTo>
                        <a:pt x="156" y="407"/>
                      </a:lnTo>
                      <a:lnTo>
                        <a:pt x="156" y="404"/>
                      </a:lnTo>
                      <a:lnTo>
                        <a:pt x="154" y="404"/>
                      </a:lnTo>
                      <a:lnTo>
                        <a:pt x="154" y="407"/>
                      </a:lnTo>
                      <a:lnTo>
                        <a:pt x="156" y="407"/>
                      </a:lnTo>
                      <a:lnTo>
                        <a:pt x="156" y="409"/>
                      </a:lnTo>
                      <a:lnTo>
                        <a:pt x="154" y="409"/>
                      </a:lnTo>
                      <a:lnTo>
                        <a:pt x="154" y="411"/>
                      </a:lnTo>
                      <a:lnTo>
                        <a:pt x="152" y="409"/>
                      </a:lnTo>
                      <a:lnTo>
                        <a:pt x="152" y="411"/>
                      </a:lnTo>
                      <a:lnTo>
                        <a:pt x="154" y="411"/>
                      </a:lnTo>
                      <a:lnTo>
                        <a:pt x="154" y="414"/>
                      </a:lnTo>
                      <a:lnTo>
                        <a:pt x="152" y="414"/>
                      </a:lnTo>
                      <a:lnTo>
                        <a:pt x="152" y="416"/>
                      </a:lnTo>
                      <a:lnTo>
                        <a:pt x="154" y="416"/>
                      </a:lnTo>
                      <a:lnTo>
                        <a:pt x="154" y="418"/>
                      </a:lnTo>
                      <a:lnTo>
                        <a:pt x="154" y="416"/>
                      </a:lnTo>
                      <a:lnTo>
                        <a:pt x="154" y="418"/>
                      </a:lnTo>
                      <a:lnTo>
                        <a:pt x="154" y="416"/>
                      </a:lnTo>
                      <a:lnTo>
                        <a:pt x="154" y="418"/>
                      </a:lnTo>
                      <a:lnTo>
                        <a:pt x="152" y="418"/>
                      </a:lnTo>
                      <a:lnTo>
                        <a:pt x="154" y="418"/>
                      </a:lnTo>
                      <a:lnTo>
                        <a:pt x="154" y="421"/>
                      </a:lnTo>
                      <a:lnTo>
                        <a:pt x="152" y="421"/>
                      </a:lnTo>
                      <a:lnTo>
                        <a:pt x="152" y="418"/>
                      </a:lnTo>
                      <a:lnTo>
                        <a:pt x="149" y="418"/>
                      </a:lnTo>
                      <a:lnTo>
                        <a:pt x="152" y="418"/>
                      </a:lnTo>
                      <a:lnTo>
                        <a:pt x="149" y="418"/>
                      </a:lnTo>
                      <a:lnTo>
                        <a:pt x="149" y="416"/>
                      </a:lnTo>
                      <a:lnTo>
                        <a:pt x="149" y="418"/>
                      </a:lnTo>
                      <a:lnTo>
                        <a:pt x="152" y="418"/>
                      </a:lnTo>
                      <a:lnTo>
                        <a:pt x="149" y="418"/>
                      </a:lnTo>
                      <a:lnTo>
                        <a:pt x="152" y="418"/>
                      </a:lnTo>
                      <a:lnTo>
                        <a:pt x="152" y="421"/>
                      </a:lnTo>
                      <a:lnTo>
                        <a:pt x="149" y="421"/>
                      </a:lnTo>
                      <a:lnTo>
                        <a:pt x="149" y="423"/>
                      </a:lnTo>
                      <a:lnTo>
                        <a:pt x="149" y="426"/>
                      </a:lnTo>
                      <a:lnTo>
                        <a:pt x="147" y="426"/>
                      </a:lnTo>
                      <a:lnTo>
                        <a:pt x="147" y="428"/>
                      </a:lnTo>
                      <a:lnTo>
                        <a:pt x="147" y="426"/>
                      </a:lnTo>
                      <a:lnTo>
                        <a:pt x="144" y="426"/>
                      </a:lnTo>
                      <a:lnTo>
                        <a:pt x="147" y="426"/>
                      </a:lnTo>
                      <a:lnTo>
                        <a:pt x="144" y="426"/>
                      </a:lnTo>
                      <a:lnTo>
                        <a:pt x="144" y="423"/>
                      </a:lnTo>
                      <a:lnTo>
                        <a:pt x="147" y="423"/>
                      </a:lnTo>
                      <a:lnTo>
                        <a:pt x="144" y="423"/>
                      </a:lnTo>
                      <a:lnTo>
                        <a:pt x="144" y="426"/>
                      </a:lnTo>
                      <a:lnTo>
                        <a:pt x="142" y="426"/>
                      </a:lnTo>
                      <a:lnTo>
                        <a:pt x="142" y="423"/>
                      </a:lnTo>
                      <a:lnTo>
                        <a:pt x="140" y="423"/>
                      </a:lnTo>
                      <a:lnTo>
                        <a:pt x="142" y="423"/>
                      </a:lnTo>
                      <a:lnTo>
                        <a:pt x="142" y="421"/>
                      </a:lnTo>
                      <a:lnTo>
                        <a:pt x="142" y="423"/>
                      </a:lnTo>
                      <a:lnTo>
                        <a:pt x="140" y="423"/>
                      </a:lnTo>
                      <a:lnTo>
                        <a:pt x="140" y="421"/>
                      </a:lnTo>
                      <a:lnTo>
                        <a:pt x="137" y="421"/>
                      </a:lnTo>
                      <a:lnTo>
                        <a:pt x="137" y="423"/>
                      </a:lnTo>
                      <a:lnTo>
                        <a:pt x="135" y="423"/>
                      </a:lnTo>
                      <a:lnTo>
                        <a:pt x="135" y="421"/>
                      </a:lnTo>
                      <a:lnTo>
                        <a:pt x="137" y="421"/>
                      </a:lnTo>
                      <a:lnTo>
                        <a:pt x="135" y="421"/>
                      </a:lnTo>
                      <a:lnTo>
                        <a:pt x="133" y="421"/>
                      </a:lnTo>
                      <a:lnTo>
                        <a:pt x="133" y="418"/>
                      </a:lnTo>
                      <a:lnTo>
                        <a:pt x="135" y="418"/>
                      </a:lnTo>
                      <a:lnTo>
                        <a:pt x="133" y="418"/>
                      </a:lnTo>
                      <a:lnTo>
                        <a:pt x="130" y="418"/>
                      </a:lnTo>
                      <a:lnTo>
                        <a:pt x="133" y="418"/>
                      </a:lnTo>
                      <a:lnTo>
                        <a:pt x="130" y="418"/>
                      </a:lnTo>
                      <a:lnTo>
                        <a:pt x="130" y="416"/>
                      </a:lnTo>
                      <a:lnTo>
                        <a:pt x="133" y="416"/>
                      </a:lnTo>
                      <a:lnTo>
                        <a:pt x="133" y="414"/>
                      </a:lnTo>
                      <a:lnTo>
                        <a:pt x="130" y="414"/>
                      </a:lnTo>
                      <a:lnTo>
                        <a:pt x="130" y="416"/>
                      </a:lnTo>
                      <a:lnTo>
                        <a:pt x="130" y="414"/>
                      </a:lnTo>
                      <a:lnTo>
                        <a:pt x="128" y="414"/>
                      </a:lnTo>
                      <a:lnTo>
                        <a:pt x="130" y="414"/>
                      </a:lnTo>
                      <a:lnTo>
                        <a:pt x="130" y="416"/>
                      </a:lnTo>
                      <a:lnTo>
                        <a:pt x="130" y="418"/>
                      </a:lnTo>
                      <a:lnTo>
                        <a:pt x="128" y="418"/>
                      </a:lnTo>
                      <a:lnTo>
                        <a:pt x="130" y="418"/>
                      </a:lnTo>
                      <a:lnTo>
                        <a:pt x="130" y="421"/>
                      </a:lnTo>
                      <a:lnTo>
                        <a:pt x="130" y="418"/>
                      </a:lnTo>
                      <a:lnTo>
                        <a:pt x="130" y="421"/>
                      </a:lnTo>
                      <a:lnTo>
                        <a:pt x="128" y="421"/>
                      </a:lnTo>
                      <a:lnTo>
                        <a:pt x="128" y="418"/>
                      </a:lnTo>
                      <a:lnTo>
                        <a:pt x="125" y="418"/>
                      </a:lnTo>
                      <a:lnTo>
                        <a:pt x="123" y="418"/>
                      </a:lnTo>
                      <a:lnTo>
                        <a:pt x="123" y="421"/>
                      </a:lnTo>
                      <a:lnTo>
                        <a:pt x="121" y="421"/>
                      </a:lnTo>
                      <a:lnTo>
                        <a:pt x="118" y="421"/>
                      </a:lnTo>
                      <a:lnTo>
                        <a:pt x="116" y="421"/>
                      </a:lnTo>
                      <a:lnTo>
                        <a:pt x="116" y="418"/>
                      </a:lnTo>
                      <a:lnTo>
                        <a:pt x="116" y="421"/>
                      </a:lnTo>
                      <a:lnTo>
                        <a:pt x="114" y="421"/>
                      </a:lnTo>
                      <a:lnTo>
                        <a:pt x="111" y="421"/>
                      </a:lnTo>
                      <a:lnTo>
                        <a:pt x="111" y="423"/>
                      </a:lnTo>
                      <a:lnTo>
                        <a:pt x="111" y="426"/>
                      </a:lnTo>
                      <a:lnTo>
                        <a:pt x="109" y="426"/>
                      </a:lnTo>
                      <a:lnTo>
                        <a:pt x="106" y="426"/>
                      </a:lnTo>
                      <a:lnTo>
                        <a:pt x="106" y="428"/>
                      </a:lnTo>
                      <a:lnTo>
                        <a:pt x="106" y="426"/>
                      </a:lnTo>
                      <a:lnTo>
                        <a:pt x="106" y="428"/>
                      </a:lnTo>
                      <a:lnTo>
                        <a:pt x="106" y="426"/>
                      </a:lnTo>
                      <a:lnTo>
                        <a:pt x="106" y="428"/>
                      </a:lnTo>
                      <a:lnTo>
                        <a:pt x="104" y="428"/>
                      </a:lnTo>
                      <a:lnTo>
                        <a:pt x="104" y="430"/>
                      </a:lnTo>
                      <a:lnTo>
                        <a:pt x="104" y="428"/>
                      </a:lnTo>
                      <a:lnTo>
                        <a:pt x="104" y="430"/>
                      </a:lnTo>
                      <a:lnTo>
                        <a:pt x="104" y="428"/>
                      </a:lnTo>
                      <a:lnTo>
                        <a:pt x="102" y="428"/>
                      </a:lnTo>
                      <a:lnTo>
                        <a:pt x="104" y="426"/>
                      </a:lnTo>
                      <a:lnTo>
                        <a:pt x="104" y="423"/>
                      </a:lnTo>
                      <a:lnTo>
                        <a:pt x="104" y="426"/>
                      </a:lnTo>
                      <a:lnTo>
                        <a:pt x="102" y="426"/>
                      </a:lnTo>
                      <a:lnTo>
                        <a:pt x="104" y="426"/>
                      </a:lnTo>
                      <a:lnTo>
                        <a:pt x="102" y="426"/>
                      </a:lnTo>
                      <a:lnTo>
                        <a:pt x="102" y="428"/>
                      </a:lnTo>
                      <a:lnTo>
                        <a:pt x="102" y="426"/>
                      </a:lnTo>
                      <a:lnTo>
                        <a:pt x="102" y="428"/>
                      </a:lnTo>
                      <a:lnTo>
                        <a:pt x="102" y="430"/>
                      </a:lnTo>
                      <a:lnTo>
                        <a:pt x="102" y="428"/>
                      </a:lnTo>
                      <a:lnTo>
                        <a:pt x="102" y="430"/>
                      </a:lnTo>
                      <a:lnTo>
                        <a:pt x="102" y="433"/>
                      </a:lnTo>
                      <a:lnTo>
                        <a:pt x="99" y="433"/>
                      </a:lnTo>
                      <a:lnTo>
                        <a:pt x="99" y="430"/>
                      </a:lnTo>
                      <a:lnTo>
                        <a:pt x="99" y="433"/>
                      </a:lnTo>
                      <a:lnTo>
                        <a:pt x="97" y="433"/>
                      </a:lnTo>
                      <a:lnTo>
                        <a:pt x="99" y="433"/>
                      </a:lnTo>
                      <a:lnTo>
                        <a:pt x="102" y="433"/>
                      </a:lnTo>
                      <a:lnTo>
                        <a:pt x="99" y="433"/>
                      </a:lnTo>
                      <a:lnTo>
                        <a:pt x="102" y="433"/>
                      </a:lnTo>
                      <a:lnTo>
                        <a:pt x="102" y="435"/>
                      </a:lnTo>
                      <a:lnTo>
                        <a:pt x="102" y="437"/>
                      </a:lnTo>
                      <a:lnTo>
                        <a:pt x="99" y="437"/>
                      </a:lnTo>
                      <a:lnTo>
                        <a:pt x="97" y="437"/>
                      </a:lnTo>
                      <a:lnTo>
                        <a:pt x="97" y="440"/>
                      </a:lnTo>
                      <a:lnTo>
                        <a:pt x="97" y="437"/>
                      </a:lnTo>
                      <a:lnTo>
                        <a:pt x="95" y="437"/>
                      </a:lnTo>
                      <a:lnTo>
                        <a:pt x="95" y="435"/>
                      </a:lnTo>
                      <a:lnTo>
                        <a:pt x="95" y="433"/>
                      </a:lnTo>
                      <a:lnTo>
                        <a:pt x="92" y="433"/>
                      </a:lnTo>
                      <a:lnTo>
                        <a:pt x="90" y="433"/>
                      </a:lnTo>
                      <a:lnTo>
                        <a:pt x="90" y="430"/>
                      </a:lnTo>
                      <a:lnTo>
                        <a:pt x="88" y="430"/>
                      </a:lnTo>
                      <a:lnTo>
                        <a:pt x="85" y="430"/>
                      </a:lnTo>
                      <a:lnTo>
                        <a:pt x="85" y="433"/>
                      </a:lnTo>
                      <a:lnTo>
                        <a:pt x="88" y="433"/>
                      </a:lnTo>
                      <a:lnTo>
                        <a:pt x="85" y="433"/>
                      </a:lnTo>
                      <a:lnTo>
                        <a:pt x="85" y="435"/>
                      </a:lnTo>
                      <a:lnTo>
                        <a:pt x="83" y="435"/>
                      </a:lnTo>
                      <a:lnTo>
                        <a:pt x="80" y="435"/>
                      </a:lnTo>
                      <a:lnTo>
                        <a:pt x="80" y="433"/>
                      </a:lnTo>
                      <a:lnTo>
                        <a:pt x="80" y="430"/>
                      </a:lnTo>
                      <a:lnTo>
                        <a:pt x="80" y="428"/>
                      </a:lnTo>
                      <a:lnTo>
                        <a:pt x="83" y="428"/>
                      </a:lnTo>
                      <a:lnTo>
                        <a:pt x="85" y="428"/>
                      </a:lnTo>
                      <a:lnTo>
                        <a:pt x="85" y="426"/>
                      </a:lnTo>
                      <a:lnTo>
                        <a:pt x="88" y="426"/>
                      </a:lnTo>
                      <a:lnTo>
                        <a:pt x="88" y="428"/>
                      </a:lnTo>
                      <a:lnTo>
                        <a:pt x="90" y="428"/>
                      </a:lnTo>
                      <a:lnTo>
                        <a:pt x="90" y="426"/>
                      </a:lnTo>
                      <a:lnTo>
                        <a:pt x="92" y="426"/>
                      </a:lnTo>
                      <a:lnTo>
                        <a:pt x="95" y="426"/>
                      </a:lnTo>
                      <a:lnTo>
                        <a:pt x="95" y="423"/>
                      </a:lnTo>
                      <a:lnTo>
                        <a:pt x="97" y="423"/>
                      </a:lnTo>
                      <a:lnTo>
                        <a:pt x="97" y="421"/>
                      </a:lnTo>
                      <a:lnTo>
                        <a:pt x="99" y="421"/>
                      </a:lnTo>
                      <a:lnTo>
                        <a:pt x="99" y="418"/>
                      </a:lnTo>
                      <a:lnTo>
                        <a:pt x="99" y="416"/>
                      </a:lnTo>
                      <a:lnTo>
                        <a:pt x="102" y="416"/>
                      </a:lnTo>
                      <a:lnTo>
                        <a:pt x="102" y="414"/>
                      </a:lnTo>
                      <a:lnTo>
                        <a:pt x="102" y="411"/>
                      </a:lnTo>
                      <a:lnTo>
                        <a:pt x="104" y="411"/>
                      </a:lnTo>
                      <a:lnTo>
                        <a:pt x="102" y="411"/>
                      </a:lnTo>
                      <a:lnTo>
                        <a:pt x="104" y="411"/>
                      </a:lnTo>
                      <a:lnTo>
                        <a:pt x="102" y="411"/>
                      </a:lnTo>
                      <a:lnTo>
                        <a:pt x="104" y="411"/>
                      </a:lnTo>
                      <a:lnTo>
                        <a:pt x="102" y="411"/>
                      </a:lnTo>
                      <a:lnTo>
                        <a:pt x="102" y="409"/>
                      </a:lnTo>
                      <a:lnTo>
                        <a:pt x="104" y="409"/>
                      </a:lnTo>
                      <a:lnTo>
                        <a:pt x="104" y="411"/>
                      </a:lnTo>
                      <a:lnTo>
                        <a:pt x="104" y="409"/>
                      </a:lnTo>
                      <a:lnTo>
                        <a:pt x="106" y="409"/>
                      </a:lnTo>
                      <a:lnTo>
                        <a:pt x="106" y="411"/>
                      </a:lnTo>
                      <a:lnTo>
                        <a:pt x="109" y="411"/>
                      </a:lnTo>
                      <a:lnTo>
                        <a:pt x="106" y="411"/>
                      </a:lnTo>
                      <a:lnTo>
                        <a:pt x="106" y="409"/>
                      </a:lnTo>
                      <a:lnTo>
                        <a:pt x="109" y="409"/>
                      </a:lnTo>
                      <a:lnTo>
                        <a:pt x="109" y="407"/>
                      </a:lnTo>
                      <a:lnTo>
                        <a:pt x="109" y="409"/>
                      </a:lnTo>
                      <a:lnTo>
                        <a:pt x="109" y="407"/>
                      </a:lnTo>
                      <a:lnTo>
                        <a:pt x="109" y="409"/>
                      </a:lnTo>
                      <a:lnTo>
                        <a:pt x="109" y="407"/>
                      </a:lnTo>
                      <a:lnTo>
                        <a:pt x="109" y="409"/>
                      </a:lnTo>
                      <a:lnTo>
                        <a:pt x="109" y="407"/>
                      </a:lnTo>
                      <a:lnTo>
                        <a:pt x="111" y="407"/>
                      </a:lnTo>
                      <a:lnTo>
                        <a:pt x="111" y="404"/>
                      </a:lnTo>
                      <a:lnTo>
                        <a:pt x="114" y="404"/>
                      </a:lnTo>
                      <a:lnTo>
                        <a:pt x="114" y="402"/>
                      </a:lnTo>
                      <a:lnTo>
                        <a:pt x="116" y="402"/>
                      </a:lnTo>
                      <a:lnTo>
                        <a:pt x="116" y="399"/>
                      </a:lnTo>
                      <a:lnTo>
                        <a:pt x="118" y="399"/>
                      </a:lnTo>
                      <a:lnTo>
                        <a:pt x="118" y="397"/>
                      </a:lnTo>
                      <a:lnTo>
                        <a:pt x="118" y="395"/>
                      </a:lnTo>
                      <a:lnTo>
                        <a:pt x="118" y="392"/>
                      </a:lnTo>
                      <a:lnTo>
                        <a:pt x="118" y="390"/>
                      </a:lnTo>
                      <a:lnTo>
                        <a:pt x="118" y="388"/>
                      </a:lnTo>
                      <a:lnTo>
                        <a:pt x="121" y="388"/>
                      </a:lnTo>
                      <a:lnTo>
                        <a:pt x="118" y="388"/>
                      </a:lnTo>
                      <a:lnTo>
                        <a:pt x="121" y="388"/>
                      </a:lnTo>
                      <a:lnTo>
                        <a:pt x="123" y="388"/>
                      </a:lnTo>
                      <a:lnTo>
                        <a:pt x="125" y="388"/>
                      </a:lnTo>
                      <a:lnTo>
                        <a:pt x="128" y="388"/>
                      </a:lnTo>
                      <a:lnTo>
                        <a:pt x="128" y="385"/>
                      </a:lnTo>
                      <a:lnTo>
                        <a:pt x="130" y="385"/>
                      </a:lnTo>
                      <a:lnTo>
                        <a:pt x="130" y="388"/>
                      </a:lnTo>
                      <a:lnTo>
                        <a:pt x="130" y="385"/>
                      </a:lnTo>
                      <a:lnTo>
                        <a:pt x="133" y="385"/>
                      </a:lnTo>
                      <a:lnTo>
                        <a:pt x="133" y="383"/>
                      </a:lnTo>
                      <a:lnTo>
                        <a:pt x="135" y="385"/>
                      </a:lnTo>
                      <a:lnTo>
                        <a:pt x="135" y="383"/>
                      </a:lnTo>
                      <a:lnTo>
                        <a:pt x="133" y="383"/>
                      </a:lnTo>
                      <a:lnTo>
                        <a:pt x="130" y="385"/>
                      </a:lnTo>
                      <a:lnTo>
                        <a:pt x="130" y="383"/>
                      </a:lnTo>
                      <a:lnTo>
                        <a:pt x="128" y="383"/>
                      </a:lnTo>
                      <a:lnTo>
                        <a:pt x="130" y="380"/>
                      </a:lnTo>
                      <a:lnTo>
                        <a:pt x="128" y="380"/>
                      </a:lnTo>
                      <a:lnTo>
                        <a:pt x="130" y="380"/>
                      </a:lnTo>
                      <a:lnTo>
                        <a:pt x="130" y="378"/>
                      </a:lnTo>
                      <a:lnTo>
                        <a:pt x="133" y="378"/>
                      </a:lnTo>
                      <a:lnTo>
                        <a:pt x="135" y="378"/>
                      </a:lnTo>
                      <a:lnTo>
                        <a:pt x="137" y="378"/>
                      </a:lnTo>
                      <a:lnTo>
                        <a:pt x="140" y="378"/>
                      </a:lnTo>
                      <a:lnTo>
                        <a:pt x="140" y="376"/>
                      </a:lnTo>
                      <a:lnTo>
                        <a:pt x="140" y="378"/>
                      </a:lnTo>
                      <a:lnTo>
                        <a:pt x="140" y="376"/>
                      </a:lnTo>
                      <a:lnTo>
                        <a:pt x="142" y="376"/>
                      </a:lnTo>
                      <a:lnTo>
                        <a:pt x="144" y="376"/>
                      </a:lnTo>
                      <a:lnTo>
                        <a:pt x="147" y="376"/>
                      </a:lnTo>
                      <a:lnTo>
                        <a:pt x="149" y="378"/>
                      </a:lnTo>
                      <a:lnTo>
                        <a:pt x="152" y="378"/>
                      </a:lnTo>
                      <a:lnTo>
                        <a:pt x="152" y="376"/>
                      </a:lnTo>
                      <a:lnTo>
                        <a:pt x="154" y="378"/>
                      </a:lnTo>
                      <a:lnTo>
                        <a:pt x="156" y="378"/>
                      </a:lnTo>
                      <a:lnTo>
                        <a:pt x="159" y="378"/>
                      </a:lnTo>
                      <a:lnTo>
                        <a:pt x="161" y="378"/>
                      </a:lnTo>
                      <a:lnTo>
                        <a:pt x="163" y="378"/>
                      </a:lnTo>
                      <a:lnTo>
                        <a:pt x="166" y="378"/>
                      </a:lnTo>
                      <a:lnTo>
                        <a:pt x="168" y="378"/>
                      </a:lnTo>
                      <a:lnTo>
                        <a:pt x="168" y="380"/>
                      </a:lnTo>
                      <a:lnTo>
                        <a:pt x="168" y="378"/>
                      </a:lnTo>
                      <a:lnTo>
                        <a:pt x="171" y="378"/>
                      </a:lnTo>
                      <a:lnTo>
                        <a:pt x="171" y="376"/>
                      </a:lnTo>
                      <a:lnTo>
                        <a:pt x="168" y="376"/>
                      </a:lnTo>
                      <a:lnTo>
                        <a:pt x="168" y="373"/>
                      </a:lnTo>
                      <a:lnTo>
                        <a:pt x="171" y="373"/>
                      </a:lnTo>
                      <a:lnTo>
                        <a:pt x="168" y="373"/>
                      </a:lnTo>
                      <a:lnTo>
                        <a:pt x="168" y="371"/>
                      </a:lnTo>
                      <a:lnTo>
                        <a:pt x="171" y="371"/>
                      </a:lnTo>
                      <a:lnTo>
                        <a:pt x="171" y="373"/>
                      </a:lnTo>
                      <a:lnTo>
                        <a:pt x="171" y="371"/>
                      </a:lnTo>
                      <a:lnTo>
                        <a:pt x="171" y="369"/>
                      </a:lnTo>
                      <a:lnTo>
                        <a:pt x="173" y="369"/>
                      </a:lnTo>
                      <a:lnTo>
                        <a:pt x="173" y="366"/>
                      </a:lnTo>
                      <a:lnTo>
                        <a:pt x="175" y="366"/>
                      </a:lnTo>
                      <a:lnTo>
                        <a:pt x="175" y="364"/>
                      </a:lnTo>
                      <a:lnTo>
                        <a:pt x="178" y="364"/>
                      </a:lnTo>
                      <a:lnTo>
                        <a:pt x="180" y="364"/>
                      </a:lnTo>
                      <a:lnTo>
                        <a:pt x="180" y="361"/>
                      </a:lnTo>
                      <a:lnTo>
                        <a:pt x="180" y="359"/>
                      </a:lnTo>
                      <a:lnTo>
                        <a:pt x="182" y="359"/>
                      </a:lnTo>
                      <a:lnTo>
                        <a:pt x="182" y="357"/>
                      </a:lnTo>
                      <a:lnTo>
                        <a:pt x="185" y="357"/>
                      </a:lnTo>
                      <a:lnTo>
                        <a:pt x="185" y="354"/>
                      </a:lnTo>
                      <a:lnTo>
                        <a:pt x="187" y="354"/>
                      </a:lnTo>
                      <a:lnTo>
                        <a:pt x="187" y="352"/>
                      </a:lnTo>
                      <a:lnTo>
                        <a:pt x="190" y="352"/>
                      </a:lnTo>
                      <a:lnTo>
                        <a:pt x="190" y="350"/>
                      </a:lnTo>
                      <a:lnTo>
                        <a:pt x="187" y="350"/>
                      </a:lnTo>
                      <a:lnTo>
                        <a:pt x="190" y="350"/>
                      </a:lnTo>
                      <a:lnTo>
                        <a:pt x="190" y="347"/>
                      </a:lnTo>
                      <a:lnTo>
                        <a:pt x="190" y="350"/>
                      </a:lnTo>
                      <a:lnTo>
                        <a:pt x="192" y="350"/>
                      </a:lnTo>
                      <a:lnTo>
                        <a:pt x="192" y="347"/>
                      </a:lnTo>
                      <a:lnTo>
                        <a:pt x="192" y="350"/>
                      </a:lnTo>
                      <a:lnTo>
                        <a:pt x="190" y="350"/>
                      </a:lnTo>
                      <a:lnTo>
                        <a:pt x="190" y="347"/>
                      </a:lnTo>
                      <a:lnTo>
                        <a:pt x="187" y="347"/>
                      </a:lnTo>
                      <a:lnTo>
                        <a:pt x="187" y="350"/>
                      </a:lnTo>
                      <a:lnTo>
                        <a:pt x="190" y="350"/>
                      </a:lnTo>
                      <a:lnTo>
                        <a:pt x="187" y="352"/>
                      </a:lnTo>
                      <a:lnTo>
                        <a:pt x="187" y="354"/>
                      </a:lnTo>
                      <a:lnTo>
                        <a:pt x="185" y="354"/>
                      </a:lnTo>
                      <a:lnTo>
                        <a:pt x="182" y="354"/>
                      </a:lnTo>
                      <a:lnTo>
                        <a:pt x="182" y="357"/>
                      </a:lnTo>
                      <a:lnTo>
                        <a:pt x="182" y="359"/>
                      </a:lnTo>
                      <a:lnTo>
                        <a:pt x="180" y="359"/>
                      </a:lnTo>
                      <a:lnTo>
                        <a:pt x="180" y="357"/>
                      </a:lnTo>
                      <a:lnTo>
                        <a:pt x="180" y="359"/>
                      </a:lnTo>
                      <a:lnTo>
                        <a:pt x="178" y="359"/>
                      </a:lnTo>
                      <a:lnTo>
                        <a:pt x="178" y="361"/>
                      </a:lnTo>
                      <a:lnTo>
                        <a:pt x="175" y="361"/>
                      </a:lnTo>
                      <a:lnTo>
                        <a:pt x="173" y="361"/>
                      </a:lnTo>
                      <a:lnTo>
                        <a:pt x="171" y="361"/>
                      </a:lnTo>
                      <a:lnTo>
                        <a:pt x="168" y="361"/>
                      </a:lnTo>
                      <a:lnTo>
                        <a:pt x="168" y="364"/>
                      </a:lnTo>
                      <a:lnTo>
                        <a:pt x="166" y="364"/>
                      </a:lnTo>
                      <a:lnTo>
                        <a:pt x="166" y="366"/>
                      </a:lnTo>
                      <a:lnTo>
                        <a:pt x="163" y="366"/>
                      </a:lnTo>
                      <a:lnTo>
                        <a:pt x="163" y="369"/>
                      </a:lnTo>
                      <a:lnTo>
                        <a:pt x="161" y="369"/>
                      </a:lnTo>
                      <a:lnTo>
                        <a:pt x="159" y="369"/>
                      </a:lnTo>
                      <a:lnTo>
                        <a:pt x="156" y="369"/>
                      </a:lnTo>
                      <a:lnTo>
                        <a:pt x="154" y="369"/>
                      </a:lnTo>
                      <a:lnTo>
                        <a:pt x="152" y="369"/>
                      </a:lnTo>
                      <a:lnTo>
                        <a:pt x="152" y="366"/>
                      </a:lnTo>
                      <a:lnTo>
                        <a:pt x="149" y="366"/>
                      </a:lnTo>
                      <a:lnTo>
                        <a:pt x="149" y="364"/>
                      </a:lnTo>
                      <a:lnTo>
                        <a:pt x="147" y="364"/>
                      </a:lnTo>
                      <a:lnTo>
                        <a:pt x="144" y="364"/>
                      </a:lnTo>
                      <a:lnTo>
                        <a:pt x="144" y="361"/>
                      </a:lnTo>
                      <a:lnTo>
                        <a:pt x="144" y="359"/>
                      </a:lnTo>
                      <a:lnTo>
                        <a:pt x="142" y="359"/>
                      </a:lnTo>
                      <a:lnTo>
                        <a:pt x="144" y="359"/>
                      </a:lnTo>
                      <a:lnTo>
                        <a:pt x="142" y="359"/>
                      </a:lnTo>
                      <a:lnTo>
                        <a:pt x="144" y="359"/>
                      </a:lnTo>
                      <a:lnTo>
                        <a:pt x="142" y="359"/>
                      </a:lnTo>
                      <a:lnTo>
                        <a:pt x="142" y="357"/>
                      </a:lnTo>
                      <a:lnTo>
                        <a:pt x="140" y="357"/>
                      </a:lnTo>
                      <a:lnTo>
                        <a:pt x="140" y="359"/>
                      </a:lnTo>
                      <a:lnTo>
                        <a:pt x="137" y="359"/>
                      </a:lnTo>
                      <a:lnTo>
                        <a:pt x="137" y="361"/>
                      </a:lnTo>
                      <a:lnTo>
                        <a:pt x="137" y="359"/>
                      </a:lnTo>
                      <a:lnTo>
                        <a:pt x="137" y="361"/>
                      </a:lnTo>
                      <a:lnTo>
                        <a:pt x="135" y="361"/>
                      </a:lnTo>
                      <a:lnTo>
                        <a:pt x="135" y="359"/>
                      </a:lnTo>
                      <a:lnTo>
                        <a:pt x="135" y="361"/>
                      </a:lnTo>
                      <a:lnTo>
                        <a:pt x="135" y="359"/>
                      </a:lnTo>
                      <a:lnTo>
                        <a:pt x="135" y="361"/>
                      </a:lnTo>
                      <a:lnTo>
                        <a:pt x="133" y="361"/>
                      </a:lnTo>
                      <a:lnTo>
                        <a:pt x="133" y="359"/>
                      </a:lnTo>
                      <a:lnTo>
                        <a:pt x="133" y="361"/>
                      </a:lnTo>
                      <a:lnTo>
                        <a:pt x="130" y="361"/>
                      </a:lnTo>
                      <a:lnTo>
                        <a:pt x="128" y="361"/>
                      </a:lnTo>
                      <a:lnTo>
                        <a:pt x="128" y="359"/>
                      </a:lnTo>
                      <a:lnTo>
                        <a:pt x="125" y="359"/>
                      </a:lnTo>
                      <a:lnTo>
                        <a:pt x="128" y="359"/>
                      </a:lnTo>
                      <a:lnTo>
                        <a:pt x="128" y="357"/>
                      </a:lnTo>
                      <a:lnTo>
                        <a:pt x="128" y="359"/>
                      </a:lnTo>
                      <a:lnTo>
                        <a:pt x="128" y="357"/>
                      </a:lnTo>
                      <a:lnTo>
                        <a:pt x="130" y="357"/>
                      </a:lnTo>
                      <a:lnTo>
                        <a:pt x="133" y="357"/>
                      </a:lnTo>
                      <a:lnTo>
                        <a:pt x="135" y="357"/>
                      </a:lnTo>
                      <a:lnTo>
                        <a:pt x="135" y="354"/>
                      </a:lnTo>
                      <a:lnTo>
                        <a:pt x="133" y="357"/>
                      </a:lnTo>
                      <a:lnTo>
                        <a:pt x="130" y="354"/>
                      </a:lnTo>
                      <a:lnTo>
                        <a:pt x="128" y="354"/>
                      </a:lnTo>
                      <a:lnTo>
                        <a:pt x="125" y="354"/>
                      </a:lnTo>
                      <a:lnTo>
                        <a:pt x="125" y="352"/>
                      </a:lnTo>
                      <a:lnTo>
                        <a:pt x="125" y="350"/>
                      </a:lnTo>
                      <a:lnTo>
                        <a:pt x="125" y="347"/>
                      </a:lnTo>
                      <a:lnTo>
                        <a:pt x="125" y="350"/>
                      </a:lnTo>
                      <a:lnTo>
                        <a:pt x="123" y="350"/>
                      </a:lnTo>
                      <a:lnTo>
                        <a:pt x="123" y="352"/>
                      </a:lnTo>
                      <a:lnTo>
                        <a:pt x="123" y="350"/>
                      </a:lnTo>
                      <a:lnTo>
                        <a:pt x="121" y="350"/>
                      </a:lnTo>
                      <a:lnTo>
                        <a:pt x="123" y="350"/>
                      </a:lnTo>
                      <a:lnTo>
                        <a:pt x="121" y="350"/>
                      </a:lnTo>
                      <a:lnTo>
                        <a:pt x="123" y="352"/>
                      </a:lnTo>
                      <a:lnTo>
                        <a:pt x="121" y="352"/>
                      </a:lnTo>
                      <a:lnTo>
                        <a:pt x="118" y="352"/>
                      </a:lnTo>
                      <a:lnTo>
                        <a:pt x="116" y="352"/>
                      </a:lnTo>
                      <a:lnTo>
                        <a:pt x="114" y="352"/>
                      </a:lnTo>
                      <a:lnTo>
                        <a:pt x="114" y="354"/>
                      </a:lnTo>
                      <a:lnTo>
                        <a:pt x="114" y="357"/>
                      </a:lnTo>
                      <a:lnTo>
                        <a:pt x="111" y="357"/>
                      </a:lnTo>
                      <a:lnTo>
                        <a:pt x="109" y="357"/>
                      </a:lnTo>
                      <a:lnTo>
                        <a:pt x="106" y="357"/>
                      </a:lnTo>
                      <a:lnTo>
                        <a:pt x="106" y="359"/>
                      </a:lnTo>
                      <a:lnTo>
                        <a:pt x="104" y="359"/>
                      </a:lnTo>
                      <a:lnTo>
                        <a:pt x="104" y="357"/>
                      </a:lnTo>
                      <a:lnTo>
                        <a:pt x="102" y="357"/>
                      </a:lnTo>
                      <a:lnTo>
                        <a:pt x="102" y="354"/>
                      </a:lnTo>
                      <a:lnTo>
                        <a:pt x="99" y="354"/>
                      </a:lnTo>
                      <a:lnTo>
                        <a:pt x="102" y="354"/>
                      </a:lnTo>
                      <a:lnTo>
                        <a:pt x="104" y="354"/>
                      </a:lnTo>
                      <a:lnTo>
                        <a:pt x="106" y="354"/>
                      </a:lnTo>
                      <a:lnTo>
                        <a:pt x="104" y="354"/>
                      </a:lnTo>
                      <a:lnTo>
                        <a:pt x="106" y="354"/>
                      </a:lnTo>
                      <a:lnTo>
                        <a:pt x="106" y="352"/>
                      </a:lnTo>
                      <a:lnTo>
                        <a:pt x="109" y="352"/>
                      </a:lnTo>
                      <a:lnTo>
                        <a:pt x="109" y="354"/>
                      </a:lnTo>
                      <a:lnTo>
                        <a:pt x="109" y="352"/>
                      </a:lnTo>
                      <a:lnTo>
                        <a:pt x="106" y="352"/>
                      </a:lnTo>
                      <a:lnTo>
                        <a:pt x="106" y="350"/>
                      </a:lnTo>
                      <a:lnTo>
                        <a:pt x="109" y="350"/>
                      </a:lnTo>
                      <a:lnTo>
                        <a:pt x="106" y="350"/>
                      </a:lnTo>
                      <a:lnTo>
                        <a:pt x="106" y="352"/>
                      </a:lnTo>
                      <a:lnTo>
                        <a:pt x="106" y="354"/>
                      </a:lnTo>
                      <a:lnTo>
                        <a:pt x="106" y="352"/>
                      </a:lnTo>
                      <a:lnTo>
                        <a:pt x="106" y="354"/>
                      </a:lnTo>
                      <a:lnTo>
                        <a:pt x="104" y="354"/>
                      </a:lnTo>
                      <a:lnTo>
                        <a:pt x="104" y="352"/>
                      </a:lnTo>
                      <a:lnTo>
                        <a:pt x="104" y="354"/>
                      </a:lnTo>
                      <a:lnTo>
                        <a:pt x="102" y="352"/>
                      </a:lnTo>
                      <a:lnTo>
                        <a:pt x="102" y="354"/>
                      </a:lnTo>
                      <a:lnTo>
                        <a:pt x="102" y="352"/>
                      </a:lnTo>
                      <a:lnTo>
                        <a:pt x="99" y="352"/>
                      </a:lnTo>
                      <a:lnTo>
                        <a:pt x="99" y="354"/>
                      </a:lnTo>
                      <a:lnTo>
                        <a:pt x="99" y="352"/>
                      </a:lnTo>
                      <a:lnTo>
                        <a:pt x="99" y="354"/>
                      </a:lnTo>
                      <a:lnTo>
                        <a:pt x="97" y="354"/>
                      </a:lnTo>
                      <a:lnTo>
                        <a:pt x="97" y="352"/>
                      </a:lnTo>
                      <a:lnTo>
                        <a:pt x="95" y="352"/>
                      </a:lnTo>
                      <a:lnTo>
                        <a:pt x="97" y="352"/>
                      </a:lnTo>
                      <a:lnTo>
                        <a:pt x="97" y="350"/>
                      </a:lnTo>
                      <a:lnTo>
                        <a:pt x="99" y="350"/>
                      </a:lnTo>
                      <a:lnTo>
                        <a:pt x="99" y="347"/>
                      </a:lnTo>
                      <a:lnTo>
                        <a:pt x="99" y="345"/>
                      </a:lnTo>
                      <a:lnTo>
                        <a:pt x="97" y="345"/>
                      </a:lnTo>
                      <a:lnTo>
                        <a:pt x="95" y="345"/>
                      </a:lnTo>
                      <a:lnTo>
                        <a:pt x="92" y="345"/>
                      </a:lnTo>
                      <a:lnTo>
                        <a:pt x="95" y="345"/>
                      </a:lnTo>
                      <a:lnTo>
                        <a:pt x="95" y="342"/>
                      </a:lnTo>
                      <a:lnTo>
                        <a:pt x="97" y="342"/>
                      </a:lnTo>
                      <a:lnTo>
                        <a:pt x="99" y="342"/>
                      </a:lnTo>
                      <a:lnTo>
                        <a:pt x="99" y="340"/>
                      </a:lnTo>
                      <a:lnTo>
                        <a:pt x="102" y="340"/>
                      </a:lnTo>
                      <a:lnTo>
                        <a:pt x="102" y="338"/>
                      </a:lnTo>
                      <a:lnTo>
                        <a:pt x="104" y="338"/>
                      </a:lnTo>
                      <a:lnTo>
                        <a:pt x="104" y="340"/>
                      </a:lnTo>
                      <a:lnTo>
                        <a:pt x="104" y="338"/>
                      </a:lnTo>
                      <a:lnTo>
                        <a:pt x="104" y="340"/>
                      </a:lnTo>
                      <a:lnTo>
                        <a:pt x="104" y="338"/>
                      </a:lnTo>
                      <a:lnTo>
                        <a:pt x="106" y="338"/>
                      </a:lnTo>
                      <a:lnTo>
                        <a:pt x="109" y="338"/>
                      </a:lnTo>
                      <a:lnTo>
                        <a:pt x="109" y="335"/>
                      </a:lnTo>
                      <a:lnTo>
                        <a:pt x="111" y="335"/>
                      </a:lnTo>
                      <a:lnTo>
                        <a:pt x="111" y="333"/>
                      </a:lnTo>
                      <a:lnTo>
                        <a:pt x="114" y="333"/>
                      </a:lnTo>
                      <a:lnTo>
                        <a:pt x="114" y="335"/>
                      </a:lnTo>
                      <a:lnTo>
                        <a:pt x="114" y="333"/>
                      </a:lnTo>
                      <a:lnTo>
                        <a:pt x="116" y="333"/>
                      </a:lnTo>
                      <a:lnTo>
                        <a:pt x="118" y="333"/>
                      </a:lnTo>
                      <a:lnTo>
                        <a:pt x="118" y="331"/>
                      </a:lnTo>
                      <a:lnTo>
                        <a:pt x="118" y="333"/>
                      </a:lnTo>
                      <a:lnTo>
                        <a:pt x="121" y="333"/>
                      </a:lnTo>
                      <a:lnTo>
                        <a:pt x="121" y="331"/>
                      </a:lnTo>
                      <a:lnTo>
                        <a:pt x="123" y="331"/>
                      </a:lnTo>
                      <a:lnTo>
                        <a:pt x="123" y="328"/>
                      </a:lnTo>
                      <a:lnTo>
                        <a:pt x="125" y="328"/>
                      </a:lnTo>
                      <a:lnTo>
                        <a:pt x="128" y="328"/>
                      </a:lnTo>
                      <a:lnTo>
                        <a:pt x="128" y="326"/>
                      </a:lnTo>
                      <a:lnTo>
                        <a:pt x="130" y="326"/>
                      </a:lnTo>
                      <a:lnTo>
                        <a:pt x="130" y="323"/>
                      </a:lnTo>
                      <a:lnTo>
                        <a:pt x="133" y="323"/>
                      </a:lnTo>
                      <a:lnTo>
                        <a:pt x="133" y="321"/>
                      </a:lnTo>
                      <a:lnTo>
                        <a:pt x="133" y="319"/>
                      </a:lnTo>
                      <a:lnTo>
                        <a:pt x="135" y="319"/>
                      </a:lnTo>
                      <a:lnTo>
                        <a:pt x="135" y="316"/>
                      </a:lnTo>
                      <a:lnTo>
                        <a:pt x="135" y="314"/>
                      </a:lnTo>
                      <a:lnTo>
                        <a:pt x="135" y="312"/>
                      </a:lnTo>
                      <a:lnTo>
                        <a:pt x="135" y="314"/>
                      </a:lnTo>
                      <a:lnTo>
                        <a:pt x="137" y="314"/>
                      </a:lnTo>
                      <a:lnTo>
                        <a:pt x="137" y="312"/>
                      </a:lnTo>
                      <a:lnTo>
                        <a:pt x="140" y="312"/>
                      </a:lnTo>
                      <a:lnTo>
                        <a:pt x="137" y="312"/>
                      </a:lnTo>
                      <a:lnTo>
                        <a:pt x="135" y="312"/>
                      </a:lnTo>
                      <a:lnTo>
                        <a:pt x="133" y="309"/>
                      </a:lnTo>
                      <a:lnTo>
                        <a:pt x="133" y="307"/>
                      </a:lnTo>
                      <a:lnTo>
                        <a:pt x="135" y="304"/>
                      </a:lnTo>
                      <a:lnTo>
                        <a:pt x="137" y="302"/>
                      </a:lnTo>
                      <a:lnTo>
                        <a:pt x="137" y="304"/>
                      </a:lnTo>
                      <a:lnTo>
                        <a:pt x="137" y="302"/>
                      </a:lnTo>
                      <a:lnTo>
                        <a:pt x="140" y="302"/>
                      </a:lnTo>
                      <a:lnTo>
                        <a:pt x="137" y="302"/>
                      </a:lnTo>
                      <a:lnTo>
                        <a:pt x="135" y="302"/>
                      </a:lnTo>
                      <a:lnTo>
                        <a:pt x="135" y="304"/>
                      </a:lnTo>
                      <a:lnTo>
                        <a:pt x="135" y="302"/>
                      </a:lnTo>
                      <a:lnTo>
                        <a:pt x="133" y="302"/>
                      </a:lnTo>
                      <a:lnTo>
                        <a:pt x="133" y="300"/>
                      </a:lnTo>
                      <a:lnTo>
                        <a:pt x="133" y="297"/>
                      </a:lnTo>
                      <a:lnTo>
                        <a:pt x="133" y="295"/>
                      </a:lnTo>
                      <a:lnTo>
                        <a:pt x="135" y="295"/>
                      </a:lnTo>
                      <a:lnTo>
                        <a:pt x="135" y="293"/>
                      </a:lnTo>
                      <a:lnTo>
                        <a:pt x="137" y="293"/>
                      </a:lnTo>
                      <a:lnTo>
                        <a:pt x="135" y="293"/>
                      </a:lnTo>
                      <a:lnTo>
                        <a:pt x="133" y="295"/>
                      </a:lnTo>
                      <a:lnTo>
                        <a:pt x="133" y="293"/>
                      </a:lnTo>
                      <a:lnTo>
                        <a:pt x="133" y="295"/>
                      </a:lnTo>
                      <a:lnTo>
                        <a:pt x="130" y="295"/>
                      </a:lnTo>
                      <a:lnTo>
                        <a:pt x="130" y="293"/>
                      </a:lnTo>
                      <a:lnTo>
                        <a:pt x="128" y="293"/>
                      </a:lnTo>
                      <a:lnTo>
                        <a:pt x="128" y="295"/>
                      </a:lnTo>
                      <a:lnTo>
                        <a:pt x="128" y="293"/>
                      </a:lnTo>
                      <a:lnTo>
                        <a:pt x="128" y="295"/>
                      </a:lnTo>
                      <a:lnTo>
                        <a:pt x="125" y="295"/>
                      </a:lnTo>
                      <a:lnTo>
                        <a:pt x="123" y="295"/>
                      </a:lnTo>
                      <a:lnTo>
                        <a:pt x="121" y="295"/>
                      </a:lnTo>
                      <a:lnTo>
                        <a:pt x="121" y="297"/>
                      </a:lnTo>
                      <a:lnTo>
                        <a:pt x="121" y="300"/>
                      </a:lnTo>
                      <a:lnTo>
                        <a:pt x="118" y="300"/>
                      </a:lnTo>
                      <a:lnTo>
                        <a:pt x="118" y="297"/>
                      </a:lnTo>
                      <a:lnTo>
                        <a:pt x="116" y="297"/>
                      </a:lnTo>
                      <a:lnTo>
                        <a:pt x="116" y="300"/>
                      </a:lnTo>
                      <a:lnTo>
                        <a:pt x="114" y="300"/>
                      </a:lnTo>
                      <a:lnTo>
                        <a:pt x="111" y="300"/>
                      </a:lnTo>
                      <a:lnTo>
                        <a:pt x="111" y="297"/>
                      </a:lnTo>
                      <a:lnTo>
                        <a:pt x="114" y="297"/>
                      </a:lnTo>
                      <a:lnTo>
                        <a:pt x="114" y="295"/>
                      </a:lnTo>
                      <a:lnTo>
                        <a:pt x="116" y="295"/>
                      </a:lnTo>
                      <a:lnTo>
                        <a:pt x="116" y="293"/>
                      </a:lnTo>
                      <a:lnTo>
                        <a:pt x="118" y="293"/>
                      </a:lnTo>
                      <a:lnTo>
                        <a:pt x="121" y="293"/>
                      </a:lnTo>
                      <a:lnTo>
                        <a:pt x="121" y="290"/>
                      </a:lnTo>
                      <a:lnTo>
                        <a:pt x="123" y="290"/>
                      </a:lnTo>
                      <a:lnTo>
                        <a:pt x="123" y="288"/>
                      </a:lnTo>
                      <a:lnTo>
                        <a:pt x="125" y="288"/>
                      </a:lnTo>
                      <a:lnTo>
                        <a:pt x="125" y="285"/>
                      </a:lnTo>
                      <a:lnTo>
                        <a:pt x="125" y="283"/>
                      </a:lnTo>
                      <a:lnTo>
                        <a:pt x="125" y="285"/>
                      </a:lnTo>
                      <a:lnTo>
                        <a:pt x="125" y="283"/>
                      </a:lnTo>
                      <a:lnTo>
                        <a:pt x="128" y="283"/>
                      </a:lnTo>
                      <a:lnTo>
                        <a:pt x="125" y="283"/>
                      </a:lnTo>
                      <a:lnTo>
                        <a:pt x="128" y="283"/>
                      </a:lnTo>
                      <a:lnTo>
                        <a:pt x="128" y="281"/>
                      </a:lnTo>
                      <a:lnTo>
                        <a:pt x="130" y="281"/>
                      </a:lnTo>
                      <a:lnTo>
                        <a:pt x="130" y="278"/>
                      </a:lnTo>
                      <a:lnTo>
                        <a:pt x="133" y="278"/>
                      </a:lnTo>
                      <a:lnTo>
                        <a:pt x="135" y="278"/>
                      </a:lnTo>
                      <a:lnTo>
                        <a:pt x="137" y="278"/>
                      </a:lnTo>
                      <a:lnTo>
                        <a:pt x="137" y="276"/>
                      </a:lnTo>
                      <a:lnTo>
                        <a:pt x="140" y="276"/>
                      </a:lnTo>
                      <a:lnTo>
                        <a:pt x="142" y="276"/>
                      </a:lnTo>
                      <a:lnTo>
                        <a:pt x="142" y="274"/>
                      </a:lnTo>
                      <a:lnTo>
                        <a:pt x="142" y="276"/>
                      </a:lnTo>
                      <a:lnTo>
                        <a:pt x="144" y="276"/>
                      </a:lnTo>
                      <a:lnTo>
                        <a:pt x="142" y="276"/>
                      </a:lnTo>
                      <a:lnTo>
                        <a:pt x="142" y="274"/>
                      </a:lnTo>
                      <a:lnTo>
                        <a:pt x="140" y="274"/>
                      </a:lnTo>
                      <a:lnTo>
                        <a:pt x="142" y="271"/>
                      </a:lnTo>
                      <a:lnTo>
                        <a:pt x="142" y="274"/>
                      </a:lnTo>
                      <a:lnTo>
                        <a:pt x="144" y="274"/>
                      </a:lnTo>
                      <a:lnTo>
                        <a:pt x="147" y="274"/>
                      </a:lnTo>
                      <a:lnTo>
                        <a:pt x="149" y="276"/>
                      </a:lnTo>
                      <a:lnTo>
                        <a:pt x="149" y="274"/>
                      </a:lnTo>
                      <a:lnTo>
                        <a:pt x="149" y="276"/>
                      </a:lnTo>
                      <a:lnTo>
                        <a:pt x="149" y="274"/>
                      </a:lnTo>
                      <a:lnTo>
                        <a:pt x="152" y="274"/>
                      </a:lnTo>
                      <a:lnTo>
                        <a:pt x="154" y="274"/>
                      </a:lnTo>
                      <a:lnTo>
                        <a:pt x="156" y="274"/>
                      </a:lnTo>
                      <a:lnTo>
                        <a:pt x="156" y="271"/>
                      </a:lnTo>
                      <a:lnTo>
                        <a:pt x="159" y="271"/>
                      </a:lnTo>
                      <a:lnTo>
                        <a:pt x="159" y="274"/>
                      </a:lnTo>
                      <a:lnTo>
                        <a:pt x="161" y="274"/>
                      </a:lnTo>
                      <a:lnTo>
                        <a:pt x="163" y="274"/>
                      </a:lnTo>
                      <a:lnTo>
                        <a:pt x="163" y="276"/>
                      </a:lnTo>
                      <a:lnTo>
                        <a:pt x="166" y="276"/>
                      </a:lnTo>
                      <a:lnTo>
                        <a:pt x="166" y="278"/>
                      </a:lnTo>
                      <a:lnTo>
                        <a:pt x="168" y="278"/>
                      </a:lnTo>
                      <a:lnTo>
                        <a:pt x="166" y="276"/>
                      </a:lnTo>
                      <a:lnTo>
                        <a:pt x="168" y="276"/>
                      </a:lnTo>
                      <a:lnTo>
                        <a:pt x="166" y="276"/>
                      </a:lnTo>
                      <a:lnTo>
                        <a:pt x="168" y="276"/>
                      </a:lnTo>
                      <a:lnTo>
                        <a:pt x="166" y="276"/>
                      </a:lnTo>
                      <a:lnTo>
                        <a:pt x="166" y="274"/>
                      </a:lnTo>
                      <a:lnTo>
                        <a:pt x="166" y="271"/>
                      </a:lnTo>
                      <a:lnTo>
                        <a:pt x="163" y="271"/>
                      </a:lnTo>
                      <a:lnTo>
                        <a:pt x="163" y="269"/>
                      </a:lnTo>
                      <a:lnTo>
                        <a:pt x="166" y="269"/>
                      </a:lnTo>
                      <a:lnTo>
                        <a:pt x="168" y="269"/>
                      </a:lnTo>
                      <a:lnTo>
                        <a:pt x="168" y="266"/>
                      </a:lnTo>
                      <a:lnTo>
                        <a:pt x="168" y="269"/>
                      </a:lnTo>
                      <a:lnTo>
                        <a:pt x="171" y="269"/>
                      </a:lnTo>
                      <a:lnTo>
                        <a:pt x="168" y="269"/>
                      </a:lnTo>
                      <a:lnTo>
                        <a:pt x="171" y="269"/>
                      </a:lnTo>
                      <a:lnTo>
                        <a:pt x="171" y="271"/>
                      </a:lnTo>
                      <a:lnTo>
                        <a:pt x="171" y="274"/>
                      </a:lnTo>
                      <a:lnTo>
                        <a:pt x="173" y="274"/>
                      </a:lnTo>
                      <a:lnTo>
                        <a:pt x="173" y="276"/>
                      </a:lnTo>
                      <a:lnTo>
                        <a:pt x="175" y="276"/>
                      </a:lnTo>
                      <a:lnTo>
                        <a:pt x="175" y="274"/>
                      </a:lnTo>
                      <a:lnTo>
                        <a:pt x="178" y="274"/>
                      </a:lnTo>
                      <a:lnTo>
                        <a:pt x="178" y="271"/>
                      </a:lnTo>
                      <a:lnTo>
                        <a:pt x="180" y="271"/>
                      </a:lnTo>
                      <a:lnTo>
                        <a:pt x="182" y="271"/>
                      </a:lnTo>
                      <a:lnTo>
                        <a:pt x="180" y="271"/>
                      </a:lnTo>
                      <a:lnTo>
                        <a:pt x="178" y="271"/>
                      </a:lnTo>
                      <a:lnTo>
                        <a:pt x="178" y="274"/>
                      </a:lnTo>
                      <a:lnTo>
                        <a:pt x="175" y="274"/>
                      </a:lnTo>
                      <a:lnTo>
                        <a:pt x="173" y="274"/>
                      </a:lnTo>
                      <a:lnTo>
                        <a:pt x="173" y="271"/>
                      </a:lnTo>
                      <a:lnTo>
                        <a:pt x="171" y="271"/>
                      </a:lnTo>
                      <a:lnTo>
                        <a:pt x="171" y="269"/>
                      </a:lnTo>
                      <a:lnTo>
                        <a:pt x="171" y="266"/>
                      </a:lnTo>
                      <a:lnTo>
                        <a:pt x="168" y="266"/>
                      </a:lnTo>
                      <a:lnTo>
                        <a:pt x="171" y="266"/>
                      </a:lnTo>
                      <a:lnTo>
                        <a:pt x="168" y="266"/>
                      </a:lnTo>
                      <a:lnTo>
                        <a:pt x="171" y="266"/>
                      </a:lnTo>
                      <a:lnTo>
                        <a:pt x="168" y="266"/>
                      </a:lnTo>
                      <a:lnTo>
                        <a:pt x="168" y="264"/>
                      </a:lnTo>
                      <a:lnTo>
                        <a:pt x="168" y="262"/>
                      </a:lnTo>
                      <a:lnTo>
                        <a:pt x="166" y="262"/>
                      </a:lnTo>
                      <a:lnTo>
                        <a:pt x="168" y="259"/>
                      </a:lnTo>
                      <a:lnTo>
                        <a:pt x="168" y="257"/>
                      </a:lnTo>
                      <a:lnTo>
                        <a:pt x="171" y="257"/>
                      </a:lnTo>
                      <a:lnTo>
                        <a:pt x="171" y="255"/>
                      </a:lnTo>
                      <a:lnTo>
                        <a:pt x="173" y="255"/>
                      </a:lnTo>
                      <a:lnTo>
                        <a:pt x="173" y="252"/>
                      </a:lnTo>
                      <a:lnTo>
                        <a:pt x="175" y="252"/>
                      </a:lnTo>
                      <a:lnTo>
                        <a:pt x="178" y="252"/>
                      </a:lnTo>
                      <a:lnTo>
                        <a:pt x="175" y="252"/>
                      </a:lnTo>
                      <a:lnTo>
                        <a:pt x="173" y="252"/>
                      </a:lnTo>
                      <a:lnTo>
                        <a:pt x="171" y="252"/>
                      </a:lnTo>
                      <a:lnTo>
                        <a:pt x="168" y="252"/>
                      </a:lnTo>
                      <a:lnTo>
                        <a:pt x="168" y="250"/>
                      </a:lnTo>
                      <a:lnTo>
                        <a:pt x="168" y="247"/>
                      </a:lnTo>
                      <a:lnTo>
                        <a:pt x="168" y="245"/>
                      </a:lnTo>
                      <a:lnTo>
                        <a:pt x="168" y="243"/>
                      </a:lnTo>
                      <a:lnTo>
                        <a:pt x="171" y="243"/>
                      </a:lnTo>
                      <a:lnTo>
                        <a:pt x="171" y="245"/>
                      </a:lnTo>
                      <a:lnTo>
                        <a:pt x="171" y="247"/>
                      </a:lnTo>
                      <a:lnTo>
                        <a:pt x="173" y="247"/>
                      </a:lnTo>
                      <a:lnTo>
                        <a:pt x="171" y="247"/>
                      </a:lnTo>
                      <a:lnTo>
                        <a:pt x="171" y="245"/>
                      </a:lnTo>
                      <a:lnTo>
                        <a:pt x="171" y="243"/>
                      </a:lnTo>
                      <a:lnTo>
                        <a:pt x="173" y="243"/>
                      </a:lnTo>
                      <a:lnTo>
                        <a:pt x="175" y="243"/>
                      </a:lnTo>
                      <a:lnTo>
                        <a:pt x="175" y="240"/>
                      </a:lnTo>
                      <a:lnTo>
                        <a:pt x="173" y="240"/>
                      </a:lnTo>
                      <a:lnTo>
                        <a:pt x="175" y="240"/>
                      </a:lnTo>
                      <a:lnTo>
                        <a:pt x="175" y="238"/>
                      </a:lnTo>
                      <a:lnTo>
                        <a:pt x="175" y="240"/>
                      </a:lnTo>
                      <a:lnTo>
                        <a:pt x="175" y="238"/>
                      </a:lnTo>
                      <a:lnTo>
                        <a:pt x="175" y="240"/>
                      </a:lnTo>
                      <a:lnTo>
                        <a:pt x="173" y="240"/>
                      </a:lnTo>
                      <a:lnTo>
                        <a:pt x="173" y="238"/>
                      </a:lnTo>
                      <a:lnTo>
                        <a:pt x="173" y="236"/>
                      </a:lnTo>
                      <a:lnTo>
                        <a:pt x="175" y="236"/>
                      </a:lnTo>
                      <a:lnTo>
                        <a:pt x="175" y="233"/>
                      </a:lnTo>
                      <a:lnTo>
                        <a:pt x="178" y="233"/>
                      </a:lnTo>
                      <a:lnTo>
                        <a:pt x="175" y="233"/>
                      </a:lnTo>
                      <a:lnTo>
                        <a:pt x="175" y="231"/>
                      </a:lnTo>
                      <a:lnTo>
                        <a:pt x="175" y="228"/>
                      </a:lnTo>
                      <a:lnTo>
                        <a:pt x="178" y="228"/>
                      </a:lnTo>
                      <a:lnTo>
                        <a:pt x="175" y="226"/>
                      </a:lnTo>
                      <a:lnTo>
                        <a:pt x="175" y="228"/>
                      </a:lnTo>
                      <a:lnTo>
                        <a:pt x="173" y="228"/>
                      </a:lnTo>
                      <a:lnTo>
                        <a:pt x="173" y="231"/>
                      </a:lnTo>
                      <a:lnTo>
                        <a:pt x="171" y="231"/>
                      </a:lnTo>
                      <a:lnTo>
                        <a:pt x="168" y="228"/>
                      </a:lnTo>
                      <a:lnTo>
                        <a:pt x="171" y="228"/>
                      </a:lnTo>
                      <a:lnTo>
                        <a:pt x="168" y="228"/>
                      </a:lnTo>
                      <a:lnTo>
                        <a:pt x="168" y="226"/>
                      </a:lnTo>
                      <a:lnTo>
                        <a:pt x="168" y="228"/>
                      </a:lnTo>
                      <a:lnTo>
                        <a:pt x="168" y="231"/>
                      </a:lnTo>
                      <a:lnTo>
                        <a:pt x="168" y="233"/>
                      </a:lnTo>
                      <a:lnTo>
                        <a:pt x="166" y="233"/>
                      </a:lnTo>
                      <a:lnTo>
                        <a:pt x="166" y="236"/>
                      </a:lnTo>
                      <a:lnTo>
                        <a:pt x="163" y="236"/>
                      </a:lnTo>
                      <a:lnTo>
                        <a:pt x="166" y="236"/>
                      </a:lnTo>
                      <a:lnTo>
                        <a:pt x="163" y="236"/>
                      </a:lnTo>
                      <a:lnTo>
                        <a:pt x="163" y="233"/>
                      </a:lnTo>
                      <a:lnTo>
                        <a:pt x="163" y="236"/>
                      </a:lnTo>
                      <a:lnTo>
                        <a:pt x="161" y="233"/>
                      </a:lnTo>
                      <a:lnTo>
                        <a:pt x="161" y="231"/>
                      </a:lnTo>
                      <a:lnTo>
                        <a:pt x="163" y="231"/>
                      </a:lnTo>
                      <a:lnTo>
                        <a:pt x="163" y="228"/>
                      </a:lnTo>
                      <a:lnTo>
                        <a:pt x="163" y="226"/>
                      </a:lnTo>
                      <a:lnTo>
                        <a:pt x="161" y="226"/>
                      </a:lnTo>
                      <a:lnTo>
                        <a:pt x="163" y="226"/>
                      </a:lnTo>
                      <a:lnTo>
                        <a:pt x="161" y="228"/>
                      </a:lnTo>
                      <a:lnTo>
                        <a:pt x="161" y="231"/>
                      </a:lnTo>
                      <a:lnTo>
                        <a:pt x="161" y="228"/>
                      </a:lnTo>
                      <a:lnTo>
                        <a:pt x="161" y="231"/>
                      </a:lnTo>
                      <a:lnTo>
                        <a:pt x="159" y="231"/>
                      </a:lnTo>
                      <a:lnTo>
                        <a:pt x="159" y="228"/>
                      </a:lnTo>
                      <a:lnTo>
                        <a:pt x="156" y="226"/>
                      </a:lnTo>
                      <a:lnTo>
                        <a:pt x="156" y="224"/>
                      </a:lnTo>
                      <a:lnTo>
                        <a:pt x="156" y="221"/>
                      </a:lnTo>
                      <a:lnTo>
                        <a:pt x="154" y="221"/>
                      </a:lnTo>
                      <a:lnTo>
                        <a:pt x="154" y="219"/>
                      </a:lnTo>
                      <a:lnTo>
                        <a:pt x="152" y="219"/>
                      </a:lnTo>
                      <a:lnTo>
                        <a:pt x="152" y="217"/>
                      </a:lnTo>
                      <a:lnTo>
                        <a:pt x="149" y="214"/>
                      </a:lnTo>
                      <a:lnTo>
                        <a:pt x="149" y="212"/>
                      </a:lnTo>
                      <a:lnTo>
                        <a:pt x="152" y="212"/>
                      </a:lnTo>
                      <a:lnTo>
                        <a:pt x="152" y="209"/>
                      </a:lnTo>
                      <a:lnTo>
                        <a:pt x="152" y="207"/>
                      </a:lnTo>
                      <a:lnTo>
                        <a:pt x="152" y="205"/>
                      </a:lnTo>
                      <a:lnTo>
                        <a:pt x="154" y="205"/>
                      </a:lnTo>
                      <a:lnTo>
                        <a:pt x="154" y="202"/>
                      </a:lnTo>
                      <a:lnTo>
                        <a:pt x="156" y="202"/>
                      </a:lnTo>
                      <a:lnTo>
                        <a:pt x="156" y="200"/>
                      </a:lnTo>
                      <a:lnTo>
                        <a:pt x="156" y="198"/>
                      </a:lnTo>
                      <a:lnTo>
                        <a:pt x="156" y="195"/>
                      </a:lnTo>
                      <a:lnTo>
                        <a:pt x="159" y="195"/>
                      </a:lnTo>
                      <a:lnTo>
                        <a:pt x="159" y="193"/>
                      </a:lnTo>
                      <a:lnTo>
                        <a:pt x="159" y="195"/>
                      </a:lnTo>
                      <a:lnTo>
                        <a:pt x="161" y="195"/>
                      </a:lnTo>
                      <a:lnTo>
                        <a:pt x="161" y="193"/>
                      </a:lnTo>
                      <a:lnTo>
                        <a:pt x="163" y="193"/>
                      </a:lnTo>
                      <a:lnTo>
                        <a:pt x="161" y="193"/>
                      </a:lnTo>
                      <a:lnTo>
                        <a:pt x="161" y="190"/>
                      </a:lnTo>
                      <a:lnTo>
                        <a:pt x="163" y="190"/>
                      </a:lnTo>
                      <a:lnTo>
                        <a:pt x="163" y="193"/>
                      </a:lnTo>
                      <a:lnTo>
                        <a:pt x="166" y="193"/>
                      </a:lnTo>
                      <a:lnTo>
                        <a:pt x="168" y="193"/>
                      </a:lnTo>
                      <a:lnTo>
                        <a:pt x="168" y="190"/>
                      </a:lnTo>
                      <a:lnTo>
                        <a:pt x="168" y="193"/>
                      </a:lnTo>
                      <a:lnTo>
                        <a:pt x="168" y="190"/>
                      </a:lnTo>
                      <a:lnTo>
                        <a:pt x="168" y="193"/>
                      </a:lnTo>
                      <a:lnTo>
                        <a:pt x="168" y="190"/>
                      </a:lnTo>
                      <a:lnTo>
                        <a:pt x="166" y="190"/>
                      </a:lnTo>
                      <a:lnTo>
                        <a:pt x="168" y="190"/>
                      </a:lnTo>
                      <a:lnTo>
                        <a:pt x="166" y="190"/>
                      </a:lnTo>
                      <a:lnTo>
                        <a:pt x="163" y="190"/>
                      </a:lnTo>
                      <a:lnTo>
                        <a:pt x="161" y="190"/>
                      </a:lnTo>
                      <a:lnTo>
                        <a:pt x="159" y="190"/>
                      </a:lnTo>
                      <a:lnTo>
                        <a:pt x="156" y="190"/>
                      </a:lnTo>
                      <a:lnTo>
                        <a:pt x="154" y="190"/>
                      </a:lnTo>
                      <a:lnTo>
                        <a:pt x="156" y="190"/>
                      </a:lnTo>
                      <a:lnTo>
                        <a:pt x="154" y="190"/>
                      </a:lnTo>
                      <a:lnTo>
                        <a:pt x="152" y="190"/>
                      </a:lnTo>
                      <a:lnTo>
                        <a:pt x="152" y="188"/>
                      </a:lnTo>
                      <a:lnTo>
                        <a:pt x="152" y="190"/>
                      </a:lnTo>
                      <a:lnTo>
                        <a:pt x="152" y="193"/>
                      </a:lnTo>
                      <a:lnTo>
                        <a:pt x="152" y="195"/>
                      </a:lnTo>
                      <a:lnTo>
                        <a:pt x="149" y="195"/>
                      </a:lnTo>
                      <a:lnTo>
                        <a:pt x="147" y="195"/>
                      </a:lnTo>
                      <a:lnTo>
                        <a:pt x="144" y="195"/>
                      </a:lnTo>
                      <a:lnTo>
                        <a:pt x="142" y="195"/>
                      </a:lnTo>
                      <a:lnTo>
                        <a:pt x="144" y="198"/>
                      </a:lnTo>
                      <a:lnTo>
                        <a:pt x="142" y="198"/>
                      </a:lnTo>
                      <a:lnTo>
                        <a:pt x="142" y="195"/>
                      </a:lnTo>
                      <a:lnTo>
                        <a:pt x="142" y="198"/>
                      </a:lnTo>
                      <a:lnTo>
                        <a:pt x="142" y="200"/>
                      </a:lnTo>
                      <a:lnTo>
                        <a:pt x="140" y="200"/>
                      </a:lnTo>
                      <a:lnTo>
                        <a:pt x="137" y="200"/>
                      </a:lnTo>
                      <a:lnTo>
                        <a:pt x="135" y="200"/>
                      </a:lnTo>
                      <a:lnTo>
                        <a:pt x="135" y="198"/>
                      </a:lnTo>
                      <a:lnTo>
                        <a:pt x="135" y="200"/>
                      </a:lnTo>
                      <a:lnTo>
                        <a:pt x="133" y="200"/>
                      </a:lnTo>
                      <a:lnTo>
                        <a:pt x="135" y="200"/>
                      </a:lnTo>
                      <a:lnTo>
                        <a:pt x="133" y="200"/>
                      </a:lnTo>
                      <a:lnTo>
                        <a:pt x="130" y="200"/>
                      </a:lnTo>
                      <a:lnTo>
                        <a:pt x="130" y="198"/>
                      </a:lnTo>
                      <a:lnTo>
                        <a:pt x="130" y="200"/>
                      </a:lnTo>
                      <a:lnTo>
                        <a:pt x="130" y="198"/>
                      </a:lnTo>
                      <a:lnTo>
                        <a:pt x="130" y="200"/>
                      </a:lnTo>
                      <a:lnTo>
                        <a:pt x="130" y="198"/>
                      </a:lnTo>
                      <a:lnTo>
                        <a:pt x="130" y="195"/>
                      </a:lnTo>
                      <a:lnTo>
                        <a:pt x="130" y="198"/>
                      </a:lnTo>
                      <a:lnTo>
                        <a:pt x="128" y="198"/>
                      </a:lnTo>
                      <a:lnTo>
                        <a:pt x="125" y="198"/>
                      </a:lnTo>
                      <a:lnTo>
                        <a:pt x="125" y="195"/>
                      </a:lnTo>
                      <a:lnTo>
                        <a:pt x="123" y="195"/>
                      </a:lnTo>
                      <a:lnTo>
                        <a:pt x="125" y="195"/>
                      </a:lnTo>
                      <a:lnTo>
                        <a:pt x="123" y="195"/>
                      </a:lnTo>
                      <a:lnTo>
                        <a:pt x="123" y="193"/>
                      </a:lnTo>
                      <a:lnTo>
                        <a:pt x="121" y="193"/>
                      </a:lnTo>
                      <a:lnTo>
                        <a:pt x="123" y="193"/>
                      </a:lnTo>
                      <a:lnTo>
                        <a:pt x="123" y="195"/>
                      </a:lnTo>
                      <a:lnTo>
                        <a:pt x="123" y="198"/>
                      </a:lnTo>
                      <a:lnTo>
                        <a:pt x="125" y="198"/>
                      </a:lnTo>
                      <a:lnTo>
                        <a:pt x="125" y="200"/>
                      </a:lnTo>
                      <a:lnTo>
                        <a:pt x="125" y="202"/>
                      </a:lnTo>
                      <a:lnTo>
                        <a:pt x="125" y="205"/>
                      </a:lnTo>
                      <a:lnTo>
                        <a:pt x="123" y="205"/>
                      </a:lnTo>
                      <a:lnTo>
                        <a:pt x="121" y="205"/>
                      </a:lnTo>
                      <a:lnTo>
                        <a:pt x="121" y="202"/>
                      </a:lnTo>
                      <a:lnTo>
                        <a:pt x="118" y="202"/>
                      </a:lnTo>
                      <a:lnTo>
                        <a:pt x="118" y="200"/>
                      </a:lnTo>
                      <a:lnTo>
                        <a:pt x="116" y="200"/>
                      </a:lnTo>
                      <a:lnTo>
                        <a:pt x="114" y="200"/>
                      </a:lnTo>
                      <a:lnTo>
                        <a:pt x="114" y="198"/>
                      </a:lnTo>
                      <a:lnTo>
                        <a:pt x="111" y="198"/>
                      </a:lnTo>
                      <a:lnTo>
                        <a:pt x="111" y="195"/>
                      </a:lnTo>
                      <a:lnTo>
                        <a:pt x="109" y="195"/>
                      </a:lnTo>
                      <a:lnTo>
                        <a:pt x="106" y="198"/>
                      </a:lnTo>
                      <a:lnTo>
                        <a:pt x="104" y="200"/>
                      </a:lnTo>
                      <a:lnTo>
                        <a:pt x="106" y="200"/>
                      </a:lnTo>
                      <a:lnTo>
                        <a:pt x="106" y="202"/>
                      </a:lnTo>
                      <a:lnTo>
                        <a:pt x="106" y="205"/>
                      </a:lnTo>
                      <a:lnTo>
                        <a:pt x="109" y="205"/>
                      </a:lnTo>
                      <a:lnTo>
                        <a:pt x="109" y="207"/>
                      </a:lnTo>
                      <a:lnTo>
                        <a:pt x="106" y="207"/>
                      </a:lnTo>
                      <a:lnTo>
                        <a:pt x="104" y="207"/>
                      </a:lnTo>
                      <a:lnTo>
                        <a:pt x="104" y="205"/>
                      </a:lnTo>
                      <a:lnTo>
                        <a:pt x="106" y="205"/>
                      </a:lnTo>
                      <a:lnTo>
                        <a:pt x="104" y="202"/>
                      </a:lnTo>
                      <a:lnTo>
                        <a:pt x="106" y="202"/>
                      </a:lnTo>
                      <a:lnTo>
                        <a:pt x="104" y="202"/>
                      </a:lnTo>
                      <a:lnTo>
                        <a:pt x="104" y="200"/>
                      </a:lnTo>
                      <a:lnTo>
                        <a:pt x="102" y="200"/>
                      </a:lnTo>
                      <a:lnTo>
                        <a:pt x="102" y="198"/>
                      </a:lnTo>
                      <a:lnTo>
                        <a:pt x="99" y="198"/>
                      </a:lnTo>
                      <a:lnTo>
                        <a:pt x="99" y="195"/>
                      </a:lnTo>
                      <a:lnTo>
                        <a:pt x="97" y="193"/>
                      </a:lnTo>
                      <a:lnTo>
                        <a:pt x="97" y="190"/>
                      </a:lnTo>
                      <a:lnTo>
                        <a:pt x="97" y="188"/>
                      </a:lnTo>
                      <a:lnTo>
                        <a:pt x="99" y="188"/>
                      </a:lnTo>
                      <a:lnTo>
                        <a:pt x="102" y="188"/>
                      </a:lnTo>
                      <a:lnTo>
                        <a:pt x="102" y="190"/>
                      </a:lnTo>
                      <a:lnTo>
                        <a:pt x="102" y="193"/>
                      </a:lnTo>
                      <a:lnTo>
                        <a:pt x="104" y="193"/>
                      </a:lnTo>
                      <a:lnTo>
                        <a:pt x="104" y="190"/>
                      </a:lnTo>
                      <a:lnTo>
                        <a:pt x="102" y="190"/>
                      </a:lnTo>
                      <a:lnTo>
                        <a:pt x="102" y="188"/>
                      </a:lnTo>
                      <a:lnTo>
                        <a:pt x="102" y="186"/>
                      </a:lnTo>
                      <a:lnTo>
                        <a:pt x="104" y="183"/>
                      </a:lnTo>
                      <a:lnTo>
                        <a:pt x="104" y="181"/>
                      </a:lnTo>
                      <a:lnTo>
                        <a:pt x="106" y="181"/>
                      </a:lnTo>
                      <a:lnTo>
                        <a:pt x="106" y="179"/>
                      </a:lnTo>
                      <a:lnTo>
                        <a:pt x="109" y="179"/>
                      </a:lnTo>
                      <a:lnTo>
                        <a:pt x="109" y="176"/>
                      </a:lnTo>
                      <a:lnTo>
                        <a:pt x="109" y="174"/>
                      </a:lnTo>
                      <a:lnTo>
                        <a:pt x="109" y="171"/>
                      </a:lnTo>
                      <a:lnTo>
                        <a:pt x="111" y="171"/>
                      </a:lnTo>
                      <a:lnTo>
                        <a:pt x="111" y="169"/>
                      </a:lnTo>
                      <a:lnTo>
                        <a:pt x="111" y="167"/>
                      </a:lnTo>
                      <a:lnTo>
                        <a:pt x="114" y="167"/>
                      </a:lnTo>
                      <a:lnTo>
                        <a:pt x="116" y="167"/>
                      </a:lnTo>
                      <a:lnTo>
                        <a:pt x="116" y="164"/>
                      </a:lnTo>
                      <a:lnTo>
                        <a:pt x="116" y="162"/>
                      </a:lnTo>
                      <a:lnTo>
                        <a:pt x="114" y="162"/>
                      </a:lnTo>
                      <a:lnTo>
                        <a:pt x="116" y="162"/>
                      </a:lnTo>
                      <a:lnTo>
                        <a:pt x="116" y="160"/>
                      </a:lnTo>
                      <a:lnTo>
                        <a:pt x="114" y="160"/>
                      </a:lnTo>
                      <a:lnTo>
                        <a:pt x="114" y="157"/>
                      </a:lnTo>
                      <a:lnTo>
                        <a:pt x="111" y="157"/>
                      </a:lnTo>
                      <a:lnTo>
                        <a:pt x="109" y="157"/>
                      </a:lnTo>
                      <a:lnTo>
                        <a:pt x="111" y="157"/>
                      </a:lnTo>
                      <a:lnTo>
                        <a:pt x="109" y="157"/>
                      </a:lnTo>
                      <a:lnTo>
                        <a:pt x="109" y="155"/>
                      </a:lnTo>
                      <a:lnTo>
                        <a:pt x="106" y="155"/>
                      </a:lnTo>
                      <a:lnTo>
                        <a:pt x="106" y="152"/>
                      </a:lnTo>
                      <a:lnTo>
                        <a:pt x="109" y="152"/>
                      </a:lnTo>
                      <a:lnTo>
                        <a:pt x="109" y="150"/>
                      </a:lnTo>
                      <a:lnTo>
                        <a:pt x="109" y="148"/>
                      </a:lnTo>
                      <a:lnTo>
                        <a:pt x="106" y="148"/>
                      </a:lnTo>
                      <a:lnTo>
                        <a:pt x="106" y="145"/>
                      </a:lnTo>
                      <a:lnTo>
                        <a:pt x="106" y="143"/>
                      </a:lnTo>
                      <a:lnTo>
                        <a:pt x="109" y="143"/>
                      </a:lnTo>
                      <a:lnTo>
                        <a:pt x="109" y="141"/>
                      </a:lnTo>
                      <a:lnTo>
                        <a:pt x="111" y="141"/>
                      </a:lnTo>
                      <a:lnTo>
                        <a:pt x="114" y="141"/>
                      </a:lnTo>
                      <a:lnTo>
                        <a:pt x="116" y="141"/>
                      </a:lnTo>
                      <a:lnTo>
                        <a:pt x="118" y="143"/>
                      </a:lnTo>
                      <a:lnTo>
                        <a:pt x="121" y="143"/>
                      </a:lnTo>
                      <a:lnTo>
                        <a:pt x="121" y="141"/>
                      </a:lnTo>
                      <a:lnTo>
                        <a:pt x="118" y="141"/>
                      </a:lnTo>
                      <a:lnTo>
                        <a:pt x="116" y="141"/>
                      </a:lnTo>
                      <a:lnTo>
                        <a:pt x="114" y="141"/>
                      </a:lnTo>
                      <a:lnTo>
                        <a:pt x="114" y="138"/>
                      </a:lnTo>
                      <a:lnTo>
                        <a:pt x="114" y="141"/>
                      </a:lnTo>
                      <a:lnTo>
                        <a:pt x="114" y="138"/>
                      </a:lnTo>
                      <a:lnTo>
                        <a:pt x="111" y="138"/>
                      </a:lnTo>
                      <a:lnTo>
                        <a:pt x="111" y="136"/>
                      </a:lnTo>
                      <a:lnTo>
                        <a:pt x="109" y="136"/>
                      </a:lnTo>
                      <a:lnTo>
                        <a:pt x="109" y="133"/>
                      </a:lnTo>
                      <a:lnTo>
                        <a:pt x="109" y="136"/>
                      </a:lnTo>
                      <a:lnTo>
                        <a:pt x="111" y="136"/>
                      </a:lnTo>
                      <a:lnTo>
                        <a:pt x="111" y="138"/>
                      </a:lnTo>
                      <a:lnTo>
                        <a:pt x="109" y="138"/>
                      </a:lnTo>
                      <a:lnTo>
                        <a:pt x="109" y="136"/>
                      </a:lnTo>
                      <a:lnTo>
                        <a:pt x="109" y="133"/>
                      </a:lnTo>
                      <a:lnTo>
                        <a:pt x="109" y="131"/>
                      </a:lnTo>
                      <a:lnTo>
                        <a:pt x="111" y="131"/>
                      </a:lnTo>
                      <a:lnTo>
                        <a:pt x="111" y="129"/>
                      </a:lnTo>
                      <a:lnTo>
                        <a:pt x="109" y="131"/>
                      </a:lnTo>
                      <a:lnTo>
                        <a:pt x="109" y="133"/>
                      </a:lnTo>
                      <a:lnTo>
                        <a:pt x="106" y="131"/>
                      </a:lnTo>
                      <a:lnTo>
                        <a:pt x="109" y="131"/>
                      </a:lnTo>
                      <a:lnTo>
                        <a:pt x="106" y="131"/>
                      </a:lnTo>
                      <a:lnTo>
                        <a:pt x="106" y="129"/>
                      </a:lnTo>
                      <a:lnTo>
                        <a:pt x="106" y="131"/>
                      </a:lnTo>
                      <a:lnTo>
                        <a:pt x="106" y="133"/>
                      </a:lnTo>
                      <a:lnTo>
                        <a:pt x="109" y="133"/>
                      </a:lnTo>
                      <a:lnTo>
                        <a:pt x="106" y="136"/>
                      </a:lnTo>
                      <a:lnTo>
                        <a:pt x="106" y="138"/>
                      </a:lnTo>
                      <a:lnTo>
                        <a:pt x="104" y="138"/>
                      </a:lnTo>
                      <a:lnTo>
                        <a:pt x="106" y="138"/>
                      </a:lnTo>
                      <a:lnTo>
                        <a:pt x="106" y="141"/>
                      </a:lnTo>
                      <a:lnTo>
                        <a:pt x="106" y="143"/>
                      </a:lnTo>
                      <a:lnTo>
                        <a:pt x="104" y="143"/>
                      </a:lnTo>
                      <a:lnTo>
                        <a:pt x="104" y="145"/>
                      </a:lnTo>
                      <a:lnTo>
                        <a:pt x="102" y="145"/>
                      </a:lnTo>
                      <a:lnTo>
                        <a:pt x="102" y="143"/>
                      </a:lnTo>
                      <a:lnTo>
                        <a:pt x="102" y="141"/>
                      </a:lnTo>
                      <a:lnTo>
                        <a:pt x="99" y="141"/>
                      </a:lnTo>
                      <a:lnTo>
                        <a:pt x="99" y="138"/>
                      </a:lnTo>
                      <a:lnTo>
                        <a:pt x="99" y="141"/>
                      </a:lnTo>
                      <a:lnTo>
                        <a:pt x="102" y="141"/>
                      </a:lnTo>
                      <a:lnTo>
                        <a:pt x="102" y="143"/>
                      </a:lnTo>
                      <a:lnTo>
                        <a:pt x="99" y="143"/>
                      </a:lnTo>
                      <a:lnTo>
                        <a:pt x="99" y="141"/>
                      </a:lnTo>
                      <a:lnTo>
                        <a:pt x="97" y="141"/>
                      </a:lnTo>
                      <a:lnTo>
                        <a:pt x="97" y="138"/>
                      </a:lnTo>
                      <a:lnTo>
                        <a:pt x="97" y="141"/>
                      </a:lnTo>
                      <a:lnTo>
                        <a:pt x="97" y="143"/>
                      </a:lnTo>
                      <a:lnTo>
                        <a:pt x="97" y="145"/>
                      </a:lnTo>
                      <a:lnTo>
                        <a:pt x="97" y="148"/>
                      </a:lnTo>
                      <a:lnTo>
                        <a:pt x="97" y="145"/>
                      </a:lnTo>
                      <a:lnTo>
                        <a:pt x="95" y="145"/>
                      </a:lnTo>
                      <a:lnTo>
                        <a:pt x="92" y="145"/>
                      </a:lnTo>
                      <a:lnTo>
                        <a:pt x="95" y="145"/>
                      </a:lnTo>
                      <a:lnTo>
                        <a:pt x="92" y="145"/>
                      </a:lnTo>
                      <a:lnTo>
                        <a:pt x="95" y="145"/>
                      </a:lnTo>
                      <a:lnTo>
                        <a:pt x="92" y="145"/>
                      </a:lnTo>
                      <a:lnTo>
                        <a:pt x="92" y="143"/>
                      </a:lnTo>
                      <a:lnTo>
                        <a:pt x="92" y="141"/>
                      </a:lnTo>
                      <a:lnTo>
                        <a:pt x="92" y="138"/>
                      </a:lnTo>
                      <a:lnTo>
                        <a:pt x="95" y="138"/>
                      </a:lnTo>
                      <a:lnTo>
                        <a:pt x="95" y="136"/>
                      </a:lnTo>
                      <a:lnTo>
                        <a:pt x="95" y="133"/>
                      </a:lnTo>
                      <a:lnTo>
                        <a:pt x="97" y="133"/>
                      </a:lnTo>
                      <a:lnTo>
                        <a:pt x="97" y="131"/>
                      </a:lnTo>
                      <a:lnTo>
                        <a:pt x="99" y="131"/>
                      </a:lnTo>
                      <a:lnTo>
                        <a:pt x="102" y="131"/>
                      </a:lnTo>
                      <a:lnTo>
                        <a:pt x="102" y="129"/>
                      </a:lnTo>
                      <a:lnTo>
                        <a:pt x="102" y="126"/>
                      </a:lnTo>
                      <a:lnTo>
                        <a:pt x="104" y="126"/>
                      </a:lnTo>
                      <a:lnTo>
                        <a:pt x="106" y="126"/>
                      </a:lnTo>
                      <a:lnTo>
                        <a:pt x="106" y="124"/>
                      </a:lnTo>
                      <a:lnTo>
                        <a:pt x="104" y="124"/>
                      </a:lnTo>
                      <a:lnTo>
                        <a:pt x="104" y="126"/>
                      </a:lnTo>
                      <a:lnTo>
                        <a:pt x="102" y="126"/>
                      </a:lnTo>
                      <a:lnTo>
                        <a:pt x="102" y="129"/>
                      </a:lnTo>
                      <a:lnTo>
                        <a:pt x="99" y="129"/>
                      </a:lnTo>
                      <a:lnTo>
                        <a:pt x="99" y="131"/>
                      </a:lnTo>
                      <a:lnTo>
                        <a:pt x="97" y="131"/>
                      </a:lnTo>
                      <a:lnTo>
                        <a:pt x="95" y="133"/>
                      </a:lnTo>
                      <a:lnTo>
                        <a:pt x="95" y="136"/>
                      </a:lnTo>
                      <a:lnTo>
                        <a:pt x="92" y="136"/>
                      </a:lnTo>
                      <a:lnTo>
                        <a:pt x="92" y="133"/>
                      </a:lnTo>
                      <a:lnTo>
                        <a:pt x="92" y="136"/>
                      </a:lnTo>
                      <a:lnTo>
                        <a:pt x="92" y="138"/>
                      </a:lnTo>
                      <a:lnTo>
                        <a:pt x="90" y="138"/>
                      </a:lnTo>
                      <a:lnTo>
                        <a:pt x="90" y="136"/>
                      </a:lnTo>
                      <a:lnTo>
                        <a:pt x="90" y="138"/>
                      </a:lnTo>
                      <a:lnTo>
                        <a:pt x="90" y="141"/>
                      </a:lnTo>
                      <a:lnTo>
                        <a:pt x="90" y="143"/>
                      </a:lnTo>
                      <a:lnTo>
                        <a:pt x="90" y="145"/>
                      </a:lnTo>
                      <a:lnTo>
                        <a:pt x="92" y="145"/>
                      </a:lnTo>
                      <a:lnTo>
                        <a:pt x="92" y="148"/>
                      </a:lnTo>
                      <a:lnTo>
                        <a:pt x="95" y="150"/>
                      </a:lnTo>
                      <a:lnTo>
                        <a:pt x="92" y="150"/>
                      </a:lnTo>
                      <a:lnTo>
                        <a:pt x="90" y="150"/>
                      </a:lnTo>
                      <a:lnTo>
                        <a:pt x="90" y="152"/>
                      </a:lnTo>
                      <a:lnTo>
                        <a:pt x="90" y="155"/>
                      </a:lnTo>
                      <a:lnTo>
                        <a:pt x="88" y="155"/>
                      </a:lnTo>
                      <a:lnTo>
                        <a:pt x="88" y="157"/>
                      </a:lnTo>
                      <a:lnTo>
                        <a:pt x="88" y="160"/>
                      </a:lnTo>
                      <a:lnTo>
                        <a:pt x="90" y="160"/>
                      </a:lnTo>
                      <a:lnTo>
                        <a:pt x="88" y="160"/>
                      </a:lnTo>
                      <a:lnTo>
                        <a:pt x="90" y="160"/>
                      </a:lnTo>
                      <a:lnTo>
                        <a:pt x="88" y="160"/>
                      </a:lnTo>
                      <a:lnTo>
                        <a:pt x="88" y="162"/>
                      </a:lnTo>
                      <a:lnTo>
                        <a:pt x="88" y="164"/>
                      </a:lnTo>
                      <a:lnTo>
                        <a:pt x="85" y="164"/>
                      </a:lnTo>
                      <a:lnTo>
                        <a:pt x="85" y="167"/>
                      </a:lnTo>
                      <a:lnTo>
                        <a:pt x="85" y="169"/>
                      </a:lnTo>
                      <a:lnTo>
                        <a:pt x="85" y="167"/>
                      </a:lnTo>
                      <a:lnTo>
                        <a:pt x="85" y="169"/>
                      </a:lnTo>
                      <a:lnTo>
                        <a:pt x="88" y="169"/>
                      </a:lnTo>
                      <a:lnTo>
                        <a:pt x="88" y="171"/>
                      </a:lnTo>
                      <a:lnTo>
                        <a:pt x="85" y="171"/>
                      </a:lnTo>
                      <a:lnTo>
                        <a:pt x="85" y="174"/>
                      </a:lnTo>
                      <a:lnTo>
                        <a:pt x="83" y="174"/>
                      </a:lnTo>
                      <a:lnTo>
                        <a:pt x="80" y="174"/>
                      </a:lnTo>
                      <a:lnTo>
                        <a:pt x="78" y="174"/>
                      </a:lnTo>
                      <a:lnTo>
                        <a:pt x="78" y="171"/>
                      </a:lnTo>
                      <a:lnTo>
                        <a:pt x="78" y="169"/>
                      </a:lnTo>
                      <a:lnTo>
                        <a:pt x="78" y="167"/>
                      </a:lnTo>
                      <a:lnTo>
                        <a:pt x="80" y="167"/>
                      </a:lnTo>
                      <a:lnTo>
                        <a:pt x="80" y="164"/>
                      </a:lnTo>
                      <a:lnTo>
                        <a:pt x="80" y="162"/>
                      </a:lnTo>
                      <a:lnTo>
                        <a:pt x="80" y="160"/>
                      </a:lnTo>
                      <a:lnTo>
                        <a:pt x="80" y="157"/>
                      </a:lnTo>
                      <a:lnTo>
                        <a:pt x="83" y="157"/>
                      </a:lnTo>
                      <a:lnTo>
                        <a:pt x="83" y="155"/>
                      </a:lnTo>
                      <a:lnTo>
                        <a:pt x="83" y="152"/>
                      </a:lnTo>
                      <a:lnTo>
                        <a:pt x="85" y="152"/>
                      </a:lnTo>
                      <a:lnTo>
                        <a:pt x="85" y="150"/>
                      </a:lnTo>
                      <a:lnTo>
                        <a:pt x="88" y="150"/>
                      </a:lnTo>
                      <a:lnTo>
                        <a:pt x="88" y="148"/>
                      </a:lnTo>
                      <a:lnTo>
                        <a:pt x="90" y="148"/>
                      </a:lnTo>
                      <a:lnTo>
                        <a:pt x="90" y="145"/>
                      </a:lnTo>
                      <a:lnTo>
                        <a:pt x="88" y="145"/>
                      </a:lnTo>
                      <a:lnTo>
                        <a:pt x="88" y="148"/>
                      </a:lnTo>
                      <a:lnTo>
                        <a:pt x="85" y="150"/>
                      </a:lnTo>
                      <a:lnTo>
                        <a:pt x="83" y="150"/>
                      </a:lnTo>
                      <a:lnTo>
                        <a:pt x="85" y="150"/>
                      </a:lnTo>
                      <a:lnTo>
                        <a:pt x="83" y="150"/>
                      </a:lnTo>
                      <a:lnTo>
                        <a:pt x="83" y="148"/>
                      </a:lnTo>
                      <a:lnTo>
                        <a:pt x="83" y="150"/>
                      </a:lnTo>
                      <a:lnTo>
                        <a:pt x="83" y="148"/>
                      </a:lnTo>
                      <a:lnTo>
                        <a:pt x="83" y="145"/>
                      </a:lnTo>
                      <a:lnTo>
                        <a:pt x="83" y="143"/>
                      </a:lnTo>
                      <a:lnTo>
                        <a:pt x="85" y="143"/>
                      </a:lnTo>
                      <a:lnTo>
                        <a:pt x="85" y="141"/>
                      </a:lnTo>
                      <a:lnTo>
                        <a:pt x="83" y="141"/>
                      </a:lnTo>
                      <a:lnTo>
                        <a:pt x="83" y="143"/>
                      </a:lnTo>
                      <a:lnTo>
                        <a:pt x="80" y="143"/>
                      </a:lnTo>
                      <a:lnTo>
                        <a:pt x="83" y="141"/>
                      </a:lnTo>
                      <a:lnTo>
                        <a:pt x="83" y="138"/>
                      </a:lnTo>
                      <a:lnTo>
                        <a:pt x="85" y="138"/>
                      </a:lnTo>
                      <a:lnTo>
                        <a:pt x="85" y="136"/>
                      </a:lnTo>
                      <a:lnTo>
                        <a:pt x="85" y="138"/>
                      </a:lnTo>
                      <a:lnTo>
                        <a:pt x="85" y="136"/>
                      </a:lnTo>
                      <a:lnTo>
                        <a:pt x="83" y="136"/>
                      </a:lnTo>
                      <a:lnTo>
                        <a:pt x="85" y="136"/>
                      </a:lnTo>
                      <a:lnTo>
                        <a:pt x="83" y="136"/>
                      </a:lnTo>
                      <a:lnTo>
                        <a:pt x="83" y="138"/>
                      </a:lnTo>
                      <a:lnTo>
                        <a:pt x="83" y="141"/>
                      </a:lnTo>
                      <a:lnTo>
                        <a:pt x="83" y="138"/>
                      </a:lnTo>
                      <a:lnTo>
                        <a:pt x="83" y="141"/>
                      </a:lnTo>
                      <a:lnTo>
                        <a:pt x="80" y="141"/>
                      </a:lnTo>
                      <a:lnTo>
                        <a:pt x="83" y="141"/>
                      </a:lnTo>
                      <a:lnTo>
                        <a:pt x="80" y="141"/>
                      </a:lnTo>
                      <a:lnTo>
                        <a:pt x="80" y="138"/>
                      </a:lnTo>
                      <a:lnTo>
                        <a:pt x="83" y="138"/>
                      </a:lnTo>
                      <a:lnTo>
                        <a:pt x="83" y="136"/>
                      </a:lnTo>
                      <a:lnTo>
                        <a:pt x="83" y="138"/>
                      </a:lnTo>
                      <a:lnTo>
                        <a:pt x="83" y="136"/>
                      </a:lnTo>
                      <a:lnTo>
                        <a:pt x="83" y="133"/>
                      </a:lnTo>
                      <a:lnTo>
                        <a:pt x="85" y="133"/>
                      </a:lnTo>
                      <a:lnTo>
                        <a:pt x="88" y="133"/>
                      </a:lnTo>
                      <a:lnTo>
                        <a:pt x="85" y="133"/>
                      </a:lnTo>
                      <a:lnTo>
                        <a:pt x="88" y="133"/>
                      </a:lnTo>
                      <a:lnTo>
                        <a:pt x="85" y="133"/>
                      </a:lnTo>
                      <a:lnTo>
                        <a:pt x="88" y="133"/>
                      </a:lnTo>
                      <a:lnTo>
                        <a:pt x="85" y="133"/>
                      </a:lnTo>
                      <a:lnTo>
                        <a:pt x="85" y="131"/>
                      </a:lnTo>
                      <a:lnTo>
                        <a:pt x="88" y="131"/>
                      </a:lnTo>
                      <a:lnTo>
                        <a:pt x="88" y="129"/>
                      </a:lnTo>
                      <a:lnTo>
                        <a:pt x="85" y="129"/>
                      </a:lnTo>
                      <a:lnTo>
                        <a:pt x="85" y="131"/>
                      </a:lnTo>
                      <a:lnTo>
                        <a:pt x="83" y="131"/>
                      </a:lnTo>
                      <a:lnTo>
                        <a:pt x="85" y="131"/>
                      </a:lnTo>
                      <a:lnTo>
                        <a:pt x="85" y="129"/>
                      </a:lnTo>
                      <a:lnTo>
                        <a:pt x="85" y="126"/>
                      </a:lnTo>
                      <a:lnTo>
                        <a:pt x="88" y="126"/>
                      </a:lnTo>
                      <a:lnTo>
                        <a:pt x="88" y="124"/>
                      </a:lnTo>
                      <a:lnTo>
                        <a:pt x="85" y="124"/>
                      </a:lnTo>
                      <a:lnTo>
                        <a:pt x="85" y="126"/>
                      </a:lnTo>
                      <a:lnTo>
                        <a:pt x="85" y="124"/>
                      </a:lnTo>
                      <a:lnTo>
                        <a:pt x="85" y="122"/>
                      </a:lnTo>
                      <a:lnTo>
                        <a:pt x="83" y="124"/>
                      </a:lnTo>
                      <a:lnTo>
                        <a:pt x="85" y="124"/>
                      </a:lnTo>
                      <a:lnTo>
                        <a:pt x="83" y="124"/>
                      </a:lnTo>
                      <a:lnTo>
                        <a:pt x="83" y="122"/>
                      </a:lnTo>
                      <a:lnTo>
                        <a:pt x="85" y="122"/>
                      </a:lnTo>
                      <a:lnTo>
                        <a:pt x="83" y="122"/>
                      </a:lnTo>
                      <a:lnTo>
                        <a:pt x="85" y="122"/>
                      </a:lnTo>
                      <a:lnTo>
                        <a:pt x="85" y="119"/>
                      </a:lnTo>
                      <a:lnTo>
                        <a:pt x="85" y="122"/>
                      </a:lnTo>
                      <a:lnTo>
                        <a:pt x="85" y="119"/>
                      </a:lnTo>
                      <a:lnTo>
                        <a:pt x="88" y="119"/>
                      </a:lnTo>
                      <a:lnTo>
                        <a:pt x="88" y="122"/>
                      </a:lnTo>
                      <a:lnTo>
                        <a:pt x="88" y="119"/>
                      </a:lnTo>
                      <a:lnTo>
                        <a:pt x="90" y="119"/>
                      </a:lnTo>
                      <a:lnTo>
                        <a:pt x="88" y="119"/>
                      </a:lnTo>
                      <a:lnTo>
                        <a:pt x="85" y="119"/>
                      </a:lnTo>
                      <a:lnTo>
                        <a:pt x="88" y="119"/>
                      </a:lnTo>
                      <a:lnTo>
                        <a:pt x="85" y="119"/>
                      </a:lnTo>
                      <a:lnTo>
                        <a:pt x="88" y="119"/>
                      </a:lnTo>
                      <a:lnTo>
                        <a:pt x="88" y="117"/>
                      </a:lnTo>
                      <a:lnTo>
                        <a:pt x="88" y="114"/>
                      </a:lnTo>
                      <a:lnTo>
                        <a:pt x="90" y="114"/>
                      </a:lnTo>
                      <a:lnTo>
                        <a:pt x="92" y="114"/>
                      </a:lnTo>
                      <a:lnTo>
                        <a:pt x="95" y="114"/>
                      </a:lnTo>
                      <a:lnTo>
                        <a:pt x="97" y="117"/>
                      </a:lnTo>
                      <a:lnTo>
                        <a:pt x="97" y="114"/>
                      </a:lnTo>
                      <a:lnTo>
                        <a:pt x="99" y="114"/>
                      </a:lnTo>
                      <a:lnTo>
                        <a:pt x="99" y="112"/>
                      </a:lnTo>
                      <a:lnTo>
                        <a:pt x="102" y="112"/>
                      </a:lnTo>
                      <a:lnTo>
                        <a:pt x="102" y="110"/>
                      </a:lnTo>
                      <a:lnTo>
                        <a:pt x="99" y="112"/>
                      </a:lnTo>
                      <a:lnTo>
                        <a:pt x="99" y="114"/>
                      </a:lnTo>
                      <a:lnTo>
                        <a:pt x="97" y="114"/>
                      </a:lnTo>
                      <a:lnTo>
                        <a:pt x="95" y="114"/>
                      </a:lnTo>
                      <a:lnTo>
                        <a:pt x="92" y="114"/>
                      </a:lnTo>
                      <a:lnTo>
                        <a:pt x="90" y="114"/>
                      </a:lnTo>
                      <a:lnTo>
                        <a:pt x="90" y="112"/>
                      </a:lnTo>
                      <a:lnTo>
                        <a:pt x="90" y="114"/>
                      </a:lnTo>
                      <a:lnTo>
                        <a:pt x="90" y="112"/>
                      </a:lnTo>
                      <a:lnTo>
                        <a:pt x="88" y="114"/>
                      </a:lnTo>
                      <a:lnTo>
                        <a:pt x="88" y="112"/>
                      </a:lnTo>
                      <a:lnTo>
                        <a:pt x="90" y="112"/>
                      </a:lnTo>
                      <a:lnTo>
                        <a:pt x="92" y="112"/>
                      </a:lnTo>
                      <a:lnTo>
                        <a:pt x="95" y="112"/>
                      </a:lnTo>
                      <a:lnTo>
                        <a:pt x="95" y="110"/>
                      </a:lnTo>
                      <a:lnTo>
                        <a:pt x="92" y="110"/>
                      </a:lnTo>
                      <a:lnTo>
                        <a:pt x="92" y="112"/>
                      </a:lnTo>
                      <a:lnTo>
                        <a:pt x="92" y="110"/>
                      </a:lnTo>
                      <a:lnTo>
                        <a:pt x="90" y="110"/>
                      </a:lnTo>
                      <a:lnTo>
                        <a:pt x="92" y="110"/>
                      </a:lnTo>
                      <a:lnTo>
                        <a:pt x="90" y="110"/>
                      </a:lnTo>
                      <a:lnTo>
                        <a:pt x="92" y="110"/>
                      </a:lnTo>
                      <a:lnTo>
                        <a:pt x="92" y="107"/>
                      </a:lnTo>
                      <a:lnTo>
                        <a:pt x="92" y="105"/>
                      </a:lnTo>
                      <a:lnTo>
                        <a:pt x="95" y="105"/>
                      </a:lnTo>
                      <a:lnTo>
                        <a:pt x="92" y="105"/>
                      </a:lnTo>
                      <a:lnTo>
                        <a:pt x="95" y="105"/>
                      </a:lnTo>
                      <a:lnTo>
                        <a:pt x="95" y="103"/>
                      </a:lnTo>
                      <a:lnTo>
                        <a:pt x="95" y="105"/>
                      </a:lnTo>
                      <a:lnTo>
                        <a:pt x="95" y="103"/>
                      </a:lnTo>
                      <a:lnTo>
                        <a:pt x="97" y="103"/>
                      </a:lnTo>
                      <a:lnTo>
                        <a:pt x="99" y="103"/>
                      </a:lnTo>
                      <a:lnTo>
                        <a:pt x="102" y="103"/>
                      </a:lnTo>
                      <a:lnTo>
                        <a:pt x="99" y="103"/>
                      </a:lnTo>
                      <a:lnTo>
                        <a:pt x="97" y="103"/>
                      </a:lnTo>
                      <a:lnTo>
                        <a:pt x="95" y="103"/>
                      </a:lnTo>
                      <a:lnTo>
                        <a:pt x="97" y="103"/>
                      </a:lnTo>
                      <a:lnTo>
                        <a:pt x="97" y="100"/>
                      </a:lnTo>
                      <a:lnTo>
                        <a:pt x="99" y="98"/>
                      </a:lnTo>
                      <a:lnTo>
                        <a:pt x="99" y="95"/>
                      </a:lnTo>
                      <a:lnTo>
                        <a:pt x="102" y="95"/>
                      </a:lnTo>
                      <a:lnTo>
                        <a:pt x="99" y="95"/>
                      </a:lnTo>
                      <a:lnTo>
                        <a:pt x="97" y="95"/>
                      </a:lnTo>
                      <a:lnTo>
                        <a:pt x="97" y="93"/>
                      </a:lnTo>
                      <a:lnTo>
                        <a:pt x="95" y="95"/>
                      </a:lnTo>
                      <a:lnTo>
                        <a:pt x="95" y="93"/>
                      </a:lnTo>
                      <a:lnTo>
                        <a:pt x="95" y="95"/>
                      </a:lnTo>
                      <a:lnTo>
                        <a:pt x="95" y="93"/>
                      </a:lnTo>
                      <a:lnTo>
                        <a:pt x="92" y="93"/>
                      </a:lnTo>
                      <a:lnTo>
                        <a:pt x="92" y="95"/>
                      </a:lnTo>
                      <a:lnTo>
                        <a:pt x="95" y="95"/>
                      </a:lnTo>
                      <a:lnTo>
                        <a:pt x="97" y="95"/>
                      </a:lnTo>
                      <a:lnTo>
                        <a:pt x="99" y="95"/>
                      </a:lnTo>
                      <a:lnTo>
                        <a:pt x="99" y="98"/>
                      </a:lnTo>
                      <a:lnTo>
                        <a:pt x="97" y="98"/>
                      </a:lnTo>
                      <a:lnTo>
                        <a:pt x="97" y="100"/>
                      </a:lnTo>
                      <a:lnTo>
                        <a:pt x="95" y="100"/>
                      </a:lnTo>
                      <a:lnTo>
                        <a:pt x="97" y="100"/>
                      </a:lnTo>
                      <a:lnTo>
                        <a:pt x="95" y="100"/>
                      </a:lnTo>
                      <a:lnTo>
                        <a:pt x="95" y="103"/>
                      </a:lnTo>
                      <a:lnTo>
                        <a:pt x="92" y="103"/>
                      </a:lnTo>
                      <a:lnTo>
                        <a:pt x="92" y="105"/>
                      </a:lnTo>
                      <a:lnTo>
                        <a:pt x="90" y="105"/>
                      </a:lnTo>
                      <a:lnTo>
                        <a:pt x="88" y="107"/>
                      </a:lnTo>
                      <a:lnTo>
                        <a:pt x="88" y="110"/>
                      </a:lnTo>
                      <a:lnTo>
                        <a:pt x="85" y="110"/>
                      </a:lnTo>
                      <a:lnTo>
                        <a:pt x="85" y="112"/>
                      </a:lnTo>
                      <a:lnTo>
                        <a:pt x="83" y="112"/>
                      </a:lnTo>
                      <a:lnTo>
                        <a:pt x="80" y="112"/>
                      </a:lnTo>
                      <a:lnTo>
                        <a:pt x="78" y="112"/>
                      </a:lnTo>
                      <a:lnTo>
                        <a:pt x="78" y="110"/>
                      </a:lnTo>
                      <a:lnTo>
                        <a:pt x="80" y="110"/>
                      </a:lnTo>
                      <a:lnTo>
                        <a:pt x="78" y="110"/>
                      </a:lnTo>
                      <a:lnTo>
                        <a:pt x="76" y="110"/>
                      </a:lnTo>
                      <a:lnTo>
                        <a:pt x="73" y="110"/>
                      </a:lnTo>
                      <a:lnTo>
                        <a:pt x="73" y="107"/>
                      </a:lnTo>
                      <a:lnTo>
                        <a:pt x="71" y="107"/>
                      </a:lnTo>
                      <a:lnTo>
                        <a:pt x="71" y="105"/>
                      </a:lnTo>
                      <a:lnTo>
                        <a:pt x="73" y="105"/>
                      </a:lnTo>
                      <a:lnTo>
                        <a:pt x="73" y="103"/>
                      </a:lnTo>
                      <a:lnTo>
                        <a:pt x="73" y="105"/>
                      </a:lnTo>
                      <a:lnTo>
                        <a:pt x="73" y="103"/>
                      </a:lnTo>
                      <a:lnTo>
                        <a:pt x="73" y="105"/>
                      </a:lnTo>
                      <a:lnTo>
                        <a:pt x="76" y="103"/>
                      </a:lnTo>
                      <a:lnTo>
                        <a:pt x="76" y="105"/>
                      </a:lnTo>
                      <a:lnTo>
                        <a:pt x="73" y="105"/>
                      </a:lnTo>
                      <a:lnTo>
                        <a:pt x="76" y="105"/>
                      </a:lnTo>
                      <a:lnTo>
                        <a:pt x="78" y="103"/>
                      </a:lnTo>
                      <a:lnTo>
                        <a:pt x="80" y="103"/>
                      </a:lnTo>
                      <a:lnTo>
                        <a:pt x="83" y="103"/>
                      </a:lnTo>
                      <a:lnTo>
                        <a:pt x="85" y="103"/>
                      </a:lnTo>
                      <a:lnTo>
                        <a:pt x="83" y="103"/>
                      </a:lnTo>
                      <a:lnTo>
                        <a:pt x="80" y="103"/>
                      </a:lnTo>
                      <a:lnTo>
                        <a:pt x="78" y="103"/>
                      </a:lnTo>
                      <a:lnTo>
                        <a:pt x="78" y="100"/>
                      </a:lnTo>
                      <a:lnTo>
                        <a:pt x="78" y="103"/>
                      </a:lnTo>
                      <a:lnTo>
                        <a:pt x="76" y="103"/>
                      </a:lnTo>
                      <a:lnTo>
                        <a:pt x="73" y="103"/>
                      </a:lnTo>
                      <a:lnTo>
                        <a:pt x="71" y="103"/>
                      </a:lnTo>
                      <a:lnTo>
                        <a:pt x="69" y="103"/>
                      </a:lnTo>
                      <a:lnTo>
                        <a:pt x="66" y="103"/>
                      </a:lnTo>
                      <a:lnTo>
                        <a:pt x="64" y="103"/>
                      </a:lnTo>
                      <a:lnTo>
                        <a:pt x="64" y="100"/>
                      </a:lnTo>
                      <a:lnTo>
                        <a:pt x="66" y="100"/>
                      </a:lnTo>
                      <a:lnTo>
                        <a:pt x="66" y="98"/>
                      </a:lnTo>
                      <a:lnTo>
                        <a:pt x="69" y="98"/>
                      </a:lnTo>
                      <a:lnTo>
                        <a:pt x="69" y="100"/>
                      </a:lnTo>
                      <a:lnTo>
                        <a:pt x="69" y="98"/>
                      </a:lnTo>
                      <a:lnTo>
                        <a:pt x="69" y="100"/>
                      </a:lnTo>
                      <a:lnTo>
                        <a:pt x="69" y="98"/>
                      </a:lnTo>
                      <a:lnTo>
                        <a:pt x="71" y="98"/>
                      </a:lnTo>
                      <a:lnTo>
                        <a:pt x="73" y="98"/>
                      </a:lnTo>
                      <a:lnTo>
                        <a:pt x="73" y="100"/>
                      </a:lnTo>
                      <a:lnTo>
                        <a:pt x="76" y="100"/>
                      </a:lnTo>
                      <a:lnTo>
                        <a:pt x="76" y="98"/>
                      </a:lnTo>
                      <a:lnTo>
                        <a:pt x="76" y="100"/>
                      </a:lnTo>
                      <a:lnTo>
                        <a:pt x="76" y="98"/>
                      </a:lnTo>
                      <a:lnTo>
                        <a:pt x="76" y="100"/>
                      </a:lnTo>
                      <a:lnTo>
                        <a:pt x="76" y="98"/>
                      </a:lnTo>
                      <a:lnTo>
                        <a:pt x="73" y="98"/>
                      </a:lnTo>
                      <a:lnTo>
                        <a:pt x="76" y="98"/>
                      </a:lnTo>
                      <a:lnTo>
                        <a:pt x="78" y="98"/>
                      </a:lnTo>
                      <a:lnTo>
                        <a:pt x="76" y="98"/>
                      </a:lnTo>
                      <a:lnTo>
                        <a:pt x="76" y="95"/>
                      </a:lnTo>
                      <a:lnTo>
                        <a:pt x="76" y="98"/>
                      </a:lnTo>
                      <a:lnTo>
                        <a:pt x="76" y="95"/>
                      </a:lnTo>
                      <a:lnTo>
                        <a:pt x="78" y="95"/>
                      </a:lnTo>
                      <a:lnTo>
                        <a:pt x="80" y="95"/>
                      </a:lnTo>
                      <a:lnTo>
                        <a:pt x="80" y="93"/>
                      </a:lnTo>
                      <a:lnTo>
                        <a:pt x="83" y="93"/>
                      </a:lnTo>
                      <a:lnTo>
                        <a:pt x="80" y="93"/>
                      </a:lnTo>
                      <a:lnTo>
                        <a:pt x="80" y="95"/>
                      </a:lnTo>
                      <a:lnTo>
                        <a:pt x="80" y="93"/>
                      </a:lnTo>
                      <a:lnTo>
                        <a:pt x="80" y="95"/>
                      </a:lnTo>
                      <a:lnTo>
                        <a:pt x="80" y="93"/>
                      </a:lnTo>
                      <a:lnTo>
                        <a:pt x="78" y="93"/>
                      </a:lnTo>
                      <a:lnTo>
                        <a:pt x="80" y="93"/>
                      </a:lnTo>
                      <a:lnTo>
                        <a:pt x="78" y="93"/>
                      </a:lnTo>
                      <a:lnTo>
                        <a:pt x="76" y="93"/>
                      </a:lnTo>
                      <a:lnTo>
                        <a:pt x="73" y="93"/>
                      </a:lnTo>
                      <a:lnTo>
                        <a:pt x="73" y="91"/>
                      </a:lnTo>
                      <a:lnTo>
                        <a:pt x="76" y="91"/>
                      </a:lnTo>
                      <a:lnTo>
                        <a:pt x="76" y="93"/>
                      </a:lnTo>
                      <a:lnTo>
                        <a:pt x="76" y="91"/>
                      </a:lnTo>
                      <a:lnTo>
                        <a:pt x="76" y="93"/>
                      </a:lnTo>
                      <a:lnTo>
                        <a:pt x="76" y="91"/>
                      </a:lnTo>
                      <a:lnTo>
                        <a:pt x="76" y="88"/>
                      </a:lnTo>
                      <a:lnTo>
                        <a:pt x="78" y="88"/>
                      </a:lnTo>
                      <a:lnTo>
                        <a:pt x="76" y="88"/>
                      </a:lnTo>
                      <a:lnTo>
                        <a:pt x="76" y="86"/>
                      </a:lnTo>
                      <a:lnTo>
                        <a:pt x="78" y="86"/>
                      </a:lnTo>
                      <a:lnTo>
                        <a:pt x="80" y="86"/>
                      </a:lnTo>
                      <a:lnTo>
                        <a:pt x="80" y="88"/>
                      </a:lnTo>
                      <a:lnTo>
                        <a:pt x="83" y="88"/>
                      </a:lnTo>
                      <a:lnTo>
                        <a:pt x="85" y="88"/>
                      </a:lnTo>
                      <a:lnTo>
                        <a:pt x="88" y="86"/>
                      </a:lnTo>
                      <a:lnTo>
                        <a:pt x="85" y="86"/>
                      </a:lnTo>
                      <a:lnTo>
                        <a:pt x="85" y="88"/>
                      </a:lnTo>
                      <a:lnTo>
                        <a:pt x="83" y="88"/>
                      </a:lnTo>
                      <a:lnTo>
                        <a:pt x="83" y="86"/>
                      </a:lnTo>
                      <a:lnTo>
                        <a:pt x="80" y="86"/>
                      </a:lnTo>
                      <a:lnTo>
                        <a:pt x="83" y="86"/>
                      </a:lnTo>
                      <a:lnTo>
                        <a:pt x="80" y="86"/>
                      </a:lnTo>
                      <a:lnTo>
                        <a:pt x="80" y="84"/>
                      </a:lnTo>
                      <a:lnTo>
                        <a:pt x="80" y="86"/>
                      </a:lnTo>
                      <a:lnTo>
                        <a:pt x="78" y="86"/>
                      </a:lnTo>
                      <a:lnTo>
                        <a:pt x="78" y="84"/>
                      </a:lnTo>
                      <a:lnTo>
                        <a:pt x="78" y="81"/>
                      </a:lnTo>
                      <a:lnTo>
                        <a:pt x="80" y="81"/>
                      </a:lnTo>
                      <a:lnTo>
                        <a:pt x="83" y="81"/>
                      </a:lnTo>
                      <a:lnTo>
                        <a:pt x="85" y="81"/>
                      </a:lnTo>
                      <a:lnTo>
                        <a:pt x="88" y="81"/>
                      </a:lnTo>
                      <a:lnTo>
                        <a:pt x="90" y="81"/>
                      </a:lnTo>
                      <a:lnTo>
                        <a:pt x="92" y="81"/>
                      </a:lnTo>
                      <a:lnTo>
                        <a:pt x="90" y="81"/>
                      </a:lnTo>
                      <a:lnTo>
                        <a:pt x="88" y="81"/>
                      </a:lnTo>
                      <a:lnTo>
                        <a:pt x="85" y="81"/>
                      </a:lnTo>
                      <a:lnTo>
                        <a:pt x="85" y="79"/>
                      </a:lnTo>
                      <a:lnTo>
                        <a:pt x="83" y="79"/>
                      </a:lnTo>
                      <a:lnTo>
                        <a:pt x="80" y="79"/>
                      </a:lnTo>
                      <a:lnTo>
                        <a:pt x="80" y="76"/>
                      </a:lnTo>
                      <a:lnTo>
                        <a:pt x="83" y="76"/>
                      </a:lnTo>
                      <a:lnTo>
                        <a:pt x="83" y="74"/>
                      </a:lnTo>
                      <a:lnTo>
                        <a:pt x="85" y="74"/>
                      </a:lnTo>
                      <a:lnTo>
                        <a:pt x="85" y="72"/>
                      </a:lnTo>
                      <a:lnTo>
                        <a:pt x="88" y="72"/>
                      </a:lnTo>
                      <a:lnTo>
                        <a:pt x="88" y="74"/>
                      </a:lnTo>
                      <a:lnTo>
                        <a:pt x="90" y="74"/>
                      </a:lnTo>
                      <a:lnTo>
                        <a:pt x="90" y="76"/>
                      </a:lnTo>
                      <a:lnTo>
                        <a:pt x="90" y="74"/>
                      </a:lnTo>
                      <a:lnTo>
                        <a:pt x="88" y="74"/>
                      </a:lnTo>
                      <a:lnTo>
                        <a:pt x="88" y="72"/>
                      </a:lnTo>
                      <a:lnTo>
                        <a:pt x="90" y="72"/>
                      </a:lnTo>
                      <a:lnTo>
                        <a:pt x="90" y="69"/>
                      </a:lnTo>
                      <a:lnTo>
                        <a:pt x="88" y="69"/>
                      </a:lnTo>
                      <a:lnTo>
                        <a:pt x="88" y="72"/>
                      </a:lnTo>
                      <a:lnTo>
                        <a:pt x="85" y="72"/>
                      </a:lnTo>
                      <a:lnTo>
                        <a:pt x="83" y="72"/>
                      </a:lnTo>
                      <a:lnTo>
                        <a:pt x="80" y="72"/>
                      </a:lnTo>
                      <a:lnTo>
                        <a:pt x="80" y="69"/>
                      </a:lnTo>
                      <a:lnTo>
                        <a:pt x="83" y="69"/>
                      </a:lnTo>
                      <a:lnTo>
                        <a:pt x="85" y="69"/>
                      </a:lnTo>
                      <a:lnTo>
                        <a:pt x="88" y="69"/>
                      </a:lnTo>
                      <a:lnTo>
                        <a:pt x="88" y="67"/>
                      </a:lnTo>
                      <a:lnTo>
                        <a:pt x="90" y="67"/>
                      </a:lnTo>
                      <a:lnTo>
                        <a:pt x="90" y="65"/>
                      </a:lnTo>
                      <a:lnTo>
                        <a:pt x="88" y="65"/>
                      </a:lnTo>
                      <a:lnTo>
                        <a:pt x="88" y="67"/>
                      </a:lnTo>
                      <a:lnTo>
                        <a:pt x="85" y="67"/>
                      </a:lnTo>
                      <a:lnTo>
                        <a:pt x="85" y="69"/>
                      </a:lnTo>
                      <a:lnTo>
                        <a:pt x="85" y="67"/>
                      </a:lnTo>
                      <a:lnTo>
                        <a:pt x="85" y="69"/>
                      </a:lnTo>
                      <a:lnTo>
                        <a:pt x="85" y="67"/>
                      </a:lnTo>
                      <a:lnTo>
                        <a:pt x="85" y="69"/>
                      </a:lnTo>
                      <a:lnTo>
                        <a:pt x="83" y="69"/>
                      </a:lnTo>
                      <a:lnTo>
                        <a:pt x="83" y="67"/>
                      </a:lnTo>
                      <a:lnTo>
                        <a:pt x="85" y="67"/>
                      </a:lnTo>
                      <a:lnTo>
                        <a:pt x="83" y="67"/>
                      </a:lnTo>
                      <a:lnTo>
                        <a:pt x="85" y="67"/>
                      </a:lnTo>
                      <a:lnTo>
                        <a:pt x="83" y="67"/>
                      </a:lnTo>
                      <a:lnTo>
                        <a:pt x="83" y="65"/>
                      </a:lnTo>
                      <a:lnTo>
                        <a:pt x="83" y="67"/>
                      </a:lnTo>
                      <a:lnTo>
                        <a:pt x="80" y="67"/>
                      </a:lnTo>
                      <a:lnTo>
                        <a:pt x="80" y="69"/>
                      </a:lnTo>
                      <a:lnTo>
                        <a:pt x="78" y="69"/>
                      </a:lnTo>
                      <a:lnTo>
                        <a:pt x="78" y="67"/>
                      </a:lnTo>
                      <a:lnTo>
                        <a:pt x="76" y="67"/>
                      </a:lnTo>
                      <a:lnTo>
                        <a:pt x="78" y="67"/>
                      </a:lnTo>
                      <a:lnTo>
                        <a:pt x="76" y="67"/>
                      </a:lnTo>
                      <a:lnTo>
                        <a:pt x="78" y="67"/>
                      </a:lnTo>
                      <a:lnTo>
                        <a:pt x="78" y="65"/>
                      </a:lnTo>
                      <a:lnTo>
                        <a:pt x="76" y="65"/>
                      </a:lnTo>
                      <a:lnTo>
                        <a:pt x="78" y="65"/>
                      </a:lnTo>
                      <a:lnTo>
                        <a:pt x="76" y="65"/>
                      </a:lnTo>
                      <a:lnTo>
                        <a:pt x="76" y="62"/>
                      </a:lnTo>
                      <a:lnTo>
                        <a:pt x="76" y="60"/>
                      </a:lnTo>
                      <a:lnTo>
                        <a:pt x="76" y="57"/>
                      </a:lnTo>
                      <a:lnTo>
                        <a:pt x="78" y="57"/>
                      </a:lnTo>
                      <a:lnTo>
                        <a:pt x="76" y="57"/>
                      </a:lnTo>
                      <a:lnTo>
                        <a:pt x="78" y="57"/>
                      </a:lnTo>
                      <a:lnTo>
                        <a:pt x="80" y="57"/>
                      </a:lnTo>
                      <a:lnTo>
                        <a:pt x="80" y="60"/>
                      </a:lnTo>
                      <a:lnTo>
                        <a:pt x="83" y="60"/>
                      </a:lnTo>
                      <a:lnTo>
                        <a:pt x="83" y="57"/>
                      </a:lnTo>
                      <a:lnTo>
                        <a:pt x="83" y="60"/>
                      </a:lnTo>
                      <a:lnTo>
                        <a:pt x="83" y="57"/>
                      </a:lnTo>
                      <a:lnTo>
                        <a:pt x="83" y="60"/>
                      </a:lnTo>
                      <a:lnTo>
                        <a:pt x="85" y="60"/>
                      </a:lnTo>
                      <a:lnTo>
                        <a:pt x="88" y="60"/>
                      </a:lnTo>
                      <a:lnTo>
                        <a:pt x="88" y="57"/>
                      </a:lnTo>
                      <a:lnTo>
                        <a:pt x="85" y="57"/>
                      </a:lnTo>
                      <a:lnTo>
                        <a:pt x="83" y="57"/>
                      </a:lnTo>
                      <a:lnTo>
                        <a:pt x="80" y="57"/>
                      </a:lnTo>
                      <a:lnTo>
                        <a:pt x="80" y="55"/>
                      </a:lnTo>
                      <a:lnTo>
                        <a:pt x="78" y="55"/>
                      </a:lnTo>
                      <a:lnTo>
                        <a:pt x="78" y="53"/>
                      </a:lnTo>
                      <a:lnTo>
                        <a:pt x="78" y="50"/>
                      </a:lnTo>
                      <a:lnTo>
                        <a:pt x="80" y="50"/>
                      </a:lnTo>
                      <a:lnTo>
                        <a:pt x="83" y="50"/>
                      </a:lnTo>
                      <a:lnTo>
                        <a:pt x="80" y="50"/>
                      </a:lnTo>
                      <a:lnTo>
                        <a:pt x="80" y="48"/>
                      </a:lnTo>
                      <a:lnTo>
                        <a:pt x="78" y="48"/>
                      </a:lnTo>
                      <a:lnTo>
                        <a:pt x="78" y="46"/>
                      </a:lnTo>
                      <a:lnTo>
                        <a:pt x="78" y="43"/>
                      </a:lnTo>
                      <a:lnTo>
                        <a:pt x="78" y="41"/>
                      </a:lnTo>
                      <a:lnTo>
                        <a:pt x="80" y="41"/>
                      </a:lnTo>
                      <a:lnTo>
                        <a:pt x="80" y="43"/>
                      </a:lnTo>
                      <a:lnTo>
                        <a:pt x="83" y="43"/>
                      </a:lnTo>
                      <a:lnTo>
                        <a:pt x="83" y="46"/>
                      </a:lnTo>
                      <a:lnTo>
                        <a:pt x="83" y="48"/>
                      </a:lnTo>
                      <a:lnTo>
                        <a:pt x="85" y="48"/>
                      </a:lnTo>
                      <a:lnTo>
                        <a:pt x="85" y="46"/>
                      </a:lnTo>
                      <a:lnTo>
                        <a:pt x="83" y="46"/>
                      </a:lnTo>
                      <a:lnTo>
                        <a:pt x="85" y="46"/>
                      </a:lnTo>
                      <a:lnTo>
                        <a:pt x="85" y="43"/>
                      </a:lnTo>
                      <a:lnTo>
                        <a:pt x="83" y="43"/>
                      </a:lnTo>
                      <a:lnTo>
                        <a:pt x="83" y="41"/>
                      </a:lnTo>
                      <a:lnTo>
                        <a:pt x="83" y="38"/>
                      </a:lnTo>
                      <a:lnTo>
                        <a:pt x="85" y="38"/>
                      </a:lnTo>
                      <a:lnTo>
                        <a:pt x="85" y="41"/>
                      </a:lnTo>
                      <a:lnTo>
                        <a:pt x="88" y="41"/>
                      </a:lnTo>
                      <a:lnTo>
                        <a:pt x="88" y="43"/>
                      </a:lnTo>
                      <a:lnTo>
                        <a:pt x="90" y="43"/>
                      </a:lnTo>
                      <a:lnTo>
                        <a:pt x="88" y="41"/>
                      </a:lnTo>
                      <a:lnTo>
                        <a:pt x="90" y="41"/>
                      </a:lnTo>
                      <a:lnTo>
                        <a:pt x="90" y="38"/>
                      </a:lnTo>
                      <a:lnTo>
                        <a:pt x="90" y="41"/>
                      </a:lnTo>
                      <a:lnTo>
                        <a:pt x="92" y="41"/>
                      </a:lnTo>
                      <a:lnTo>
                        <a:pt x="95" y="41"/>
                      </a:lnTo>
                      <a:lnTo>
                        <a:pt x="95" y="43"/>
                      </a:lnTo>
                      <a:lnTo>
                        <a:pt x="97" y="43"/>
                      </a:lnTo>
                      <a:lnTo>
                        <a:pt x="97" y="41"/>
                      </a:lnTo>
                      <a:lnTo>
                        <a:pt x="95" y="41"/>
                      </a:lnTo>
                      <a:lnTo>
                        <a:pt x="92" y="41"/>
                      </a:lnTo>
                      <a:lnTo>
                        <a:pt x="92" y="38"/>
                      </a:lnTo>
                      <a:lnTo>
                        <a:pt x="90" y="38"/>
                      </a:lnTo>
                      <a:lnTo>
                        <a:pt x="92" y="38"/>
                      </a:lnTo>
                      <a:lnTo>
                        <a:pt x="95" y="38"/>
                      </a:lnTo>
                      <a:lnTo>
                        <a:pt x="97" y="38"/>
                      </a:lnTo>
                      <a:lnTo>
                        <a:pt x="97" y="41"/>
                      </a:lnTo>
                      <a:lnTo>
                        <a:pt x="99" y="41"/>
                      </a:lnTo>
                      <a:lnTo>
                        <a:pt x="102" y="43"/>
                      </a:lnTo>
                      <a:lnTo>
                        <a:pt x="102" y="41"/>
                      </a:lnTo>
                      <a:lnTo>
                        <a:pt x="99" y="41"/>
                      </a:lnTo>
                      <a:lnTo>
                        <a:pt x="97" y="41"/>
                      </a:lnTo>
                      <a:lnTo>
                        <a:pt x="97" y="38"/>
                      </a:lnTo>
                      <a:lnTo>
                        <a:pt x="97" y="36"/>
                      </a:lnTo>
                      <a:lnTo>
                        <a:pt x="95" y="36"/>
                      </a:lnTo>
                      <a:lnTo>
                        <a:pt x="97" y="36"/>
                      </a:lnTo>
                      <a:lnTo>
                        <a:pt x="95" y="36"/>
                      </a:lnTo>
                      <a:lnTo>
                        <a:pt x="92" y="36"/>
                      </a:lnTo>
                      <a:lnTo>
                        <a:pt x="92" y="34"/>
                      </a:lnTo>
                      <a:lnTo>
                        <a:pt x="90" y="34"/>
                      </a:lnTo>
                      <a:lnTo>
                        <a:pt x="90" y="31"/>
                      </a:lnTo>
                      <a:lnTo>
                        <a:pt x="90" y="29"/>
                      </a:lnTo>
                      <a:lnTo>
                        <a:pt x="92" y="31"/>
                      </a:lnTo>
                      <a:lnTo>
                        <a:pt x="95" y="31"/>
                      </a:lnTo>
                      <a:lnTo>
                        <a:pt x="95" y="29"/>
                      </a:lnTo>
                      <a:lnTo>
                        <a:pt x="95" y="26"/>
                      </a:lnTo>
                      <a:lnTo>
                        <a:pt x="97" y="26"/>
                      </a:lnTo>
                      <a:lnTo>
                        <a:pt x="95" y="26"/>
                      </a:lnTo>
                      <a:lnTo>
                        <a:pt x="92" y="26"/>
                      </a:lnTo>
                      <a:lnTo>
                        <a:pt x="95" y="26"/>
                      </a:lnTo>
                      <a:lnTo>
                        <a:pt x="92" y="26"/>
                      </a:lnTo>
                      <a:lnTo>
                        <a:pt x="92" y="24"/>
                      </a:lnTo>
                      <a:lnTo>
                        <a:pt x="92" y="22"/>
                      </a:lnTo>
                      <a:lnTo>
                        <a:pt x="90" y="22"/>
                      </a:lnTo>
                      <a:lnTo>
                        <a:pt x="92" y="22"/>
                      </a:lnTo>
                      <a:lnTo>
                        <a:pt x="95" y="22"/>
                      </a:lnTo>
                      <a:lnTo>
                        <a:pt x="95" y="24"/>
                      </a:lnTo>
                      <a:lnTo>
                        <a:pt x="95" y="22"/>
                      </a:lnTo>
                      <a:lnTo>
                        <a:pt x="97" y="22"/>
                      </a:lnTo>
                      <a:lnTo>
                        <a:pt x="99" y="22"/>
                      </a:lnTo>
                      <a:lnTo>
                        <a:pt x="102" y="22"/>
                      </a:lnTo>
                      <a:lnTo>
                        <a:pt x="99" y="22"/>
                      </a:lnTo>
                      <a:lnTo>
                        <a:pt x="102" y="22"/>
                      </a:lnTo>
                      <a:lnTo>
                        <a:pt x="104" y="22"/>
                      </a:lnTo>
                      <a:lnTo>
                        <a:pt x="102" y="22"/>
                      </a:lnTo>
                      <a:lnTo>
                        <a:pt x="102" y="19"/>
                      </a:lnTo>
                      <a:lnTo>
                        <a:pt x="99" y="19"/>
                      </a:lnTo>
                      <a:lnTo>
                        <a:pt x="99" y="17"/>
                      </a:lnTo>
                      <a:lnTo>
                        <a:pt x="99" y="19"/>
                      </a:lnTo>
                      <a:lnTo>
                        <a:pt x="97" y="19"/>
                      </a:lnTo>
                      <a:lnTo>
                        <a:pt x="99" y="17"/>
                      </a:lnTo>
                      <a:lnTo>
                        <a:pt x="97" y="17"/>
                      </a:lnTo>
                      <a:lnTo>
                        <a:pt x="99" y="17"/>
                      </a:lnTo>
                      <a:lnTo>
                        <a:pt x="97" y="17"/>
                      </a:lnTo>
                      <a:lnTo>
                        <a:pt x="99" y="17"/>
                      </a:lnTo>
                      <a:lnTo>
                        <a:pt x="97" y="17"/>
                      </a:lnTo>
                      <a:lnTo>
                        <a:pt x="99" y="15"/>
                      </a:lnTo>
                      <a:lnTo>
                        <a:pt x="99" y="12"/>
                      </a:lnTo>
                      <a:lnTo>
                        <a:pt x="99" y="15"/>
                      </a:lnTo>
                      <a:lnTo>
                        <a:pt x="102" y="15"/>
                      </a:lnTo>
                      <a:lnTo>
                        <a:pt x="102" y="12"/>
                      </a:lnTo>
                      <a:lnTo>
                        <a:pt x="102" y="15"/>
                      </a:lnTo>
                      <a:lnTo>
                        <a:pt x="102" y="12"/>
                      </a:lnTo>
                      <a:lnTo>
                        <a:pt x="99" y="12"/>
                      </a:lnTo>
                      <a:lnTo>
                        <a:pt x="102" y="12"/>
                      </a:lnTo>
                      <a:lnTo>
                        <a:pt x="99" y="12"/>
                      </a:lnTo>
                      <a:lnTo>
                        <a:pt x="102" y="12"/>
                      </a:lnTo>
                      <a:lnTo>
                        <a:pt x="99" y="12"/>
                      </a:lnTo>
                      <a:lnTo>
                        <a:pt x="102" y="12"/>
                      </a:lnTo>
                      <a:lnTo>
                        <a:pt x="104" y="12"/>
                      </a:lnTo>
                      <a:lnTo>
                        <a:pt x="102" y="12"/>
                      </a:lnTo>
                      <a:lnTo>
                        <a:pt x="102" y="10"/>
                      </a:lnTo>
                      <a:lnTo>
                        <a:pt x="99" y="10"/>
                      </a:lnTo>
                      <a:lnTo>
                        <a:pt x="102" y="10"/>
                      </a:lnTo>
                      <a:lnTo>
                        <a:pt x="99" y="10"/>
                      </a:lnTo>
                      <a:lnTo>
                        <a:pt x="99" y="7"/>
                      </a:lnTo>
                      <a:lnTo>
                        <a:pt x="102" y="7"/>
                      </a:lnTo>
                      <a:lnTo>
                        <a:pt x="102" y="5"/>
                      </a:lnTo>
                      <a:lnTo>
                        <a:pt x="104" y="5"/>
                      </a:lnTo>
                      <a:lnTo>
                        <a:pt x="104" y="3"/>
                      </a:lnTo>
                      <a:lnTo>
                        <a:pt x="106" y="3"/>
                      </a:lnTo>
                      <a:lnTo>
                        <a:pt x="109" y="3"/>
                      </a:lnTo>
                      <a:lnTo>
                        <a:pt x="109" y="5"/>
                      </a:lnTo>
                      <a:lnTo>
                        <a:pt x="111" y="5"/>
                      </a:lnTo>
                      <a:lnTo>
                        <a:pt x="111" y="7"/>
                      </a:lnTo>
                      <a:lnTo>
                        <a:pt x="109" y="7"/>
                      </a:lnTo>
                      <a:lnTo>
                        <a:pt x="111" y="7"/>
                      </a:lnTo>
                      <a:lnTo>
                        <a:pt x="111" y="5"/>
                      </a:lnTo>
                      <a:lnTo>
                        <a:pt x="111" y="3"/>
                      </a:lnTo>
                      <a:lnTo>
                        <a:pt x="111" y="5"/>
                      </a:lnTo>
                      <a:lnTo>
                        <a:pt x="114" y="5"/>
                      </a:lnTo>
                      <a:lnTo>
                        <a:pt x="116" y="5"/>
                      </a:lnTo>
                      <a:lnTo>
                        <a:pt x="116" y="7"/>
                      </a:lnTo>
                      <a:lnTo>
                        <a:pt x="114" y="7"/>
                      </a:lnTo>
                      <a:lnTo>
                        <a:pt x="114" y="10"/>
                      </a:lnTo>
                      <a:lnTo>
                        <a:pt x="111" y="10"/>
                      </a:lnTo>
                      <a:lnTo>
                        <a:pt x="111" y="12"/>
                      </a:lnTo>
                      <a:lnTo>
                        <a:pt x="114" y="12"/>
                      </a:lnTo>
                      <a:lnTo>
                        <a:pt x="114" y="10"/>
                      </a:lnTo>
                      <a:lnTo>
                        <a:pt x="116" y="10"/>
                      </a:lnTo>
                      <a:lnTo>
                        <a:pt x="116" y="7"/>
                      </a:lnTo>
                      <a:lnTo>
                        <a:pt x="116" y="10"/>
                      </a:lnTo>
                      <a:lnTo>
                        <a:pt x="116" y="7"/>
                      </a:lnTo>
                      <a:lnTo>
                        <a:pt x="118" y="7"/>
                      </a:lnTo>
                      <a:lnTo>
                        <a:pt x="118" y="5"/>
                      </a:lnTo>
                      <a:lnTo>
                        <a:pt x="116" y="5"/>
                      </a:lnTo>
                      <a:lnTo>
                        <a:pt x="118" y="5"/>
                      </a:lnTo>
                      <a:lnTo>
                        <a:pt x="121" y="5"/>
                      </a:lnTo>
                      <a:lnTo>
                        <a:pt x="123" y="5"/>
                      </a:lnTo>
                      <a:lnTo>
                        <a:pt x="123" y="7"/>
                      </a:lnTo>
                      <a:lnTo>
                        <a:pt x="123" y="10"/>
                      </a:lnTo>
                      <a:lnTo>
                        <a:pt x="121" y="10"/>
                      </a:lnTo>
                      <a:lnTo>
                        <a:pt x="123" y="10"/>
                      </a:lnTo>
                      <a:lnTo>
                        <a:pt x="121" y="10"/>
                      </a:lnTo>
                      <a:lnTo>
                        <a:pt x="121" y="12"/>
                      </a:lnTo>
                      <a:lnTo>
                        <a:pt x="121" y="10"/>
                      </a:lnTo>
                      <a:lnTo>
                        <a:pt x="123" y="10"/>
                      </a:lnTo>
                      <a:lnTo>
                        <a:pt x="123" y="7"/>
                      </a:lnTo>
                      <a:lnTo>
                        <a:pt x="125" y="7"/>
                      </a:lnTo>
                      <a:lnTo>
                        <a:pt x="128" y="7"/>
                      </a:lnTo>
                      <a:lnTo>
                        <a:pt x="130" y="7"/>
                      </a:lnTo>
                      <a:lnTo>
                        <a:pt x="128" y="7"/>
                      </a:lnTo>
                      <a:lnTo>
                        <a:pt x="130" y="7"/>
                      </a:lnTo>
                      <a:lnTo>
                        <a:pt x="130" y="5"/>
                      </a:lnTo>
                      <a:lnTo>
                        <a:pt x="130" y="7"/>
                      </a:lnTo>
                      <a:lnTo>
                        <a:pt x="130" y="5"/>
                      </a:lnTo>
                      <a:lnTo>
                        <a:pt x="133" y="5"/>
                      </a:lnTo>
                      <a:lnTo>
                        <a:pt x="135" y="5"/>
                      </a:lnTo>
                      <a:lnTo>
                        <a:pt x="135" y="3"/>
                      </a:lnTo>
                      <a:lnTo>
                        <a:pt x="137" y="3"/>
                      </a:lnTo>
                      <a:lnTo>
                        <a:pt x="137" y="5"/>
                      </a:lnTo>
                      <a:lnTo>
                        <a:pt x="140" y="5"/>
                      </a:lnTo>
                      <a:lnTo>
                        <a:pt x="142" y="5"/>
                      </a:lnTo>
                      <a:lnTo>
                        <a:pt x="144" y="5"/>
                      </a:lnTo>
                      <a:lnTo>
                        <a:pt x="147" y="3"/>
                      </a:lnTo>
                      <a:lnTo>
                        <a:pt x="149" y="3"/>
                      </a:lnTo>
                      <a:lnTo>
                        <a:pt x="152" y="3"/>
                      </a:lnTo>
                      <a:lnTo>
                        <a:pt x="154" y="3"/>
                      </a:lnTo>
                      <a:lnTo>
                        <a:pt x="156" y="3"/>
                      </a:lnTo>
                      <a:lnTo>
                        <a:pt x="159" y="3"/>
                      </a:lnTo>
                      <a:lnTo>
                        <a:pt x="156" y="3"/>
                      </a:lnTo>
                      <a:lnTo>
                        <a:pt x="156" y="0"/>
                      </a:lnTo>
                      <a:lnTo>
                        <a:pt x="159" y="0"/>
                      </a:lnTo>
                      <a:lnTo>
                        <a:pt x="161" y="0"/>
                      </a:lnTo>
                      <a:lnTo>
                        <a:pt x="163" y="0"/>
                      </a:lnTo>
                      <a:lnTo>
                        <a:pt x="166" y="0"/>
                      </a:lnTo>
                      <a:lnTo>
                        <a:pt x="168" y="0"/>
                      </a:lnTo>
                      <a:lnTo>
                        <a:pt x="168" y="3"/>
                      </a:lnTo>
                      <a:lnTo>
                        <a:pt x="168" y="5"/>
                      </a:lnTo>
                      <a:lnTo>
                        <a:pt x="166" y="7"/>
                      </a:lnTo>
                      <a:lnTo>
                        <a:pt x="166" y="10"/>
                      </a:lnTo>
                      <a:lnTo>
                        <a:pt x="168" y="10"/>
                      </a:lnTo>
                      <a:lnTo>
                        <a:pt x="168" y="12"/>
                      </a:lnTo>
                      <a:lnTo>
                        <a:pt x="166" y="15"/>
                      </a:lnTo>
                      <a:lnTo>
                        <a:pt x="166" y="17"/>
                      </a:lnTo>
                      <a:lnTo>
                        <a:pt x="163" y="17"/>
                      </a:lnTo>
                      <a:lnTo>
                        <a:pt x="163" y="19"/>
                      </a:lnTo>
                      <a:lnTo>
                        <a:pt x="161" y="19"/>
                      </a:lnTo>
                      <a:lnTo>
                        <a:pt x="159" y="19"/>
                      </a:lnTo>
                      <a:lnTo>
                        <a:pt x="156" y="22"/>
                      </a:lnTo>
                      <a:lnTo>
                        <a:pt x="156" y="24"/>
                      </a:lnTo>
                      <a:lnTo>
                        <a:pt x="154" y="24"/>
                      </a:lnTo>
                      <a:lnTo>
                        <a:pt x="154" y="26"/>
                      </a:lnTo>
                      <a:lnTo>
                        <a:pt x="152" y="26"/>
                      </a:lnTo>
                      <a:lnTo>
                        <a:pt x="149" y="29"/>
                      </a:lnTo>
                      <a:lnTo>
                        <a:pt x="147" y="29"/>
                      </a:lnTo>
                      <a:lnTo>
                        <a:pt x="147" y="31"/>
                      </a:lnTo>
                      <a:lnTo>
                        <a:pt x="144" y="31"/>
                      </a:lnTo>
                      <a:lnTo>
                        <a:pt x="142" y="34"/>
                      </a:lnTo>
                      <a:lnTo>
                        <a:pt x="142" y="36"/>
                      </a:lnTo>
                      <a:lnTo>
                        <a:pt x="140" y="36"/>
                      </a:lnTo>
                      <a:lnTo>
                        <a:pt x="137" y="36"/>
                      </a:lnTo>
                      <a:lnTo>
                        <a:pt x="137" y="38"/>
                      </a:lnTo>
                      <a:lnTo>
                        <a:pt x="135" y="38"/>
                      </a:lnTo>
                      <a:lnTo>
                        <a:pt x="137" y="38"/>
                      </a:lnTo>
                      <a:lnTo>
                        <a:pt x="135" y="38"/>
                      </a:lnTo>
                      <a:lnTo>
                        <a:pt x="135" y="36"/>
                      </a:lnTo>
                      <a:lnTo>
                        <a:pt x="135" y="38"/>
                      </a:lnTo>
                      <a:lnTo>
                        <a:pt x="135" y="36"/>
                      </a:lnTo>
                      <a:lnTo>
                        <a:pt x="135" y="38"/>
                      </a:lnTo>
                      <a:lnTo>
                        <a:pt x="137" y="38"/>
                      </a:lnTo>
                      <a:lnTo>
                        <a:pt x="137" y="41"/>
                      </a:lnTo>
                      <a:lnTo>
                        <a:pt x="137" y="43"/>
                      </a:lnTo>
                      <a:lnTo>
                        <a:pt x="137" y="41"/>
                      </a:lnTo>
                      <a:lnTo>
                        <a:pt x="135" y="41"/>
                      </a:lnTo>
                      <a:lnTo>
                        <a:pt x="135" y="43"/>
                      </a:lnTo>
                      <a:lnTo>
                        <a:pt x="133" y="43"/>
                      </a:lnTo>
                      <a:lnTo>
                        <a:pt x="130" y="43"/>
                      </a:lnTo>
                      <a:lnTo>
                        <a:pt x="130" y="41"/>
                      </a:lnTo>
                      <a:lnTo>
                        <a:pt x="128" y="41"/>
                      </a:lnTo>
                      <a:lnTo>
                        <a:pt x="128" y="43"/>
                      </a:lnTo>
                      <a:lnTo>
                        <a:pt x="128" y="41"/>
                      </a:lnTo>
                      <a:lnTo>
                        <a:pt x="125" y="41"/>
                      </a:lnTo>
                      <a:lnTo>
                        <a:pt x="125" y="38"/>
                      </a:lnTo>
                      <a:lnTo>
                        <a:pt x="123" y="38"/>
                      </a:lnTo>
                      <a:lnTo>
                        <a:pt x="125" y="41"/>
                      </a:lnTo>
                      <a:lnTo>
                        <a:pt x="125" y="43"/>
                      </a:lnTo>
                      <a:lnTo>
                        <a:pt x="125" y="41"/>
                      </a:lnTo>
                      <a:lnTo>
                        <a:pt x="128" y="41"/>
                      </a:lnTo>
                      <a:lnTo>
                        <a:pt x="128" y="43"/>
                      </a:lnTo>
                      <a:lnTo>
                        <a:pt x="130" y="43"/>
                      </a:lnTo>
                      <a:lnTo>
                        <a:pt x="130" y="41"/>
                      </a:lnTo>
                      <a:lnTo>
                        <a:pt x="130" y="43"/>
                      </a:lnTo>
                      <a:lnTo>
                        <a:pt x="133" y="43"/>
                      </a:lnTo>
                      <a:lnTo>
                        <a:pt x="135" y="43"/>
                      </a:lnTo>
                      <a:lnTo>
                        <a:pt x="135" y="46"/>
                      </a:lnTo>
                      <a:lnTo>
                        <a:pt x="135" y="43"/>
                      </a:lnTo>
                      <a:lnTo>
                        <a:pt x="137" y="43"/>
                      </a:lnTo>
                      <a:lnTo>
                        <a:pt x="140" y="43"/>
                      </a:lnTo>
                      <a:lnTo>
                        <a:pt x="140" y="46"/>
                      </a:lnTo>
                      <a:lnTo>
                        <a:pt x="137" y="46"/>
                      </a:lnTo>
                      <a:lnTo>
                        <a:pt x="140" y="46"/>
                      </a:lnTo>
                      <a:lnTo>
                        <a:pt x="140" y="43"/>
                      </a:lnTo>
                      <a:lnTo>
                        <a:pt x="140" y="46"/>
                      </a:lnTo>
                      <a:lnTo>
                        <a:pt x="140" y="43"/>
                      </a:lnTo>
                      <a:lnTo>
                        <a:pt x="142" y="43"/>
                      </a:lnTo>
                      <a:lnTo>
                        <a:pt x="144" y="41"/>
                      </a:lnTo>
                      <a:lnTo>
                        <a:pt x="144" y="43"/>
                      </a:lnTo>
                      <a:lnTo>
                        <a:pt x="142" y="43"/>
                      </a:lnTo>
                      <a:lnTo>
                        <a:pt x="142" y="46"/>
                      </a:lnTo>
                      <a:lnTo>
                        <a:pt x="140" y="48"/>
                      </a:lnTo>
                      <a:lnTo>
                        <a:pt x="137" y="50"/>
                      </a:lnTo>
                      <a:lnTo>
                        <a:pt x="135" y="50"/>
                      </a:lnTo>
                      <a:lnTo>
                        <a:pt x="137" y="48"/>
                      </a:lnTo>
                      <a:lnTo>
                        <a:pt x="135" y="48"/>
                      </a:lnTo>
                      <a:lnTo>
                        <a:pt x="133" y="50"/>
                      </a:lnTo>
                      <a:lnTo>
                        <a:pt x="130" y="50"/>
                      </a:lnTo>
                      <a:lnTo>
                        <a:pt x="128" y="50"/>
                      </a:lnTo>
                      <a:lnTo>
                        <a:pt x="128" y="53"/>
                      </a:lnTo>
                      <a:lnTo>
                        <a:pt x="128" y="50"/>
                      </a:lnTo>
                      <a:lnTo>
                        <a:pt x="128" y="53"/>
                      </a:lnTo>
                      <a:lnTo>
                        <a:pt x="125" y="53"/>
                      </a:lnTo>
                      <a:lnTo>
                        <a:pt x="125" y="55"/>
                      </a:lnTo>
                      <a:lnTo>
                        <a:pt x="123" y="55"/>
                      </a:lnTo>
                      <a:lnTo>
                        <a:pt x="123" y="57"/>
                      </a:lnTo>
                      <a:lnTo>
                        <a:pt x="123" y="55"/>
                      </a:lnTo>
                      <a:lnTo>
                        <a:pt x="125" y="55"/>
                      </a:lnTo>
                      <a:lnTo>
                        <a:pt x="128" y="53"/>
                      </a:lnTo>
                      <a:lnTo>
                        <a:pt x="130" y="53"/>
                      </a:lnTo>
                      <a:lnTo>
                        <a:pt x="133" y="53"/>
                      </a:lnTo>
                      <a:lnTo>
                        <a:pt x="130" y="53"/>
                      </a:lnTo>
                      <a:lnTo>
                        <a:pt x="133" y="53"/>
                      </a:lnTo>
                      <a:lnTo>
                        <a:pt x="135" y="53"/>
                      </a:lnTo>
                      <a:lnTo>
                        <a:pt x="135" y="50"/>
                      </a:lnTo>
                      <a:lnTo>
                        <a:pt x="137" y="53"/>
                      </a:lnTo>
                      <a:lnTo>
                        <a:pt x="137" y="50"/>
                      </a:lnTo>
                      <a:lnTo>
                        <a:pt x="137" y="53"/>
                      </a:lnTo>
                      <a:lnTo>
                        <a:pt x="135" y="53"/>
                      </a:lnTo>
                      <a:lnTo>
                        <a:pt x="135" y="55"/>
                      </a:lnTo>
                      <a:lnTo>
                        <a:pt x="133" y="55"/>
                      </a:lnTo>
                      <a:lnTo>
                        <a:pt x="133" y="57"/>
                      </a:lnTo>
                      <a:lnTo>
                        <a:pt x="135" y="57"/>
                      </a:lnTo>
                      <a:lnTo>
                        <a:pt x="133" y="57"/>
                      </a:lnTo>
                      <a:lnTo>
                        <a:pt x="130" y="57"/>
                      </a:lnTo>
                      <a:lnTo>
                        <a:pt x="128" y="57"/>
                      </a:lnTo>
                      <a:lnTo>
                        <a:pt x="130" y="57"/>
                      </a:lnTo>
                      <a:lnTo>
                        <a:pt x="130" y="60"/>
                      </a:lnTo>
                      <a:lnTo>
                        <a:pt x="130" y="57"/>
                      </a:lnTo>
                      <a:lnTo>
                        <a:pt x="130" y="60"/>
                      </a:lnTo>
                      <a:lnTo>
                        <a:pt x="128" y="60"/>
                      </a:lnTo>
                      <a:lnTo>
                        <a:pt x="125" y="60"/>
                      </a:lnTo>
                      <a:lnTo>
                        <a:pt x="123" y="60"/>
                      </a:lnTo>
                      <a:lnTo>
                        <a:pt x="123" y="62"/>
                      </a:lnTo>
                      <a:lnTo>
                        <a:pt x="123" y="60"/>
                      </a:lnTo>
                      <a:lnTo>
                        <a:pt x="123" y="62"/>
                      </a:lnTo>
                      <a:lnTo>
                        <a:pt x="125" y="62"/>
                      </a:lnTo>
                      <a:lnTo>
                        <a:pt x="128" y="62"/>
                      </a:lnTo>
                      <a:lnTo>
                        <a:pt x="130" y="62"/>
                      </a:lnTo>
                      <a:lnTo>
                        <a:pt x="130" y="60"/>
                      </a:lnTo>
                      <a:lnTo>
                        <a:pt x="130" y="62"/>
                      </a:lnTo>
                      <a:lnTo>
                        <a:pt x="133" y="62"/>
                      </a:lnTo>
                      <a:lnTo>
                        <a:pt x="133" y="60"/>
                      </a:lnTo>
                      <a:lnTo>
                        <a:pt x="135" y="57"/>
                      </a:lnTo>
                      <a:lnTo>
                        <a:pt x="135" y="55"/>
                      </a:lnTo>
                      <a:lnTo>
                        <a:pt x="137" y="55"/>
                      </a:lnTo>
                      <a:lnTo>
                        <a:pt x="140" y="57"/>
                      </a:lnTo>
                      <a:lnTo>
                        <a:pt x="140" y="55"/>
                      </a:lnTo>
                      <a:lnTo>
                        <a:pt x="142" y="55"/>
                      </a:lnTo>
                      <a:lnTo>
                        <a:pt x="144" y="55"/>
                      </a:lnTo>
                      <a:lnTo>
                        <a:pt x="142" y="55"/>
                      </a:lnTo>
                      <a:lnTo>
                        <a:pt x="144" y="55"/>
                      </a:lnTo>
                      <a:lnTo>
                        <a:pt x="144" y="53"/>
                      </a:lnTo>
                      <a:lnTo>
                        <a:pt x="147" y="53"/>
                      </a:lnTo>
                      <a:lnTo>
                        <a:pt x="144" y="53"/>
                      </a:lnTo>
                      <a:lnTo>
                        <a:pt x="144" y="55"/>
                      </a:lnTo>
                      <a:lnTo>
                        <a:pt x="147" y="53"/>
                      </a:lnTo>
                      <a:lnTo>
                        <a:pt x="149" y="53"/>
                      </a:lnTo>
                      <a:lnTo>
                        <a:pt x="149" y="55"/>
                      </a:lnTo>
                      <a:lnTo>
                        <a:pt x="152" y="55"/>
                      </a:lnTo>
                      <a:lnTo>
                        <a:pt x="152" y="53"/>
                      </a:lnTo>
                      <a:lnTo>
                        <a:pt x="149" y="53"/>
                      </a:lnTo>
                      <a:lnTo>
                        <a:pt x="152" y="53"/>
                      </a:lnTo>
                      <a:lnTo>
                        <a:pt x="154" y="53"/>
                      </a:lnTo>
                      <a:lnTo>
                        <a:pt x="154" y="50"/>
                      </a:lnTo>
                      <a:lnTo>
                        <a:pt x="156" y="50"/>
                      </a:lnTo>
                      <a:lnTo>
                        <a:pt x="159" y="50"/>
                      </a:lnTo>
                      <a:lnTo>
                        <a:pt x="161" y="50"/>
                      </a:lnTo>
                      <a:lnTo>
                        <a:pt x="161" y="48"/>
                      </a:lnTo>
                      <a:lnTo>
                        <a:pt x="161" y="50"/>
                      </a:lnTo>
                      <a:lnTo>
                        <a:pt x="163" y="50"/>
                      </a:lnTo>
                      <a:lnTo>
                        <a:pt x="166" y="53"/>
                      </a:lnTo>
                      <a:lnTo>
                        <a:pt x="168" y="53"/>
                      </a:lnTo>
                      <a:lnTo>
                        <a:pt x="171" y="53"/>
                      </a:lnTo>
                      <a:lnTo>
                        <a:pt x="171" y="50"/>
                      </a:lnTo>
                      <a:lnTo>
                        <a:pt x="171" y="53"/>
                      </a:lnTo>
                      <a:lnTo>
                        <a:pt x="171" y="50"/>
                      </a:lnTo>
                      <a:lnTo>
                        <a:pt x="173" y="50"/>
                      </a:lnTo>
                      <a:lnTo>
                        <a:pt x="175" y="50"/>
                      </a:lnTo>
                      <a:lnTo>
                        <a:pt x="178" y="50"/>
                      </a:lnTo>
                      <a:lnTo>
                        <a:pt x="180" y="50"/>
                      </a:lnTo>
                      <a:lnTo>
                        <a:pt x="182" y="50"/>
                      </a:lnTo>
                      <a:lnTo>
                        <a:pt x="182" y="53"/>
                      </a:lnTo>
                      <a:lnTo>
                        <a:pt x="185" y="50"/>
                      </a:lnTo>
                      <a:lnTo>
                        <a:pt x="185" y="53"/>
                      </a:lnTo>
                      <a:lnTo>
                        <a:pt x="187" y="53"/>
                      </a:lnTo>
                      <a:lnTo>
                        <a:pt x="190" y="53"/>
                      </a:lnTo>
                      <a:lnTo>
                        <a:pt x="192" y="53"/>
                      </a:lnTo>
                      <a:lnTo>
                        <a:pt x="192" y="50"/>
                      </a:lnTo>
                      <a:lnTo>
                        <a:pt x="194" y="50"/>
                      </a:lnTo>
                      <a:lnTo>
                        <a:pt x="194" y="53"/>
                      </a:lnTo>
                      <a:lnTo>
                        <a:pt x="194" y="50"/>
                      </a:lnTo>
                      <a:lnTo>
                        <a:pt x="197" y="53"/>
                      </a:lnTo>
                      <a:lnTo>
                        <a:pt x="197" y="50"/>
                      </a:lnTo>
                      <a:lnTo>
                        <a:pt x="199" y="50"/>
                      </a:lnTo>
                      <a:lnTo>
                        <a:pt x="201" y="50"/>
                      </a:lnTo>
                      <a:lnTo>
                        <a:pt x="204" y="50"/>
                      </a:lnTo>
                      <a:lnTo>
                        <a:pt x="204" y="53"/>
                      </a:lnTo>
                      <a:lnTo>
                        <a:pt x="204" y="50"/>
                      </a:lnTo>
                      <a:lnTo>
                        <a:pt x="206" y="53"/>
                      </a:lnTo>
                      <a:lnTo>
                        <a:pt x="206" y="55"/>
                      </a:lnTo>
                      <a:lnTo>
                        <a:pt x="209" y="55"/>
                      </a:lnTo>
                      <a:lnTo>
                        <a:pt x="209" y="57"/>
                      </a:lnTo>
                      <a:lnTo>
                        <a:pt x="209" y="60"/>
                      </a:lnTo>
                      <a:lnTo>
                        <a:pt x="211" y="60"/>
                      </a:lnTo>
                      <a:lnTo>
                        <a:pt x="211" y="62"/>
                      </a:lnTo>
                      <a:lnTo>
                        <a:pt x="209" y="62"/>
                      </a:lnTo>
                      <a:lnTo>
                        <a:pt x="211" y="62"/>
                      </a:lnTo>
                      <a:lnTo>
                        <a:pt x="209" y="62"/>
                      </a:lnTo>
                      <a:lnTo>
                        <a:pt x="209" y="65"/>
                      </a:lnTo>
                      <a:lnTo>
                        <a:pt x="209" y="67"/>
                      </a:lnTo>
                      <a:lnTo>
                        <a:pt x="206" y="67"/>
                      </a:lnTo>
                      <a:lnTo>
                        <a:pt x="206" y="69"/>
                      </a:lnTo>
                      <a:lnTo>
                        <a:pt x="204" y="69"/>
                      </a:lnTo>
                      <a:lnTo>
                        <a:pt x="204" y="72"/>
                      </a:lnTo>
                      <a:lnTo>
                        <a:pt x="204" y="69"/>
                      </a:lnTo>
                      <a:lnTo>
                        <a:pt x="201" y="69"/>
                      </a:lnTo>
                      <a:lnTo>
                        <a:pt x="204" y="69"/>
                      </a:lnTo>
                      <a:lnTo>
                        <a:pt x="201" y="69"/>
                      </a:lnTo>
                      <a:lnTo>
                        <a:pt x="204" y="69"/>
                      </a:lnTo>
                      <a:lnTo>
                        <a:pt x="204" y="72"/>
                      </a:lnTo>
                      <a:lnTo>
                        <a:pt x="201" y="74"/>
                      </a:lnTo>
                      <a:lnTo>
                        <a:pt x="201" y="76"/>
                      </a:lnTo>
                      <a:lnTo>
                        <a:pt x="201" y="79"/>
                      </a:lnTo>
                      <a:lnTo>
                        <a:pt x="201" y="81"/>
                      </a:lnTo>
                      <a:lnTo>
                        <a:pt x="199" y="81"/>
                      </a:lnTo>
                      <a:lnTo>
                        <a:pt x="199" y="84"/>
                      </a:lnTo>
                      <a:lnTo>
                        <a:pt x="199" y="86"/>
                      </a:lnTo>
                      <a:lnTo>
                        <a:pt x="197" y="86"/>
                      </a:lnTo>
                      <a:lnTo>
                        <a:pt x="197" y="88"/>
                      </a:lnTo>
                      <a:lnTo>
                        <a:pt x="197" y="91"/>
                      </a:lnTo>
                      <a:lnTo>
                        <a:pt x="197" y="93"/>
                      </a:lnTo>
                      <a:lnTo>
                        <a:pt x="194" y="93"/>
                      </a:lnTo>
                      <a:lnTo>
                        <a:pt x="194" y="95"/>
                      </a:lnTo>
                      <a:lnTo>
                        <a:pt x="192" y="95"/>
                      </a:lnTo>
                      <a:lnTo>
                        <a:pt x="192" y="98"/>
                      </a:lnTo>
                      <a:lnTo>
                        <a:pt x="190" y="98"/>
                      </a:lnTo>
                      <a:lnTo>
                        <a:pt x="190" y="100"/>
                      </a:lnTo>
                      <a:lnTo>
                        <a:pt x="187" y="100"/>
                      </a:lnTo>
                      <a:lnTo>
                        <a:pt x="187" y="103"/>
                      </a:lnTo>
                      <a:lnTo>
                        <a:pt x="187" y="100"/>
                      </a:lnTo>
                      <a:lnTo>
                        <a:pt x="185" y="100"/>
                      </a:lnTo>
                      <a:lnTo>
                        <a:pt x="185" y="103"/>
                      </a:lnTo>
                      <a:lnTo>
                        <a:pt x="187" y="103"/>
                      </a:lnTo>
                      <a:lnTo>
                        <a:pt x="190" y="103"/>
                      </a:lnTo>
                      <a:lnTo>
                        <a:pt x="187" y="103"/>
                      </a:lnTo>
                      <a:lnTo>
                        <a:pt x="190" y="103"/>
                      </a:lnTo>
                      <a:lnTo>
                        <a:pt x="187" y="103"/>
                      </a:lnTo>
                      <a:lnTo>
                        <a:pt x="187" y="105"/>
                      </a:lnTo>
                      <a:lnTo>
                        <a:pt x="187" y="107"/>
                      </a:lnTo>
                      <a:lnTo>
                        <a:pt x="185" y="107"/>
                      </a:lnTo>
                      <a:lnTo>
                        <a:pt x="185" y="110"/>
                      </a:lnTo>
                      <a:lnTo>
                        <a:pt x="182" y="110"/>
                      </a:lnTo>
                      <a:lnTo>
                        <a:pt x="182" y="112"/>
                      </a:lnTo>
                      <a:lnTo>
                        <a:pt x="180" y="112"/>
                      </a:lnTo>
                      <a:lnTo>
                        <a:pt x="180" y="114"/>
                      </a:lnTo>
                      <a:lnTo>
                        <a:pt x="178" y="114"/>
                      </a:lnTo>
                      <a:lnTo>
                        <a:pt x="175" y="114"/>
                      </a:lnTo>
                      <a:lnTo>
                        <a:pt x="173" y="114"/>
                      </a:lnTo>
                      <a:lnTo>
                        <a:pt x="171" y="114"/>
                      </a:lnTo>
                      <a:lnTo>
                        <a:pt x="168" y="114"/>
                      </a:lnTo>
                      <a:lnTo>
                        <a:pt x="166" y="114"/>
                      </a:lnTo>
                      <a:lnTo>
                        <a:pt x="166" y="117"/>
                      </a:lnTo>
                      <a:lnTo>
                        <a:pt x="163" y="117"/>
                      </a:lnTo>
                      <a:lnTo>
                        <a:pt x="163" y="119"/>
                      </a:lnTo>
                      <a:lnTo>
                        <a:pt x="161" y="119"/>
                      </a:lnTo>
                      <a:lnTo>
                        <a:pt x="159" y="119"/>
                      </a:lnTo>
                      <a:lnTo>
                        <a:pt x="161" y="119"/>
                      </a:lnTo>
                      <a:lnTo>
                        <a:pt x="163" y="119"/>
                      </a:lnTo>
                      <a:lnTo>
                        <a:pt x="166" y="119"/>
                      </a:lnTo>
                      <a:lnTo>
                        <a:pt x="166" y="117"/>
                      </a:lnTo>
                      <a:lnTo>
                        <a:pt x="168" y="117"/>
                      </a:lnTo>
                      <a:lnTo>
                        <a:pt x="171" y="117"/>
                      </a:lnTo>
                      <a:lnTo>
                        <a:pt x="173" y="114"/>
                      </a:lnTo>
                      <a:lnTo>
                        <a:pt x="175" y="114"/>
                      </a:lnTo>
                      <a:lnTo>
                        <a:pt x="175" y="117"/>
                      </a:lnTo>
                      <a:lnTo>
                        <a:pt x="175" y="119"/>
                      </a:lnTo>
                      <a:lnTo>
                        <a:pt x="173" y="119"/>
                      </a:lnTo>
                      <a:lnTo>
                        <a:pt x="175" y="119"/>
                      </a:lnTo>
                      <a:lnTo>
                        <a:pt x="175" y="122"/>
                      </a:lnTo>
                      <a:lnTo>
                        <a:pt x="178" y="122"/>
                      </a:lnTo>
                      <a:lnTo>
                        <a:pt x="180" y="122"/>
                      </a:lnTo>
                      <a:lnTo>
                        <a:pt x="182" y="122"/>
                      </a:lnTo>
                      <a:lnTo>
                        <a:pt x="180" y="122"/>
                      </a:lnTo>
                      <a:lnTo>
                        <a:pt x="182" y="122"/>
                      </a:lnTo>
                      <a:lnTo>
                        <a:pt x="182" y="124"/>
                      </a:lnTo>
                      <a:lnTo>
                        <a:pt x="185" y="124"/>
                      </a:lnTo>
                      <a:lnTo>
                        <a:pt x="182" y="124"/>
                      </a:lnTo>
                      <a:lnTo>
                        <a:pt x="182" y="126"/>
                      </a:lnTo>
                      <a:lnTo>
                        <a:pt x="180" y="126"/>
                      </a:lnTo>
                      <a:lnTo>
                        <a:pt x="178" y="126"/>
                      </a:lnTo>
                      <a:lnTo>
                        <a:pt x="178" y="129"/>
                      </a:lnTo>
                      <a:lnTo>
                        <a:pt x="175" y="129"/>
                      </a:lnTo>
                      <a:lnTo>
                        <a:pt x="173" y="129"/>
                      </a:lnTo>
                      <a:lnTo>
                        <a:pt x="173" y="126"/>
                      </a:lnTo>
                      <a:lnTo>
                        <a:pt x="171" y="126"/>
                      </a:lnTo>
                      <a:lnTo>
                        <a:pt x="171" y="129"/>
                      </a:lnTo>
                      <a:lnTo>
                        <a:pt x="168" y="129"/>
                      </a:lnTo>
                      <a:lnTo>
                        <a:pt x="168" y="131"/>
                      </a:lnTo>
                      <a:lnTo>
                        <a:pt x="166" y="131"/>
                      </a:lnTo>
                      <a:lnTo>
                        <a:pt x="166" y="133"/>
                      </a:lnTo>
                      <a:lnTo>
                        <a:pt x="163" y="133"/>
                      </a:lnTo>
                      <a:lnTo>
                        <a:pt x="166" y="133"/>
                      </a:lnTo>
                      <a:lnTo>
                        <a:pt x="163" y="133"/>
                      </a:lnTo>
                      <a:lnTo>
                        <a:pt x="163" y="136"/>
                      </a:lnTo>
                      <a:lnTo>
                        <a:pt x="161" y="136"/>
                      </a:lnTo>
                      <a:lnTo>
                        <a:pt x="159" y="136"/>
                      </a:lnTo>
                      <a:lnTo>
                        <a:pt x="156" y="136"/>
                      </a:lnTo>
                      <a:lnTo>
                        <a:pt x="156" y="138"/>
                      </a:lnTo>
                      <a:lnTo>
                        <a:pt x="156" y="136"/>
                      </a:lnTo>
                      <a:lnTo>
                        <a:pt x="156" y="138"/>
                      </a:lnTo>
                      <a:lnTo>
                        <a:pt x="154" y="138"/>
                      </a:lnTo>
                      <a:lnTo>
                        <a:pt x="154" y="136"/>
                      </a:lnTo>
                      <a:lnTo>
                        <a:pt x="152" y="136"/>
                      </a:lnTo>
                      <a:lnTo>
                        <a:pt x="149" y="136"/>
                      </a:lnTo>
                      <a:lnTo>
                        <a:pt x="147" y="136"/>
                      </a:lnTo>
                      <a:lnTo>
                        <a:pt x="147" y="133"/>
                      </a:lnTo>
                      <a:lnTo>
                        <a:pt x="144" y="133"/>
                      </a:lnTo>
                      <a:lnTo>
                        <a:pt x="142" y="133"/>
                      </a:lnTo>
                      <a:lnTo>
                        <a:pt x="142" y="131"/>
                      </a:lnTo>
                      <a:lnTo>
                        <a:pt x="142" y="133"/>
                      </a:lnTo>
                      <a:lnTo>
                        <a:pt x="144" y="133"/>
                      </a:lnTo>
                      <a:lnTo>
                        <a:pt x="144" y="136"/>
                      </a:lnTo>
                      <a:lnTo>
                        <a:pt x="147" y="136"/>
                      </a:lnTo>
                      <a:lnTo>
                        <a:pt x="147" y="138"/>
                      </a:lnTo>
                      <a:lnTo>
                        <a:pt x="149" y="138"/>
                      </a:lnTo>
                      <a:lnTo>
                        <a:pt x="149" y="136"/>
                      </a:lnTo>
                      <a:lnTo>
                        <a:pt x="152" y="138"/>
                      </a:lnTo>
                      <a:lnTo>
                        <a:pt x="154" y="138"/>
                      </a:lnTo>
                      <a:lnTo>
                        <a:pt x="156" y="138"/>
                      </a:lnTo>
                      <a:lnTo>
                        <a:pt x="159" y="138"/>
                      </a:lnTo>
                      <a:lnTo>
                        <a:pt x="161" y="138"/>
                      </a:lnTo>
                      <a:lnTo>
                        <a:pt x="163" y="138"/>
                      </a:lnTo>
                      <a:lnTo>
                        <a:pt x="166" y="138"/>
                      </a:lnTo>
                      <a:lnTo>
                        <a:pt x="166" y="141"/>
                      </a:lnTo>
                      <a:lnTo>
                        <a:pt x="168" y="141"/>
                      </a:lnTo>
                      <a:lnTo>
                        <a:pt x="171" y="141"/>
                      </a:lnTo>
                      <a:lnTo>
                        <a:pt x="173" y="141"/>
                      </a:lnTo>
                      <a:lnTo>
                        <a:pt x="173" y="138"/>
                      </a:lnTo>
                      <a:lnTo>
                        <a:pt x="175" y="138"/>
                      </a:lnTo>
                      <a:lnTo>
                        <a:pt x="173" y="136"/>
                      </a:lnTo>
                      <a:lnTo>
                        <a:pt x="175" y="136"/>
                      </a:lnTo>
                      <a:lnTo>
                        <a:pt x="178" y="136"/>
                      </a:lnTo>
                      <a:lnTo>
                        <a:pt x="178" y="133"/>
                      </a:lnTo>
                      <a:lnTo>
                        <a:pt x="178" y="136"/>
                      </a:lnTo>
                      <a:lnTo>
                        <a:pt x="178" y="133"/>
                      </a:lnTo>
                      <a:lnTo>
                        <a:pt x="178" y="136"/>
                      </a:lnTo>
                      <a:lnTo>
                        <a:pt x="180" y="136"/>
                      </a:lnTo>
                      <a:lnTo>
                        <a:pt x="182" y="136"/>
                      </a:lnTo>
                      <a:lnTo>
                        <a:pt x="185" y="136"/>
                      </a:lnTo>
                      <a:lnTo>
                        <a:pt x="182" y="136"/>
                      </a:lnTo>
                      <a:lnTo>
                        <a:pt x="182" y="138"/>
                      </a:lnTo>
                      <a:lnTo>
                        <a:pt x="185" y="138"/>
                      </a:lnTo>
                      <a:lnTo>
                        <a:pt x="187" y="138"/>
                      </a:lnTo>
                      <a:lnTo>
                        <a:pt x="190" y="138"/>
                      </a:lnTo>
                      <a:lnTo>
                        <a:pt x="190" y="141"/>
                      </a:lnTo>
                      <a:lnTo>
                        <a:pt x="192" y="141"/>
                      </a:lnTo>
                      <a:lnTo>
                        <a:pt x="194" y="141"/>
                      </a:lnTo>
                      <a:lnTo>
                        <a:pt x="194" y="143"/>
                      </a:lnTo>
                      <a:lnTo>
                        <a:pt x="194" y="141"/>
                      </a:lnTo>
                      <a:lnTo>
                        <a:pt x="197" y="141"/>
                      </a:lnTo>
                      <a:lnTo>
                        <a:pt x="197" y="143"/>
                      </a:lnTo>
                      <a:lnTo>
                        <a:pt x="199" y="143"/>
                      </a:lnTo>
                      <a:lnTo>
                        <a:pt x="199" y="145"/>
                      </a:lnTo>
                      <a:lnTo>
                        <a:pt x="201" y="145"/>
                      </a:lnTo>
                      <a:lnTo>
                        <a:pt x="201" y="148"/>
                      </a:lnTo>
                      <a:lnTo>
                        <a:pt x="204" y="148"/>
                      </a:lnTo>
                      <a:lnTo>
                        <a:pt x="204" y="150"/>
                      </a:lnTo>
                      <a:lnTo>
                        <a:pt x="204" y="152"/>
                      </a:lnTo>
                      <a:lnTo>
                        <a:pt x="206" y="152"/>
                      </a:lnTo>
                      <a:lnTo>
                        <a:pt x="206" y="155"/>
                      </a:lnTo>
                      <a:lnTo>
                        <a:pt x="209" y="155"/>
                      </a:lnTo>
                      <a:lnTo>
                        <a:pt x="209" y="157"/>
                      </a:lnTo>
                      <a:lnTo>
                        <a:pt x="211" y="155"/>
                      </a:lnTo>
                      <a:lnTo>
                        <a:pt x="209" y="155"/>
                      </a:lnTo>
                      <a:lnTo>
                        <a:pt x="211" y="155"/>
                      </a:lnTo>
                      <a:lnTo>
                        <a:pt x="211" y="157"/>
                      </a:lnTo>
                      <a:lnTo>
                        <a:pt x="213" y="157"/>
                      </a:lnTo>
                      <a:lnTo>
                        <a:pt x="213" y="160"/>
                      </a:lnTo>
                      <a:lnTo>
                        <a:pt x="216" y="160"/>
                      </a:lnTo>
                      <a:lnTo>
                        <a:pt x="216" y="162"/>
                      </a:lnTo>
                      <a:lnTo>
                        <a:pt x="216" y="164"/>
                      </a:lnTo>
                      <a:lnTo>
                        <a:pt x="216" y="167"/>
                      </a:lnTo>
                      <a:lnTo>
                        <a:pt x="216" y="169"/>
                      </a:lnTo>
                      <a:lnTo>
                        <a:pt x="216" y="171"/>
                      </a:lnTo>
                      <a:lnTo>
                        <a:pt x="218" y="171"/>
                      </a:lnTo>
                      <a:lnTo>
                        <a:pt x="218" y="174"/>
                      </a:lnTo>
                      <a:lnTo>
                        <a:pt x="218" y="176"/>
                      </a:lnTo>
                      <a:lnTo>
                        <a:pt x="218" y="179"/>
                      </a:lnTo>
                      <a:lnTo>
                        <a:pt x="220" y="179"/>
                      </a:lnTo>
                      <a:lnTo>
                        <a:pt x="218" y="179"/>
                      </a:lnTo>
                      <a:lnTo>
                        <a:pt x="218" y="181"/>
                      </a:lnTo>
                      <a:lnTo>
                        <a:pt x="218" y="183"/>
                      </a:lnTo>
                      <a:lnTo>
                        <a:pt x="220" y="183"/>
                      </a:lnTo>
                      <a:lnTo>
                        <a:pt x="220" y="186"/>
                      </a:lnTo>
                      <a:lnTo>
                        <a:pt x="223" y="186"/>
                      </a:lnTo>
                      <a:lnTo>
                        <a:pt x="223" y="188"/>
                      </a:lnTo>
                      <a:lnTo>
                        <a:pt x="220" y="188"/>
                      </a:lnTo>
                      <a:lnTo>
                        <a:pt x="220" y="190"/>
                      </a:lnTo>
                      <a:lnTo>
                        <a:pt x="218" y="190"/>
                      </a:lnTo>
                      <a:lnTo>
                        <a:pt x="216" y="190"/>
                      </a:lnTo>
                      <a:lnTo>
                        <a:pt x="213" y="190"/>
                      </a:lnTo>
                      <a:lnTo>
                        <a:pt x="216" y="190"/>
                      </a:lnTo>
                      <a:lnTo>
                        <a:pt x="218" y="190"/>
                      </a:lnTo>
                      <a:lnTo>
                        <a:pt x="220" y="190"/>
                      </a:lnTo>
                      <a:lnTo>
                        <a:pt x="220" y="188"/>
                      </a:lnTo>
                      <a:lnTo>
                        <a:pt x="223" y="188"/>
                      </a:lnTo>
                      <a:lnTo>
                        <a:pt x="223" y="190"/>
                      </a:lnTo>
                      <a:lnTo>
                        <a:pt x="225" y="190"/>
                      </a:lnTo>
                      <a:lnTo>
                        <a:pt x="223" y="193"/>
                      </a:lnTo>
                      <a:lnTo>
                        <a:pt x="225" y="193"/>
                      </a:lnTo>
                      <a:lnTo>
                        <a:pt x="223" y="193"/>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6" name="Freeform 57774"/>
                <p:cNvSpPr>
                  <a:spLocks noEditPoints="1"/>
                </p:cNvSpPr>
                <p:nvPr/>
              </p:nvSpPr>
              <p:spPr bwMode="auto">
                <a:xfrm>
                  <a:off x="2646739" y="2319988"/>
                  <a:ext cx="1196426" cy="1647014"/>
                </a:xfrm>
                <a:custGeom>
                  <a:avLst/>
                  <a:gdLst>
                    <a:gd name="T0" fmla="*/ 221 w 337"/>
                    <a:gd name="T1" fmla="*/ 518 h 558"/>
                    <a:gd name="T2" fmla="*/ 244 w 337"/>
                    <a:gd name="T3" fmla="*/ 525 h 558"/>
                    <a:gd name="T4" fmla="*/ 254 w 337"/>
                    <a:gd name="T5" fmla="*/ 513 h 558"/>
                    <a:gd name="T6" fmla="*/ 313 w 337"/>
                    <a:gd name="T7" fmla="*/ 487 h 558"/>
                    <a:gd name="T8" fmla="*/ 109 w 337"/>
                    <a:gd name="T9" fmla="*/ 463 h 558"/>
                    <a:gd name="T10" fmla="*/ 131 w 337"/>
                    <a:gd name="T11" fmla="*/ 390 h 558"/>
                    <a:gd name="T12" fmla="*/ 102 w 337"/>
                    <a:gd name="T13" fmla="*/ 333 h 558"/>
                    <a:gd name="T14" fmla="*/ 95 w 337"/>
                    <a:gd name="T15" fmla="*/ 273 h 558"/>
                    <a:gd name="T16" fmla="*/ 123 w 337"/>
                    <a:gd name="T17" fmla="*/ 264 h 558"/>
                    <a:gd name="T18" fmla="*/ 114 w 337"/>
                    <a:gd name="T19" fmla="*/ 261 h 558"/>
                    <a:gd name="T20" fmla="*/ 78 w 337"/>
                    <a:gd name="T21" fmla="*/ 252 h 558"/>
                    <a:gd name="T22" fmla="*/ 102 w 337"/>
                    <a:gd name="T23" fmla="*/ 245 h 558"/>
                    <a:gd name="T24" fmla="*/ 97 w 337"/>
                    <a:gd name="T25" fmla="*/ 242 h 558"/>
                    <a:gd name="T26" fmla="*/ 105 w 337"/>
                    <a:gd name="T27" fmla="*/ 235 h 558"/>
                    <a:gd name="T28" fmla="*/ 62 w 337"/>
                    <a:gd name="T29" fmla="*/ 228 h 558"/>
                    <a:gd name="T30" fmla="*/ 62 w 337"/>
                    <a:gd name="T31" fmla="*/ 226 h 558"/>
                    <a:gd name="T32" fmla="*/ 74 w 337"/>
                    <a:gd name="T33" fmla="*/ 221 h 558"/>
                    <a:gd name="T34" fmla="*/ 74 w 337"/>
                    <a:gd name="T35" fmla="*/ 219 h 558"/>
                    <a:gd name="T36" fmla="*/ 78 w 337"/>
                    <a:gd name="T37" fmla="*/ 211 h 558"/>
                    <a:gd name="T38" fmla="*/ 83 w 337"/>
                    <a:gd name="T39" fmla="*/ 209 h 558"/>
                    <a:gd name="T40" fmla="*/ 43 w 337"/>
                    <a:gd name="T41" fmla="*/ 204 h 558"/>
                    <a:gd name="T42" fmla="*/ 38 w 337"/>
                    <a:gd name="T43" fmla="*/ 204 h 558"/>
                    <a:gd name="T44" fmla="*/ 76 w 337"/>
                    <a:gd name="T45" fmla="*/ 200 h 558"/>
                    <a:gd name="T46" fmla="*/ 90 w 337"/>
                    <a:gd name="T47" fmla="*/ 185 h 558"/>
                    <a:gd name="T48" fmla="*/ 48 w 337"/>
                    <a:gd name="T49" fmla="*/ 181 h 558"/>
                    <a:gd name="T50" fmla="*/ 45 w 337"/>
                    <a:gd name="T51" fmla="*/ 190 h 558"/>
                    <a:gd name="T52" fmla="*/ 43 w 337"/>
                    <a:gd name="T53" fmla="*/ 188 h 558"/>
                    <a:gd name="T54" fmla="*/ 48 w 337"/>
                    <a:gd name="T55" fmla="*/ 178 h 558"/>
                    <a:gd name="T56" fmla="*/ 40 w 337"/>
                    <a:gd name="T57" fmla="*/ 181 h 558"/>
                    <a:gd name="T58" fmla="*/ 45 w 337"/>
                    <a:gd name="T59" fmla="*/ 178 h 558"/>
                    <a:gd name="T60" fmla="*/ 36 w 337"/>
                    <a:gd name="T61" fmla="*/ 176 h 558"/>
                    <a:gd name="T62" fmla="*/ 90 w 337"/>
                    <a:gd name="T63" fmla="*/ 173 h 558"/>
                    <a:gd name="T64" fmla="*/ 50 w 337"/>
                    <a:gd name="T65" fmla="*/ 173 h 558"/>
                    <a:gd name="T66" fmla="*/ 43 w 337"/>
                    <a:gd name="T67" fmla="*/ 169 h 558"/>
                    <a:gd name="T68" fmla="*/ 95 w 337"/>
                    <a:gd name="T69" fmla="*/ 164 h 558"/>
                    <a:gd name="T70" fmla="*/ 2 w 337"/>
                    <a:gd name="T71" fmla="*/ 162 h 558"/>
                    <a:gd name="T72" fmla="*/ 64 w 337"/>
                    <a:gd name="T73" fmla="*/ 159 h 558"/>
                    <a:gd name="T74" fmla="*/ 74 w 337"/>
                    <a:gd name="T75" fmla="*/ 150 h 558"/>
                    <a:gd name="T76" fmla="*/ 107 w 337"/>
                    <a:gd name="T77" fmla="*/ 150 h 558"/>
                    <a:gd name="T78" fmla="*/ 116 w 337"/>
                    <a:gd name="T79" fmla="*/ 135 h 558"/>
                    <a:gd name="T80" fmla="*/ 183 w 337"/>
                    <a:gd name="T81" fmla="*/ 109 h 558"/>
                    <a:gd name="T82" fmla="*/ 178 w 337"/>
                    <a:gd name="T83" fmla="*/ 109 h 558"/>
                    <a:gd name="T84" fmla="*/ 192 w 337"/>
                    <a:gd name="T85" fmla="*/ 95 h 558"/>
                    <a:gd name="T86" fmla="*/ 93 w 337"/>
                    <a:gd name="T87" fmla="*/ 93 h 558"/>
                    <a:gd name="T88" fmla="*/ 199 w 337"/>
                    <a:gd name="T89" fmla="*/ 95 h 558"/>
                    <a:gd name="T90" fmla="*/ 183 w 337"/>
                    <a:gd name="T91" fmla="*/ 88 h 558"/>
                    <a:gd name="T92" fmla="*/ 204 w 337"/>
                    <a:gd name="T93" fmla="*/ 85 h 558"/>
                    <a:gd name="T94" fmla="*/ 202 w 337"/>
                    <a:gd name="T95" fmla="*/ 85 h 558"/>
                    <a:gd name="T96" fmla="*/ 188 w 337"/>
                    <a:gd name="T97" fmla="*/ 83 h 558"/>
                    <a:gd name="T98" fmla="*/ 207 w 337"/>
                    <a:gd name="T99" fmla="*/ 78 h 558"/>
                    <a:gd name="T100" fmla="*/ 240 w 337"/>
                    <a:gd name="T101" fmla="*/ 38 h 558"/>
                    <a:gd name="T102" fmla="*/ 242 w 337"/>
                    <a:gd name="T103" fmla="*/ 38 h 558"/>
                    <a:gd name="T104" fmla="*/ 252 w 337"/>
                    <a:gd name="T105" fmla="*/ 40 h 558"/>
                    <a:gd name="T106" fmla="*/ 230 w 337"/>
                    <a:gd name="T107" fmla="*/ 26 h 558"/>
                    <a:gd name="T108" fmla="*/ 240 w 337"/>
                    <a:gd name="T109" fmla="*/ 24 h 558"/>
                    <a:gd name="T110" fmla="*/ 254 w 337"/>
                    <a:gd name="T111" fmla="*/ 14 h 558"/>
                    <a:gd name="T112" fmla="*/ 259 w 337"/>
                    <a:gd name="T113" fmla="*/ 12 h 558"/>
                    <a:gd name="T114" fmla="*/ 252 w 337"/>
                    <a:gd name="T115" fmla="*/ 14 h 558"/>
                    <a:gd name="T116" fmla="*/ 247 w 337"/>
                    <a:gd name="T117" fmla="*/ 12 h 558"/>
                    <a:gd name="T118" fmla="*/ 259 w 337"/>
                    <a:gd name="T119" fmla="*/ 2 h 558"/>
                    <a:gd name="T120" fmla="*/ 254 w 337"/>
                    <a:gd name="T121" fmla="*/ 9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7" h="558">
                      <a:moveTo>
                        <a:pt x="78" y="556"/>
                      </a:moveTo>
                      <a:lnTo>
                        <a:pt x="78" y="558"/>
                      </a:lnTo>
                      <a:lnTo>
                        <a:pt x="78" y="556"/>
                      </a:lnTo>
                      <a:lnTo>
                        <a:pt x="78" y="558"/>
                      </a:lnTo>
                      <a:lnTo>
                        <a:pt x="76" y="556"/>
                      </a:lnTo>
                      <a:lnTo>
                        <a:pt x="78" y="556"/>
                      </a:lnTo>
                      <a:close/>
                      <a:moveTo>
                        <a:pt x="76" y="556"/>
                      </a:moveTo>
                      <a:lnTo>
                        <a:pt x="76" y="553"/>
                      </a:lnTo>
                      <a:lnTo>
                        <a:pt x="76" y="556"/>
                      </a:lnTo>
                      <a:close/>
                      <a:moveTo>
                        <a:pt x="76" y="553"/>
                      </a:moveTo>
                      <a:lnTo>
                        <a:pt x="76" y="556"/>
                      </a:lnTo>
                      <a:lnTo>
                        <a:pt x="78" y="556"/>
                      </a:lnTo>
                      <a:lnTo>
                        <a:pt x="76" y="556"/>
                      </a:lnTo>
                      <a:lnTo>
                        <a:pt x="76" y="553"/>
                      </a:lnTo>
                      <a:close/>
                      <a:moveTo>
                        <a:pt x="78" y="553"/>
                      </a:moveTo>
                      <a:lnTo>
                        <a:pt x="78" y="556"/>
                      </a:lnTo>
                      <a:lnTo>
                        <a:pt x="78" y="553"/>
                      </a:lnTo>
                      <a:close/>
                      <a:moveTo>
                        <a:pt x="221" y="520"/>
                      </a:moveTo>
                      <a:lnTo>
                        <a:pt x="221" y="518"/>
                      </a:lnTo>
                      <a:lnTo>
                        <a:pt x="221" y="520"/>
                      </a:lnTo>
                      <a:close/>
                      <a:moveTo>
                        <a:pt x="244" y="518"/>
                      </a:moveTo>
                      <a:lnTo>
                        <a:pt x="242" y="518"/>
                      </a:lnTo>
                      <a:lnTo>
                        <a:pt x="244" y="518"/>
                      </a:lnTo>
                      <a:lnTo>
                        <a:pt x="244" y="515"/>
                      </a:lnTo>
                      <a:lnTo>
                        <a:pt x="242" y="515"/>
                      </a:lnTo>
                      <a:lnTo>
                        <a:pt x="244" y="515"/>
                      </a:lnTo>
                      <a:lnTo>
                        <a:pt x="244" y="518"/>
                      </a:lnTo>
                      <a:lnTo>
                        <a:pt x="247" y="518"/>
                      </a:lnTo>
                      <a:lnTo>
                        <a:pt x="249" y="518"/>
                      </a:lnTo>
                      <a:lnTo>
                        <a:pt x="249" y="520"/>
                      </a:lnTo>
                      <a:lnTo>
                        <a:pt x="249" y="518"/>
                      </a:lnTo>
                      <a:lnTo>
                        <a:pt x="249" y="520"/>
                      </a:lnTo>
                      <a:lnTo>
                        <a:pt x="252" y="520"/>
                      </a:lnTo>
                      <a:lnTo>
                        <a:pt x="249" y="520"/>
                      </a:lnTo>
                      <a:lnTo>
                        <a:pt x="247" y="520"/>
                      </a:lnTo>
                      <a:lnTo>
                        <a:pt x="247" y="523"/>
                      </a:lnTo>
                      <a:lnTo>
                        <a:pt x="247" y="525"/>
                      </a:lnTo>
                      <a:lnTo>
                        <a:pt x="244" y="525"/>
                      </a:lnTo>
                      <a:lnTo>
                        <a:pt x="242" y="525"/>
                      </a:lnTo>
                      <a:lnTo>
                        <a:pt x="242" y="523"/>
                      </a:lnTo>
                      <a:lnTo>
                        <a:pt x="240" y="523"/>
                      </a:lnTo>
                      <a:lnTo>
                        <a:pt x="237" y="523"/>
                      </a:lnTo>
                      <a:lnTo>
                        <a:pt x="237" y="520"/>
                      </a:lnTo>
                      <a:lnTo>
                        <a:pt x="235" y="520"/>
                      </a:lnTo>
                      <a:lnTo>
                        <a:pt x="233" y="520"/>
                      </a:lnTo>
                      <a:lnTo>
                        <a:pt x="235" y="520"/>
                      </a:lnTo>
                      <a:lnTo>
                        <a:pt x="235" y="518"/>
                      </a:lnTo>
                      <a:lnTo>
                        <a:pt x="237" y="518"/>
                      </a:lnTo>
                      <a:lnTo>
                        <a:pt x="240" y="518"/>
                      </a:lnTo>
                      <a:lnTo>
                        <a:pt x="242" y="518"/>
                      </a:lnTo>
                      <a:lnTo>
                        <a:pt x="242" y="515"/>
                      </a:lnTo>
                      <a:lnTo>
                        <a:pt x="244" y="515"/>
                      </a:lnTo>
                      <a:lnTo>
                        <a:pt x="242" y="518"/>
                      </a:lnTo>
                      <a:lnTo>
                        <a:pt x="244" y="518"/>
                      </a:lnTo>
                      <a:close/>
                      <a:moveTo>
                        <a:pt x="254" y="513"/>
                      </a:moveTo>
                      <a:lnTo>
                        <a:pt x="254" y="511"/>
                      </a:lnTo>
                      <a:lnTo>
                        <a:pt x="254" y="513"/>
                      </a:lnTo>
                      <a:close/>
                      <a:moveTo>
                        <a:pt x="133" y="496"/>
                      </a:moveTo>
                      <a:lnTo>
                        <a:pt x="131" y="496"/>
                      </a:lnTo>
                      <a:lnTo>
                        <a:pt x="131" y="494"/>
                      </a:lnTo>
                      <a:lnTo>
                        <a:pt x="133" y="494"/>
                      </a:lnTo>
                      <a:lnTo>
                        <a:pt x="133" y="496"/>
                      </a:lnTo>
                      <a:close/>
                      <a:moveTo>
                        <a:pt x="304" y="485"/>
                      </a:moveTo>
                      <a:lnTo>
                        <a:pt x="306" y="485"/>
                      </a:lnTo>
                      <a:lnTo>
                        <a:pt x="304" y="485"/>
                      </a:lnTo>
                      <a:close/>
                      <a:moveTo>
                        <a:pt x="309" y="482"/>
                      </a:moveTo>
                      <a:lnTo>
                        <a:pt x="309" y="485"/>
                      </a:lnTo>
                      <a:lnTo>
                        <a:pt x="309" y="482"/>
                      </a:lnTo>
                      <a:close/>
                      <a:moveTo>
                        <a:pt x="311" y="482"/>
                      </a:moveTo>
                      <a:lnTo>
                        <a:pt x="313" y="482"/>
                      </a:lnTo>
                      <a:lnTo>
                        <a:pt x="316" y="482"/>
                      </a:lnTo>
                      <a:lnTo>
                        <a:pt x="316" y="485"/>
                      </a:lnTo>
                      <a:lnTo>
                        <a:pt x="318" y="485"/>
                      </a:lnTo>
                      <a:lnTo>
                        <a:pt x="318" y="487"/>
                      </a:lnTo>
                      <a:lnTo>
                        <a:pt x="316" y="487"/>
                      </a:lnTo>
                      <a:lnTo>
                        <a:pt x="313" y="487"/>
                      </a:lnTo>
                      <a:lnTo>
                        <a:pt x="311" y="485"/>
                      </a:lnTo>
                      <a:lnTo>
                        <a:pt x="311" y="487"/>
                      </a:lnTo>
                      <a:lnTo>
                        <a:pt x="311" y="485"/>
                      </a:lnTo>
                      <a:lnTo>
                        <a:pt x="309" y="485"/>
                      </a:lnTo>
                      <a:lnTo>
                        <a:pt x="311" y="485"/>
                      </a:lnTo>
                      <a:lnTo>
                        <a:pt x="311" y="482"/>
                      </a:lnTo>
                      <a:close/>
                      <a:moveTo>
                        <a:pt x="311" y="473"/>
                      </a:moveTo>
                      <a:lnTo>
                        <a:pt x="309" y="473"/>
                      </a:lnTo>
                      <a:lnTo>
                        <a:pt x="311" y="473"/>
                      </a:lnTo>
                      <a:close/>
                      <a:moveTo>
                        <a:pt x="311" y="468"/>
                      </a:moveTo>
                      <a:lnTo>
                        <a:pt x="309" y="468"/>
                      </a:lnTo>
                      <a:lnTo>
                        <a:pt x="311" y="468"/>
                      </a:lnTo>
                      <a:close/>
                      <a:moveTo>
                        <a:pt x="318" y="466"/>
                      </a:moveTo>
                      <a:lnTo>
                        <a:pt x="316" y="466"/>
                      </a:lnTo>
                      <a:lnTo>
                        <a:pt x="318" y="466"/>
                      </a:lnTo>
                      <a:lnTo>
                        <a:pt x="318" y="463"/>
                      </a:lnTo>
                      <a:lnTo>
                        <a:pt x="318" y="466"/>
                      </a:lnTo>
                      <a:close/>
                      <a:moveTo>
                        <a:pt x="109" y="461"/>
                      </a:moveTo>
                      <a:lnTo>
                        <a:pt x="109" y="463"/>
                      </a:lnTo>
                      <a:lnTo>
                        <a:pt x="109" y="461"/>
                      </a:lnTo>
                      <a:close/>
                      <a:moveTo>
                        <a:pt x="337" y="451"/>
                      </a:moveTo>
                      <a:lnTo>
                        <a:pt x="335" y="451"/>
                      </a:lnTo>
                      <a:lnTo>
                        <a:pt x="337" y="451"/>
                      </a:lnTo>
                      <a:close/>
                      <a:moveTo>
                        <a:pt x="128" y="418"/>
                      </a:moveTo>
                      <a:lnTo>
                        <a:pt x="128" y="416"/>
                      </a:lnTo>
                      <a:lnTo>
                        <a:pt x="128" y="418"/>
                      </a:lnTo>
                      <a:close/>
                      <a:moveTo>
                        <a:pt x="133" y="390"/>
                      </a:moveTo>
                      <a:lnTo>
                        <a:pt x="135" y="390"/>
                      </a:lnTo>
                      <a:lnTo>
                        <a:pt x="135" y="392"/>
                      </a:lnTo>
                      <a:lnTo>
                        <a:pt x="133" y="392"/>
                      </a:lnTo>
                      <a:lnTo>
                        <a:pt x="135" y="392"/>
                      </a:lnTo>
                      <a:lnTo>
                        <a:pt x="135" y="394"/>
                      </a:lnTo>
                      <a:lnTo>
                        <a:pt x="135" y="392"/>
                      </a:lnTo>
                      <a:lnTo>
                        <a:pt x="135" y="394"/>
                      </a:lnTo>
                      <a:lnTo>
                        <a:pt x="133" y="394"/>
                      </a:lnTo>
                      <a:lnTo>
                        <a:pt x="133" y="392"/>
                      </a:lnTo>
                      <a:lnTo>
                        <a:pt x="131" y="392"/>
                      </a:lnTo>
                      <a:lnTo>
                        <a:pt x="131" y="390"/>
                      </a:lnTo>
                      <a:lnTo>
                        <a:pt x="133" y="390"/>
                      </a:lnTo>
                      <a:close/>
                      <a:moveTo>
                        <a:pt x="263" y="371"/>
                      </a:moveTo>
                      <a:lnTo>
                        <a:pt x="263" y="368"/>
                      </a:lnTo>
                      <a:lnTo>
                        <a:pt x="263" y="371"/>
                      </a:lnTo>
                      <a:close/>
                      <a:moveTo>
                        <a:pt x="178" y="352"/>
                      </a:moveTo>
                      <a:lnTo>
                        <a:pt x="180" y="352"/>
                      </a:lnTo>
                      <a:lnTo>
                        <a:pt x="180" y="354"/>
                      </a:lnTo>
                      <a:lnTo>
                        <a:pt x="180" y="352"/>
                      </a:lnTo>
                      <a:lnTo>
                        <a:pt x="180" y="354"/>
                      </a:lnTo>
                      <a:lnTo>
                        <a:pt x="180" y="352"/>
                      </a:lnTo>
                      <a:lnTo>
                        <a:pt x="180" y="354"/>
                      </a:lnTo>
                      <a:lnTo>
                        <a:pt x="180" y="352"/>
                      </a:lnTo>
                      <a:lnTo>
                        <a:pt x="178" y="352"/>
                      </a:lnTo>
                      <a:lnTo>
                        <a:pt x="178" y="349"/>
                      </a:lnTo>
                      <a:lnTo>
                        <a:pt x="178" y="347"/>
                      </a:lnTo>
                      <a:lnTo>
                        <a:pt x="178" y="349"/>
                      </a:lnTo>
                      <a:lnTo>
                        <a:pt x="178" y="352"/>
                      </a:lnTo>
                      <a:close/>
                      <a:moveTo>
                        <a:pt x="100" y="333"/>
                      </a:moveTo>
                      <a:lnTo>
                        <a:pt x="102" y="333"/>
                      </a:lnTo>
                      <a:lnTo>
                        <a:pt x="100" y="333"/>
                      </a:lnTo>
                      <a:close/>
                      <a:moveTo>
                        <a:pt x="100" y="333"/>
                      </a:moveTo>
                      <a:lnTo>
                        <a:pt x="100" y="330"/>
                      </a:lnTo>
                      <a:lnTo>
                        <a:pt x="100" y="333"/>
                      </a:lnTo>
                      <a:close/>
                      <a:moveTo>
                        <a:pt x="105" y="321"/>
                      </a:moveTo>
                      <a:lnTo>
                        <a:pt x="102" y="321"/>
                      </a:lnTo>
                      <a:lnTo>
                        <a:pt x="105" y="321"/>
                      </a:lnTo>
                      <a:close/>
                      <a:moveTo>
                        <a:pt x="102" y="290"/>
                      </a:moveTo>
                      <a:lnTo>
                        <a:pt x="102" y="292"/>
                      </a:lnTo>
                      <a:lnTo>
                        <a:pt x="102" y="290"/>
                      </a:lnTo>
                      <a:close/>
                      <a:moveTo>
                        <a:pt x="81" y="290"/>
                      </a:moveTo>
                      <a:lnTo>
                        <a:pt x="83" y="290"/>
                      </a:lnTo>
                      <a:lnTo>
                        <a:pt x="81" y="290"/>
                      </a:lnTo>
                      <a:lnTo>
                        <a:pt x="83" y="292"/>
                      </a:lnTo>
                      <a:lnTo>
                        <a:pt x="81" y="292"/>
                      </a:lnTo>
                      <a:lnTo>
                        <a:pt x="81" y="290"/>
                      </a:lnTo>
                      <a:lnTo>
                        <a:pt x="78" y="290"/>
                      </a:lnTo>
                      <a:lnTo>
                        <a:pt x="81" y="290"/>
                      </a:lnTo>
                      <a:close/>
                      <a:moveTo>
                        <a:pt x="95" y="273"/>
                      </a:moveTo>
                      <a:lnTo>
                        <a:pt x="97" y="273"/>
                      </a:lnTo>
                      <a:lnTo>
                        <a:pt x="95" y="273"/>
                      </a:lnTo>
                      <a:close/>
                      <a:moveTo>
                        <a:pt x="226" y="271"/>
                      </a:moveTo>
                      <a:lnTo>
                        <a:pt x="228" y="271"/>
                      </a:lnTo>
                      <a:lnTo>
                        <a:pt x="226" y="271"/>
                      </a:lnTo>
                      <a:close/>
                      <a:moveTo>
                        <a:pt x="97" y="268"/>
                      </a:moveTo>
                      <a:lnTo>
                        <a:pt x="97" y="271"/>
                      </a:lnTo>
                      <a:lnTo>
                        <a:pt x="95" y="271"/>
                      </a:lnTo>
                      <a:lnTo>
                        <a:pt x="95" y="273"/>
                      </a:lnTo>
                      <a:lnTo>
                        <a:pt x="95" y="271"/>
                      </a:lnTo>
                      <a:lnTo>
                        <a:pt x="97" y="268"/>
                      </a:lnTo>
                      <a:lnTo>
                        <a:pt x="95" y="268"/>
                      </a:lnTo>
                      <a:lnTo>
                        <a:pt x="97" y="268"/>
                      </a:lnTo>
                      <a:close/>
                      <a:moveTo>
                        <a:pt x="123" y="268"/>
                      </a:moveTo>
                      <a:lnTo>
                        <a:pt x="121" y="268"/>
                      </a:lnTo>
                      <a:lnTo>
                        <a:pt x="123" y="268"/>
                      </a:lnTo>
                      <a:close/>
                      <a:moveTo>
                        <a:pt x="123" y="264"/>
                      </a:moveTo>
                      <a:lnTo>
                        <a:pt x="123" y="266"/>
                      </a:lnTo>
                      <a:lnTo>
                        <a:pt x="123" y="264"/>
                      </a:lnTo>
                      <a:close/>
                      <a:moveTo>
                        <a:pt x="116" y="266"/>
                      </a:moveTo>
                      <a:lnTo>
                        <a:pt x="116" y="264"/>
                      </a:lnTo>
                      <a:lnTo>
                        <a:pt x="116" y="266"/>
                      </a:lnTo>
                      <a:close/>
                      <a:moveTo>
                        <a:pt x="114" y="259"/>
                      </a:moveTo>
                      <a:lnTo>
                        <a:pt x="116" y="259"/>
                      </a:lnTo>
                      <a:lnTo>
                        <a:pt x="119" y="259"/>
                      </a:lnTo>
                      <a:lnTo>
                        <a:pt x="119" y="261"/>
                      </a:lnTo>
                      <a:lnTo>
                        <a:pt x="121" y="261"/>
                      </a:lnTo>
                      <a:lnTo>
                        <a:pt x="121" y="264"/>
                      </a:lnTo>
                      <a:lnTo>
                        <a:pt x="121" y="266"/>
                      </a:lnTo>
                      <a:lnTo>
                        <a:pt x="119" y="266"/>
                      </a:lnTo>
                      <a:lnTo>
                        <a:pt x="121" y="266"/>
                      </a:lnTo>
                      <a:lnTo>
                        <a:pt x="121" y="268"/>
                      </a:lnTo>
                      <a:lnTo>
                        <a:pt x="119" y="268"/>
                      </a:lnTo>
                      <a:lnTo>
                        <a:pt x="119" y="266"/>
                      </a:lnTo>
                      <a:lnTo>
                        <a:pt x="116" y="266"/>
                      </a:lnTo>
                      <a:lnTo>
                        <a:pt x="116" y="264"/>
                      </a:lnTo>
                      <a:lnTo>
                        <a:pt x="116" y="261"/>
                      </a:lnTo>
                      <a:lnTo>
                        <a:pt x="114" y="261"/>
                      </a:lnTo>
                      <a:lnTo>
                        <a:pt x="114" y="259"/>
                      </a:lnTo>
                      <a:close/>
                      <a:moveTo>
                        <a:pt x="81" y="252"/>
                      </a:moveTo>
                      <a:lnTo>
                        <a:pt x="81" y="254"/>
                      </a:lnTo>
                      <a:lnTo>
                        <a:pt x="81" y="252"/>
                      </a:lnTo>
                      <a:lnTo>
                        <a:pt x="81" y="254"/>
                      </a:lnTo>
                      <a:lnTo>
                        <a:pt x="78" y="254"/>
                      </a:lnTo>
                      <a:lnTo>
                        <a:pt x="81" y="254"/>
                      </a:lnTo>
                      <a:lnTo>
                        <a:pt x="78" y="254"/>
                      </a:lnTo>
                      <a:lnTo>
                        <a:pt x="78" y="252"/>
                      </a:lnTo>
                      <a:lnTo>
                        <a:pt x="81" y="252"/>
                      </a:lnTo>
                      <a:close/>
                      <a:moveTo>
                        <a:pt x="83" y="247"/>
                      </a:moveTo>
                      <a:lnTo>
                        <a:pt x="83" y="249"/>
                      </a:lnTo>
                      <a:lnTo>
                        <a:pt x="81" y="249"/>
                      </a:lnTo>
                      <a:lnTo>
                        <a:pt x="81" y="252"/>
                      </a:lnTo>
                      <a:lnTo>
                        <a:pt x="83" y="252"/>
                      </a:lnTo>
                      <a:lnTo>
                        <a:pt x="81" y="252"/>
                      </a:lnTo>
                      <a:lnTo>
                        <a:pt x="78" y="252"/>
                      </a:lnTo>
                      <a:lnTo>
                        <a:pt x="81" y="252"/>
                      </a:lnTo>
                      <a:lnTo>
                        <a:pt x="78" y="252"/>
                      </a:lnTo>
                      <a:lnTo>
                        <a:pt x="81" y="252"/>
                      </a:lnTo>
                      <a:lnTo>
                        <a:pt x="78" y="252"/>
                      </a:lnTo>
                      <a:lnTo>
                        <a:pt x="81" y="252"/>
                      </a:lnTo>
                      <a:lnTo>
                        <a:pt x="78" y="252"/>
                      </a:lnTo>
                      <a:lnTo>
                        <a:pt x="81" y="249"/>
                      </a:lnTo>
                      <a:lnTo>
                        <a:pt x="78" y="249"/>
                      </a:lnTo>
                      <a:lnTo>
                        <a:pt x="81" y="249"/>
                      </a:lnTo>
                      <a:lnTo>
                        <a:pt x="83" y="249"/>
                      </a:lnTo>
                      <a:lnTo>
                        <a:pt x="81" y="249"/>
                      </a:lnTo>
                      <a:lnTo>
                        <a:pt x="83" y="247"/>
                      </a:lnTo>
                      <a:lnTo>
                        <a:pt x="81" y="247"/>
                      </a:lnTo>
                      <a:lnTo>
                        <a:pt x="83" y="247"/>
                      </a:lnTo>
                      <a:close/>
                      <a:moveTo>
                        <a:pt x="102" y="247"/>
                      </a:moveTo>
                      <a:lnTo>
                        <a:pt x="102" y="245"/>
                      </a:lnTo>
                      <a:lnTo>
                        <a:pt x="105" y="245"/>
                      </a:lnTo>
                      <a:lnTo>
                        <a:pt x="102" y="247"/>
                      </a:lnTo>
                      <a:close/>
                      <a:moveTo>
                        <a:pt x="102" y="245"/>
                      </a:moveTo>
                      <a:lnTo>
                        <a:pt x="105" y="245"/>
                      </a:lnTo>
                      <a:lnTo>
                        <a:pt x="102" y="245"/>
                      </a:lnTo>
                      <a:close/>
                      <a:moveTo>
                        <a:pt x="97" y="245"/>
                      </a:moveTo>
                      <a:lnTo>
                        <a:pt x="100" y="245"/>
                      </a:lnTo>
                      <a:lnTo>
                        <a:pt x="97" y="245"/>
                      </a:lnTo>
                      <a:lnTo>
                        <a:pt x="100" y="245"/>
                      </a:lnTo>
                      <a:lnTo>
                        <a:pt x="97" y="245"/>
                      </a:lnTo>
                      <a:lnTo>
                        <a:pt x="97" y="247"/>
                      </a:lnTo>
                      <a:lnTo>
                        <a:pt x="97" y="245"/>
                      </a:lnTo>
                      <a:lnTo>
                        <a:pt x="97" y="247"/>
                      </a:lnTo>
                      <a:lnTo>
                        <a:pt x="97" y="245"/>
                      </a:lnTo>
                      <a:lnTo>
                        <a:pt x="97" y="247"/>
                      </a:lnTo>
                      <a:lnTo>
                        <a:pt x="97" y="245"/>
                      </a:lnTo>
                      <a:lnTo>
                        <a:pt x="95" y="245"/>
                      </a:lnTo>
                      <a:lnTo>
                        <a:pt x="97" y="245"/>
                      </a:lnTo>
                      <a:close/>
                      <a:moveTo>
                        <a:pt x="100" y="242"/>
                      </a:moveTo>
                      <a:lnTo>
                        <a:pt x="102" y="242"/>
                      </a:lnTo>
                      <a:lnTo>
                        <a:pt x="102" y="245"/>
                      </a:lnTo>
                      <a:lnTo>
                        <a:pt x="100" y="245"/>
                      </a:lnTo>
                      <a:lnTo>
                        <a:pt x="100" y="242"/>
                      </a:lnTo>
                      <a:close/>
                      <a:moveTo>
                        <a:pt x="97" y="242"/>
                      </a:moveTo>
                      <a:lnTo>
                        <a:pt x="97" y="245"/>
                      </a:lnTo>
                      <a:lnTo>
                        <a:pt x="97" y="242"/>
                      </a:lnTo>
                      <a:close/>
                      <a:moveTo>
                        <a:pt x="97" y="242"/>
                      </a:moveTo>
                      <a:lnTo>
                        <a:pt x="95" y="242"/>
                      </a:lnTo>
                      <a:lnTo>
                        <a:pt x="97" y="242"/>
                      </a:lnTo>
                      <a:close/>
                      <a:moveTo>
                        <a:pt x="100" y="240"/>
                      </a:moveTo>
                      <a:lnTo>
                        <a:pt x="100" y="242"/>
                      </a:lnTo>
                      <a:lnTo>
                        <a:pt x="100" y="240"/>
                      </a:lnTo>
                      <a:lnTo>
                        <a:pt x="100" y="242"/>
                      </a:lnTo>
                      <a:lnTo>
                        <a:pt x="100" y="245"/>
                      </a:lnTo>
                      <a:lnTo>
                        <a:pt x="100" y="242"/>
                      </a:lnTo>
                      <a:lnTo>
                        <a:pt x="100" y="240"/>
                      </a:lnTo>
                      <a:close/>
                      <a:moveTo>
                        <a:pt x="76" y="235"/>
                      </a:moveTo>
                      <a:lnTo>
                        <a:pt x="76" y="238"/>
                      </a:lnTo>
                      <a:lnTo>
                        <a:pt x="74" y="238"/>
                      </a:lnTo>
                      <a:lnTo>
                        <a:pt x="74" y="235"/>
                      </a:lnTo>
                      <a:lnTo>
                        <a:pt x="76" y="235"/>
                      </a:lnTo>
                      <a:close/>
                      <a:moveTo>
                        <a:pt x="105" y="233"/>
                      </a:moveTo>
                      <a:lnTo>
                        <a:pt x="105" y="235"/>
                      </a:lnTo>
                      <a:lnTo>
                        <a:pt x="102" y="235"/>
                      </a:lnTo>
                      <a:lnTo>
                        <a:pt x="102" y="233"/>
                      </a:lnTo>
                      <a:lnTo>
                        <a:pt x="105" y="233"/>
                      </a:lnTo>
                      <a:close/>
                      <a:moveTo>
                        <a:pt x="76" y="233"/>
                      </a:moveTo>
                      <a:lnTo>
                        <a:pt x="76" y="230"/>
                      </a:lnTo>
                      <a:lnTo>
                        <a:pt x="76" y="233"/>
                      </a:lnTo>
                      <a:close/>
                      <a:moveTo>
                        <a:pt x="83" y="230"/>
                      </a:moveTo>
                      <a:lnTo>
                        <a:pt x="83" y="233"/>
                      </a:lnTo>
                      <a:lnTo>
                        <a:pt x="83" y="230"/>
                      </a:lnTo>
                      <a:close/>
                      <a:moveTo>
                        <a:pt x="81" y="230"/>
                      </a:moveTo>
                      <a:lnTo>
                        <a:pt x="78" y="230"/>
                      </a:lnTo>
                      <a:lnTo>
                        <a:pt x="81" y="230"/>
                      </a:lnTo>
                      <a:close/>
                      <a:moveTo>
                        <a:pt x="74" y="228"/>
                      </a:moveTo>
                      <a:lnTo>
                        <a:pt x="74" y="230"/>
                      </a:lnTo>
                      <a:lnTo>
                        <a:pt x="74" y="228"/>
                      </a:lnTo>
                      <a:close/>
                      <a:moveTo>
                        <a:pt x="76" y="228"/>
                      </a:moveTo>
                      <a:lnTo>
                        <a:pt x="74" y="228"/>
                      </a:lnTo>
                      <a:lnTo>
                        <a:pt x="76" y="228"/>
                      </a:lnTo>
                      <a:close/>
                      <a:moveTo>
                        <a:pt x="62" y="228"/>
                      </a:moveTo>
                      <a:lnTo>
                        <a:pt x="64" y="228"/>
                      </a:lnTo>
                      <a:lnTo>
                        <a:pt x="62" y="228"/>
                      </a:lnTo>
                      <a:close/>
                      <a:moveTo>
                        <a:pt x="107" y="226"/>
                      </a:moveTo>
                      <a:lnTo>
                        <a:pt x="107" y="228"/>
                      </a:lnTo>
                      <a:lnTo>
                        <a:pt x="107" y="226"/>
                      </a:lnTo>
                      <a:close/>
                      <a:moveTo>
                        <a:pt x="64" y="226"/>
                      </a:moveTo>
                      <a:lnTo>
                        <a:pt x="64" y="228"/>
                      </a:lnTo>
                      <a:lnTo>
                        <a:pt x="62" y="228"/>
                      </a:lnTo>
                      <a:lnTo>
                        <a:pt x="59" y="228"/>
                      </a:lnTo>
                      <a:lnTo>
                        <a:pt x="59" y="230"/>
                      </a:lnTo>
                      <a:lnTo>
                        <a:pt x="57" y="230"/>
                      </a:lnTo>
                      <a:lnTo>
                        <a:pt x="55" y="230"/>
                      </a:lnTo>
                      <a:lnTo>
                        <a:pt x="57" y="230"/>
                      </a:lnTo>
                      <a:lnTo>
                        <a:pt x="55" y="230"/>
                      </a:lnTo>
                      <a:lnTo>
                        <a:pt x="55" y="228"/>
                      </a:lnTo>
                      <a:lnTo>
                        <a:pt x="57" y="228"/>
                      </a:lnTo>
                      <a:lnTo>
                        <a:pt x="59" y="228"/>
                      </a:lnTo>
                      <a:lnTo>
                        <a:pt x="59" y="226"/>
                      </a:lnTo>
                      <a:lnTo>
                        <a:pt x="62" y="226"/>
                      </a:lnTo>
                      <a:lnTo>
                        <a:pt x="64" y="226"/>
                      </a:lnTo>
                      <a:close/>
                      <a:moveTo>
                        <a:pt x="107" y="226"/>
                      </a:moveTo>
                      <a:lnTo>
                        <a:pt x="105" y="226"/>
                      </a:lnTo>
                      <a:lnTo>
                        <a:pt x="105" y="228"/>
                      </a:lnTo>
                      <a:lnTo>
                        <a:pt x="102" y="230"/>
                      </a:lnTo>
                      <a:lnTo>
                        <a:pt x="102" y="228"/>
                      </a:lnTo>
                      <a:lnTo>
                        <a:pt x="105" y="228"/>
                      </a:lnTo>
                      <a:lnTo>
                        <a:pt x="105" y="226"/>
                      </a:lnTo>
                      <a:lnTo>
                        <a:pt x="107" y="226"/>
                      </a:lnTo>
                      <a:close/>
                      <a:moveTo>
                        <a:pt x="107" y="223"/>
                      </a:moveTo>
                      <a:lnTo>
                        <a:pt x="109" y="223"/>
                      </a:lnTo>
                      <a:lnTo>
                        <a:pt x="107" y="223"/>
                      </a:lnTo>
                      <a:close/>
                      <a:moveTo>
                        <a:pt x="86" y="223"/>
                      </a:moveTo>
                      <a:lnTo>
                        <a:pt x="88" y="223"/>
                      </a:lnTo>
                      <a:lnTo>
                        <a:pt x="86" y="223"/>
                      </a:lnTo>
                      <a:lnTo>
                        <a:pt x="86" y="221"/>
                      </a:lnTo>
                      <a:lnTo>
                        <a:pt x="86" y="223"/>
                      </a:lnTo>
                      <a:close/>
                      <a:moveTo>
                        <a:pt x="74" y="219"/>
                      </a:moveTo>
                      <a:lnTo>
                        <a:pt x="74" y="221"/>
                      </a:lnTo>
                      <a:lnTo>
                        <a:pt x="71" y="221"/>
                      </a:lnTo>
                      <a:lnTo>
                        <a:pt x="71" y="223"/>
                      </a:lnTo>
                      <a:lnTo>
                        <a:pt x="71" y="221"/>
                      </a:lnTo>
                      <a:lnTo>
                        <a:pt x="71" y="223"/>
                      </a:lnTo>
                      <a:lnTo>
                        <a:pt x="69" y="223"/>
                      </a:lnTo>
                      <a:lnTo>
                        <a:pt x="69" y="226"/>
                      </a:lnTo>
                      <a:lnTo>
                        <a:pt x="67" y="226"/>
                      </a:lnTo>
                      <a:lnTo>
                        <a:pt x="67" y="223"/>
                      </a:lnTo>
                      <a:lnTo>
                        <a:pt x="67" y="226"/>
                      </a:lnTo>
                      <a:lnTo>
                        <a:pt x="67" y="223"/>
                      </a:lnTo>
                      <a:lnTo>
                        <a:pt x="67" y="226"/>
                      </a:lnTo>
                      <a:lnTo>
                        <a:pt x="64" y="226"/>
                      </a:lnTo>
                      <a:lnTo>
                        <a:pt x="64" y="223"/>
                      </a:lnTo>
                      <a:lnTo>
                        <a:pt x="67" y="223"/>
                      </a:lnTo>
                      <a:lnTo>
                        <a:pt x="67" y="221"/>
                      </a:lnTo>
                      <a:lnTo>
                        <a:pt x="69" y="221"/>
                      </a:lnTo>
                      <a:lnTo>
                        <a:pt x="69" y="219"/>
                      </a:lnTo>
                      <a:lnTo>
                        <a:pt x="71" y="219"/>
                      </a:lnTo>
                      <a:lnTo>
                        <a:pt x="74" y="219"/>
                      </a:lnTo>
                      <a:close/>
                      <a:moveTo>
                        <a:pt x="33" y="214"/>
                      </a:moveTo>
                      <a:lnTo>
                        <a:pt x="36" y="214"/>
                      </a:lnTo>
                      <a:lnTo>
                        <a:pt x="33" y="214"/>
                      </a:lnTo>
                      <a:close/>
                      <a:moveTo>
                        <a:pt x="93" y="214"/>
                      </a:moveTo>
                      <a:lnTo>
                        <a:pt x="93" y="211"/>
                      </a:lnTo>
                      <a:lnTo>
                        <a:pt x="93" y="214"/>
                      </a:lnTo>
                      <a:lnTo>
                        <a:pt x="95" y="214"/>
                      </a:lnTo>
                      <a:lnTo>
                        <a:pt x="93" y="214"/>
                      </a:lnTo>
                      <a:lnTo>
                        <a:pt x="93" y="211"/>
                      </a:lnTo>
                      <a:lnTo>
                        <a:pt x="93" y="214"/>
                      </a:lnTo>
                      <a:close/>
                      <a:moveTo>
                        <a:pt x="36" y="211"/>
                      </a:moveTo>
                      <a:lnTo>
                        <a:pt x="33" y="211"/>
                      </a:lnTo>
                      <a:lnTo>
                        <a:pt x="36" y="211"/>
                      </a:lnTo>
                      <a:lnTo>
                        <a:pt x="33" y="211"/>
                      </a:lnTo>
                      <a:lnTo>
                        <a:pt x="36" y="214"/>
                      </a:lnTo>
                      <a:lnTo>
                        <a:pt x="33" y="214"/>
                      </a:lnTo>
                      <a:lnTo>
                        <a:pt x="33" y="211"/>
                      </a:lnTo>
                      <a:lnTo>
                        <a:pt x="36" y="211"/>
                      </a:lnTo>
                      <a:close/>
                      <a:moveTo>
                        <a:pt x="78" y="211"/>
                      </a:moveTo>
                      <a:lnTo>
                        <a:pt x="81" y="211"/>
                      </a:lnTo>
                      <a:lnTo>
                        <a:pt x="78" y="211"/>
                      </a:lnTo>
                      <a:close/>
                      <a:moveTo>
                        <a:pt x="36" y="209"/>
                      </a:moveTo>
                      <a:lnTo>
                        <a:pt x="38" y="211"/>
                      </a:lnTo>
                      <a:lnTo>
                        <a:pt x="36" y="211"/>
                      </a:lnTo>
                      <a:lnTo>
                        <a:pt x="36" y="209"/>
                      </a:lnTo>
                      <a:close/>
                      <a:moveTo>
                        <a:pt x="36" y="209"/>
                      </a:moveTo>
                      <a:lnTo>
                        <a:pt x="36" y="207"/>
                      </a:lnTo>
                      <a:lnTo>
                        <a:pt x="36" y="209"/>
                      </a:lnTo>
                      <a:close/>
                      <a:moveTo>
                        <a:pt x="38" y="209"/>
                      </a:moveTo>
                      <a:lnTo>
                        <a:pt x="38" y="207"/>
                      </a:lnTo>
                      <a:lnTo>
                        <a:pt x="38" y="209"/>
                      </a:lnTo>
                      <a:lnTo>
                        <a:pt x="38" y="207"/>
                      </a:lnTo>
                      <a:lnTo>
                        <a:pt x="38" y="209"/>
                      </a:lnTo>
                      <a:close/>
                      <a:moveTo>
                        <a:pt x="93" y="207"/>
                      </a:moveTo>
                      <a:lnTo>
                        <a:pt x="90" y="207"/>
                      </a:lnTo>
                      <a:lnTo>
                        <a:pt x="93" y="207"/>
                      </a:lnTo>
                      <a:close/>
                      <a:moveTo>
                        <a:pt x="83" y="207"/>
                      </a:moveTo>
                      <a:lnTo>
                        <a:pt x="83" y="209"/>
                      </a:lnTo>
                      <a:lnTo>
                        <a:pt x="81" y="209"/>
                      </a:lnTo>
                      <a:lnTo>
                        <a:pt x="81" y="207"/>
                      </a:lnTo>
                      <a:lnTo>
                        <a:pt x="83" y="207"/>
                      </a:lnTo>
                      <a:close/>
                      <a:moveTo>
                        <a:pt x="36" y="204"/>
                      </a:moveTo>
                      <a:lnTo>
                        <a:pt x="38" y="207"/>
                      </a:lnTo>
                      <a:lnTo>
                        <a:pt x="38" y="204"/>
                      </a:lnTo>
                      <a:lnTo>
                        <a:pt x="38" y="207"/>
                      </a:lnTo>
                      <a:lnTo>
                        <a:pt x="40" y="207"/>
                      </a:lnTo>
                      <a:lnTo>
                        <a:pt x="38" y="207"/>
                      </a:lnTo>
                      <a:lnTo>
                        <a:pt x="36" y="207"/>
                      </a:lnTo>
                      <a:lnTo>
                        <a:pt x="38" y="207"/>
                      </a:lnTo>
                      <a:lnTo>
                        <a:pt x="36" y="207"/>
                      </a:lnTo>
                      <a:lnTo>
                        <a:pt x="36" y="204"/>
                      </a:lnTo>
                      <a:close/>
                      <a:moveTo>
                        <a:pt x="67" y="204"/>
                      </a:moveTo>
                      <a:lnTo>
                        <a:pt x="64" y="204"/>
                      </a:lnTo>
                      <a:lnTo>
                        <a:pt x="67" y="204"/>
                      </a:lnTo>
                      <a:close/>
                      <a:moveTo>
                        <a:pt x="43" y="204"/>
                      </a:moveTo>
                      <a:lnTo>
                        <a:pt x="43" y="202"/>
                      </a:lnTo>
                      <a:lnTo>
                        <a:pt x="43" y="204"/>
                      </a:lnTo>
                      <a:close/>
                      <a:moveTo>
                        <a:pt x="45" y="202"/>
                      </a:moveTo>
                      <a:lnTo>
                        <a:pt x="43" y="202"/>
                      </a:lnTo>
                      <a:lnTo>
                        <a:pt x="45" y="202"/>
                      </a:lnTo>
                      <a:lnTo>
                        <a:pt x="43" y="202"/>
                      </a:lnTo>
                      <a:lnTo>
                        <a:pt x="45" y="202"/>
                      </a:lnTo>
                      <a:close/>
                      <a:moveTo>
                        <a:pt x="40" y="200"/>
                      </a:moveTo>
                      <a:lnTo>
                        <a:pt x="40" y="202"/>
                      </a:lnTo>
                      <a:lnTo>
                        <a:pt x="43" y="202"/>
                      </a:lnTo>
                      <a:lnTo>
                        <a:pt x="40" y="202"/>
                      </a:lnTo>
                      <a:lnTo>
                        <a:pt x="43" y="202"/>
                      </a:lnTo>
                      <a:lnTo>
                        <a:pt x="43" y="204"/>
                      </a:lnTo>
                      <a:lnTo>
                        <a:pt x="40" y="204"/>
                      </a:lnTo>
                      <a:lnTo>
                        <a:pt x="43" y="204"/>
                      </a:lnTo>
                      <a:lnTo>
                        <a:pt x="40" y="204"/>
                      </a:lnTo>
                      <a:lnTo>
                        <a:pt x="40" y="207"/>
                      </a:lnTo>
                      <a:lnTo>
                        <a:pt x="38" y="207"/>
                      </a:lnTo>
                      <a:lnTo>
                        <a:pt x="38" y="204"/>
                      </a:lnTo>
                      <a:lnTo>
                        <a:pt x="38" y="207"/>
                      </a:lnTo>
                      <a:lnTo>
                        <a:pt x="38" y="204"/>
                      </a:lnTo>
                      <a:lnTo>
                        <a:pt x="36" y="204"/>
                      </a:lnTo>
                      <a:lnTo>
                        <a:pt x="38" y="204"/>
                      </a:lnTo>
                      <a:lnTo>
                        <a:pt x="38" y="202"/>
                      </a:lnTo>
                      <a:lnTo>
                        <a:pt x="40" y="202"/>
                      </a:lnTo>
                      <a:lnTo>
                        <a:pt x="40" y="200"/>
                      </a:lnTo>
                      <a:close/>
                      <a:moveTo>
                        <a:pt x="78" y="200"/>
                      </a:moveTo>
                      <a:lnTo>
                        <a:pt x="78" y="202"/>
                      </a:lnTo>
                      <a:lnTo>
                        <a:pt x="81" y="202"/>
                      </a:lnTo>
                      <a:lnTo>
                        <a:pt x="78" y="202"/>
                      </a:lnTo>
                      <a:lnTo>
                        <a:pt x="81" y="202"/>
                      </a:lnTo>
                      <a:lnTo>
                        <a:pt x="81" y="204"/>
                      </a:lnTo>
                      <a:lnTo>
                        <a:pt x="78" y="204"/>
                      </a:lnTo>
                      <a:lnTo>
                        <a:pt x="78" y="207"/>
                      </a:lnTo>
                      <a:lnTo>
                        <a:pt x="76" y="207"/>
                      </a:lnTo>
                      <a:lnTo>
                        <a:pt x="76" y="204"/>
                      </a:lnTo>
                      <a:lnTo>
                        <a:pt x="74" y="204"/>
                      </a:lnTo>
                      <a:lnTo>
                        <a:pt x="74" y="202"/>
                      </a:lnTo>
                      <a:lnTo>
                        <a:pt x="74" y="200"/>
                      </a:lnTo>
                      <a:lnTo>
                        <a:pt x="76" y="200"/>
                      </a:lnTo>
                      <a:lnTo>
                        <a:pt x="78" y="200"/>
                      </a:lnTo>
                      <a:close/>
                      <a:moveTo>
                        <a:pt x="71" y="200"/>
                      </a:moveTo>
                      <a:lnTo>
                        <a:pt x="74" y="200"/>
                      </a:lnTo>
                      <a:lnTo>
                        <a:pt x="71" y="200"/>
                      </a:lnTo>
                      <a:lnTo>
                        <a:pt x="69" y="200"/>
                      </a:lnTo>
                      <a:lnTo>
                        <a:pt x="71" y="200"/>
                      </a:lnTo>
                      <a:close/>
                      <a:moveTo>
                        <a:pt x="45" y="197"/>
                      </a:moveTo>
                      <a:lnTo>
                        <a:pt x="45" y="200"/>
                      </a:lnTo>
                      <a:lnTo>
                        <a:pt x="45" y="197"/>
                      </a:lnTo>
                      <a:close/>
                      <a:moveTo>
                        <a:pt x="81" y="195"/>
                      </a:moveTo>
                      <a:lnTo>
                        <a:pt x="83" y="195"/>
                      </a:lnTo>
                      <a:lnTo>
                        <a:pt x="81" y="195"/>
                      </a:lnTo>
                      <a:lnTo>
                        <a:pt x="81" y="197"/>
                      </a:lnTo>
                      <a:lnTo>
                        <a:pt x="81" y="195"/>
                      </a:lnTo>
                      <a:lnTo>
                        <a:pt x="78" y="195"/>
                      </a:lnTo>
                      <a:lnTo>
                        <a:pt x="81" y="195"/>
                      </a:lnTo>
                      <a:close/>
                      <a:moveTo>
                        <a:pt x="93" y="188"/>
                      </a:moveTo>
                      <a:lnTo>
                        <a:pt x="90" y="188"/>
                      </a:lnTo>
                      <a:lnTo>
                        <a:pt x="90" y="185"/>
                      </a:lnTo>
                      <a:lnTo>
                        <a:pt x="93" y="185"/>
                      </a:lnTo>
                      <a:lnTo>
                        <a:pt x="93" y="188"/>
                      </a:lnTo>
                      <a:close/>
                      <a:moveTo>
                        <a:pt x="88" y="185"/>
                      </a:moveTo>
                      <a:lnTo>
                        <a:pt x="90" y="185"/>
                      </a:lnTo>
                      <a:lnTo>
                        <a:pt x="90" y="188"/>
                      </a:lnTo>
                      <a:lnTo>
                        <a:pt x="88" y="188"/>
                      </a:lnTo>
                      <a:lnTo>
                        <a:pt x="88" y="185"/>
                      </a:lnTo>
                      <a:close/>
                      <a:moveTo>
                        <a:pt x="74" y="185"/>
                      </a:moveTo>
                      <a:lnTo>
                        <a:pt x="71" y="185"/>
                      </a:lnTo>
                      <a:lnTo>
                        <a:pt x="74" y="185"/>
                      </a:lnTo>
                      <a:close/>
                      <a:moveTo>
                        <a:pt x="93" y="185"/>
                      </a:moveTo>
                      <a:lnTo>
                        <a:pt x="95" y="185"/>
                      </a:lnTo>
                      <a:lnTo>
                        <a:pt x="93" y="185"/>
                      </a:lnTo>
                      <a:close/>
                      <a:moveTo>
                        <a:pt x="71" y="183"/>
                      </a:moveTo>
                      <a:lnTo>
                        <a:pt x="71" y="185"/>
                      </a:lnTo>
                      <a:lnTo>
                        <a:pt x="71" y="183"/>
                      </a:lnTo>
                      <a:close/>
                      <a:moveTo>
                        <a:pt x="48" y="181"/>
                      </a:moveTo>
                      <a:lnTo>
                        <a:pt x="48" y="183"/>
                      </a:lnTo>
                      <a:lnTo>
                        <a:pt x="48" y="181"/>
                      </a:lnTo>
                      <a:lnTo>
                        <a:pt x="50" y="183"/>
                      </a:lnTo>
                      <a:lnTo>
                        <a:pt x="48" y="183"/>
                      </a:lnTo>
                      <a:lnTo>
                        <a:pt x="48" y="181"/>
                      </a:lnTo>
                      <a:close/>
                      <a:moveTo>
                        <a:pt x="43" y="183"/>
                      </a:moveTo>
                      <a:lnTo>
                        <a:pt x="45" y="183"/>
                      </a:lnTo>
                      <a:lnTo>
                        <a:pt x="45" y="185"/>
                      </a:lnTo>
                      <a:lnTo>
                        <a:pt x="48" y="183"/>
                      </a:lnTo>
                      <a:lnTo>
                        <a:pt x="48" y="185"/>
                      </a:lnTo>
                      <a:lnTo>
                        <a:pt x="45" y="185"/>
                      </a:lnTo>
                      <a:lnTo>
                        <a:pt x="48" y="185"/>
                      </a:lnTo>
                      <a:lnTo>
                        <a:pt x="45" y="185"/>
                      </a:lnTo>
                      <a:lnTo>
                        <a:pt x="48" y="185"/>
                      </a:lnTo>
                      <a:lnTo>
                        <a:pt x="48" y="188"/>
                      </a:lnTo>
                      <a:lnTo>
                        <a:pt x="48" y="190"/>
                      </a:lnTo>
                      <a:lnTo>
                        <a:pt x="45" y="190"/>
                      </a:lnTo>
                      <a:lnTo>
                        <a:pt x="48" y="190"/>
                      </a:lnTo>
                      <a:lnTo>
                        <a:pt x="45" y="190"/>
                      </a:lnTo>
                      <a:lnTo>
                        <a:pt x="43" y="190"/>
                      </a:lnTo>
                      <a:lnTo>
                        <a:pt x="45" y="190"/>
                      </a:lnTo>
                      <a:lnTo>
                        <a:pt x="45" y="192"/>
                      </a:lnTo>
                      <a:lnTo>
                        <a:pt x="48" y="192"/>
                      </a:lnTo>
                      <a:lnTo>
                        <a:pt x="48" y="195"/>
                      </a:lnTo>
                      <a:lnTo>
                        <a:pt x="45" y="195"/>
                      </a:lnTo>
                      <a:lnTo>
                        <a:pt x="43" y="195"/>
                      </a:lnTo>
                      <a:lnTo>
                        <a:pt x="45" y="195"/>
                      </a:lnTo>
                      <a:lnTo>
                        <a:pt x="48" y="195"/>
                      </a:lnTo>
                      <a:lnTo>
                        <a:pt x="48" y="197"/>
                      </a:lnTo>
                      <a:lnTo>
                        <a:pt x="45" y="197"/>
                      </a:lnTo>
                      <a:lnTo>
                        <a:pt x="43" y="197"/>
                      </a:lnTo>
                      <a:lnTo>
                        <a:pt x="40" y="195"/>
                      </a:lnTo>
                      <a:lnTo>
                        <a:pt x="40" y="197"/>
                      </a:lnTo>
                      <a:lnTo>
                        <a:pt x="40" y="195"/>
                      </a:lnTo>
                      <a:lnTo>
                        <a:pt x="43" y="195"/>
                      </a:lnTo>
                      <a:lnTo>
                        <a:pt x="40" y="195"/>
                      </a:lnTo>
                      <a:lnTo>
                        <a:pt x="40" y="192"/>
                      </a:lnTo>
                      <a:lnTo>
                        <a:pt x="40" y="190"/>
                      </a:lnTo>
                      <a:lnTo>
                        <a:pt x="40" y="188"/>
                      </a:lnTo>
                      <a:lnTo>
                        <a:pt x="43" y="188"/>
                      </a:lnTo>
                      <a:lnTo>
                        <a:pt x="43" y="185"/>
                      </a:lnTo>
                      <a:lnTo>
                        <a:pt x="40" y="183"/>
                      </a:lnTo>
                      <a:lnTo>
                        <a:pt x="43" y="183"/>
                      </a:lnTo>
                      <a:lnTo>
                        <a:pt x="43" y="181"/>
                      </a:lnTo>
                      <a:lnTo>
                        <a:pt x="43" y="183"/>
                      </a:lnTo>
                      <a:close/>
                      <a:moveTo>
                        <a:pt x="50" y="178"/>
                      </a:moveTo>
                      <a:lnTo>
                        <a:pt x="48" y="178"/>
                      </a:lnTo>
                      <a:lnTo>
                        <a:pt x="50" y="178"/>
                      </a:lnTo>
                      <a:close/>
                      <a:moveTo>
                        <a:pt x="45" y="178"/>
                      </a:moveTo>
                      <a:lnTo>
                        <a:pt x="48" y="178"/>
                      </a:lnTo>
                      <a:lnTo>
                        <a:pt x="45" y="178"/>
                      </a:lnTo>
                      <a:lnTo>
                        <a:pt x="48" y="178"/>
                      </a:lnTo>
                      <a:lnTo>
                        <a:pt x="45" y="178"/>
                      </a:lnTo>
                      <a:close/>
                      <a:moveTo>
                        <a:pt x="45" y="178"/>
                      </a:moveTo>
                      <a:lnTo>
                        <a:pt x="43" y="178"/>
                      </a:lnTo>
                      <a:lnTo>
                        <a:pt x="45" y="178"/>
                      </a:lnTo>
                      <a:lnTo>
                        <a:pt x="48" y="178"/>
                      </a:lnTo>
                      <a:lnTo>
                        <a:pt x="48" y="181"/>
                      </a:lnTo>
                      <a:lnTo>
                        <a:pt x="48" y="178"/>
                      </a:lnTo>
                      <a:lnTo>
                        <a:pt x="48" y="181"/>
                      </a:lnTo>
                      <a:lnTo>
                        <a:pt x="48" y="178"/>
                      </a:lnTo>
                      <a:lnTo>
                        <a:pt x="48" y="181"/>
                      </a:lnTo>
                      <a:lnTo>
                        <a:pt x="45" y="181"/>
                      </a:lnTo>
                      <a:lnTo>
                        <a:pt x="48" y="181"/>
                      </a:lnTo>
                      <a:lnTo>
                        <a:pt x="45" y="181"/>
                      </a:lnTo>
                      <a:lnTo>
                        <a:pt x="48" y="181"/>
                      </a:lnTo>
                      <a:lnTo>
                        <a:pt x="48" y="183"/>
                      </a:lnTo>
                      <a:lnTo>
                        <a:pt x="45" y="181"/>
                      </a:lnTo>
                      <a:lnTo>
                        <a:pt x="45" y="183"/>
                      </a:lnTo>
                      <a:lnTo>
                        <a:pt x="48" y="183"/>
                      </a:lnTo>
                      <a:lnTo>
                        <a:pt x="45" y="183"/>
                      </a:lnTo>
                      <a:lnTo>
                        <a:pt x="48" y="183"/>
                      </a:lnTo>
                      <a:lnTo>
                        <a:pt x="45" y="183"/>
                      </a:lnTo>
                      <a:lnTo>
                        <a:pt x="45" y="181"/>
                      </a:lnTo>
                      <a:lnTo>
                        <a:pt x="45" y="183"/>
                      </a:lnTo>
                      <a:lnTo>
                        <a:pt x="45" y="181"/>
                      </a:lnTo>
                      <a:lnTo>
                        <a:pt x="43" y="181"/>
                      </a:lnTo>
                      <a:lnTo>
                        <a:pt x="40" y="181"/>
                      </a:lnTo>
                      <a:lnTo>
                        <a:pt x="40" y="178"/>
                      </a:lnTo>
                      <a:lnTo>
                        <a:pt x="43" y="178"/>
                      </a:lnTo>
                      <a:lnTo>
                        <a:pt x="40" y="178"/>
                      </a:lnTo>
                      <a:lnTo>
                        <a:pt x="43" y="178"/>
                      </a:lnTo>
                      <a:lnTo>
                        <a:pt x="45" y="178"/>
                      </a:lnTo>
                      <a:close/>
                      <a:moveTo>
                        <a:pt x="48" y="176"/>
                      </a:moveTo>
                      <a:lnTo>
                        <a:pt x="50" y="176"/>
                      </a:lnTo>
                      <a:lnTo>
                        <a:pt x="50" y="178"/>
                      </a:lnTo>
                      <a:lnTo>
                        <a:pt x="48" y="178"/>
                      </a:lnTo>
                      <a:lnTo>
                        <a:pt x="48" y="176"/>
                      </a:lnTo>
                      <a:lnTo>
                        <a:pt x="50" y="178"/>
                      </a:lnTo>
                      <a:lnTo>
                        <a:pt x="48" y="176"/>
                      </a:lnTo>
                      <a:close/>
                      <a:moveTo>
                        <a:pt x="50" y="176"/>
                      </a:moveTo>
                      <a:lnTo>
                        <a:pt x="50" y="178"/>
                      </a:lnTo>
                      <a:lnTo>
                        <a:pt x="50" y="176"/>
                      </a:lnTo>
                      <a:close/>
                      <a:moveTo>
                        <a:pt x="45" y="176"/>
                      </a:moveTo>
                      <a:lnTo>
                        <a:pt x="48" y="176"/>
                      </a:lnTo>
                      <a:lnTo>
                        <a:pt x="48" y="178"/>
                      </a:lnTo>
                      <a:lnTo>
                        <a:pt x="45" y="178"/>
                      </a:lnTo>
                      <a:lnTo>
                        <a:pt x="45" y="176"/>
                      </a:lnTo>
                      <a:lnTo>
                        <a:pt x="45" y="178"/>
                      </a:lnTo>
                      <a:lnTo>
                        <a:pt x="45" y="176"/>
                      </a:lnTo>
                      <a:lnTo>
                        <a:pt x="48" y="176"/>
                      </a:lnTo>
                      <a:lnTo>
                        <a:pt x="45" y="176"/>
                      </a:lnTo>
                      <a:close/>
                      <a:moveTo>
                        <a:pt x="88" y="178"/>
                      </a:moveTo>
                      <a:lnTo>
                        <a:pt x="88" y="181"/>
                      </a:lnTo>
                      <a:lnTo>
                        <a:pt x="88" y="183"/>
                      </a:lnTo>
                      <a:lnTo>
                        <a:pt x="88" y="185"/>
                      </a:lnTo>
                      <a:lnTo>
                        <a:pt x="86" y="185"/>
                      </a:lnTo>
                      <a:lnTo>
                        <a:pt x="86" y="183"/>
                      </a:lnTo>
                      <a:lnTo>
                        <a:pt x="86" y="181"/>
                      </a:lnTo>
                      <a:lnTo>
                        <a:pt x="86" y="178"/>
                      </a:lnTo>
                      <a:lnTo>
                        <a:pt x="88" y="178"/>
                      </a:lnTo>
                      <a:lnTo>
                        <a:pt x="88" y="176"/>
                      </a:lnTo>
                      <a:lnTo>
                        <a:pt x="88" y="178"/>
                      </a:lnTo>
                      <a:close/>
                      <a:moveTo>
                        <a:pt x="36" y="176"/>
                      </a:moveTo>
                      <a:lnTo>
                        <a:pt x="33" y="176"/>
                      </a:lnTo>
                      <a:lnTo>
                        <a:pt x="36" y="176"/>
                      </a:lnTo>
                      <a:close/>
                      <a:moveTo>
                        <a:pt x="43" y="176"/>
                      </a:moveTo>
                      <a:lnTo>
                        <a:pt x="43" y="173"/>
                      </a:lnTo>
                      <a:lnTo>
                        <a:pt x="43" y="176"/>
                      </a:lnTo>
                      <a:lnTo>
                        <a:pt x="43" y="173"/>
                      </a:lnTo>
                      <a:lnTo>
                        <a:pt x="43" y="176"/>
                      </a:lnTo>
                      <a:lnTo>
                        <a:pt x="40" y="173"/>
                      </a:lnTo>
                      <a:lnTo>
                        <a:pt x="43" y="173"/>
                      </a:lnTo>
                      <a:lnTo>
                        <a:pt x="43" y="176"/>
                      </a:lnTo>
                      <a:close/>
                      <a:moveTo>
                        <a:pt x="40" y="173"/>
                      </a:moveTo>
                      <a:lnTo>
                        <a:pt x="43" y="173"/>
                      </a:lnTo>
                      <a:lnTo>
                        <a:pt x="40" y="173"/>
                      </a:lnTo>
                      <a:lnTo>
                        <a:pt x="43" y="173"/>
                      </a:lnTo>
                      <a:lnTo>
                        <a:pt x="40" y="173"/>
                      </a:lnTo>
                      <a:close/>
                      <a:moveTo>
                        <a:pt x="90" y="173"/>
                      </a:moveTo>
                      <a:lnTo>
                        <a:pt x="88" y="173"/>
                      </a:lnTo>
                      <a:lnTo>
                        <a:pt x="90" y="173"/>
                      </a:lnTo>
                      <a:lnTo>
                        <a:pt x="88" y="176"/>
                      </a:lnTo>
                      <a:lnTo>
                        <a:pt x="88" y="173"/>
                      </a:lnTo>
                      <a:lnTo>
                        <a:pt x="90" y="173"/>
                      </a:lnTo>
                      <a:close/>
                      <a:moveTo>
                        <a:pt x="43" y="169"/>
                      </a:moveTo>
                      <a:lnTo>
                        <a:pt x="40" y="169"/>
                      </a:lnTo>
                      <a:lnTo>
                        <a:pt x="43" y="169"/>
                      </a:lnTo>
                      <a:close/>
                      <a:moveTo>
                        <a:pt x="48" y="166"/>
                      </a:moveTo>
                      <a:lnTo>
                        <a:pt x="45" y="166"/>
                      </a:lnTo>
                      <a:lnTo>
                        <a:pt x="48" y="166"/>
                      </a:lnTo>
                      <a:close/>
                      <a:moveTo>
                        <a:pt x="48" y="166"/>
                      </a:moveTo>
                      <a:lnTo>
                        <a:pt x="50" y="166"/>
                      </a:lnTo>
                      <a:lnTo>
                        <a:pt x="50" y="169"/>
                      </a:lnTo>
                      <a:lnTo>
                        <a:pt x="52" y="169"/>
                      </a:lnTo>
                      <a:lnTo>
                        <a:pt x="50" y="169"/>
                      </a:lnTo>
                      <a:lnTo>
                        <a:pt x="52" y="169"/>
                      </a:lnTo>
                      <a:lnTo>
                        <a:pt x="52" y="171"/>
                      </a:lnTo>
                      <a:lnTo>
                        <a:pt x="50" y="171"/>
                      </a:lnTo>
                      <a:lnTo>
                        <a:pt x="52" y="171"/>
                      </a:lnTo>
                      <a:lnTo>
                        <a:pt x="50" y="171"/>
                      </a:lnTo>
                      <a:lnTo>
                        <a:pt x="52" y="171"/>
                      </a:lnTo>
                      <a:lnTo>
                        <a:pt x="52" y="173"/>
                      </a:lnTo>
                      <a:lnTo>
                        <a:pt x="50" y="173"/>
                      </a:lnTo>
                      <a:lnTo>
                        <a:pt x="48" y="173"/>
                      </a:lnTo>
                      <a:lnTo>
                        <a:pt x="50" y="173"/>
                      </a:lnTo>
                      <a:lnTo>
                        <a:pt x="50" y="176"/>
                      </a:lnTo>
                      <a:lnTo>
                        <a:pt x="48" y="176"/>
                      </a:lnTo>
                      <a:lnTo>
                        <a:pt x="45" y="176"/>
                      </a:lnTo>
                      <a:lnTo>
                        <a:pt x="43" y="176"/>
                      </a:lnTo>
                      <a:lnTo>
                        <a:pt x="45" y="176"/>
                      </a:lnTo>
                      <a:lnTo>
                        <a:pt x="43" y="176"/>
                      </a:lnTo>
                      <a:lnTo>
                        <a:pt x="43" y="173"/>
                      </a:lnTo>
                      <a:lnTo>
                        <a:pt x="40" y="173"/>
                      </a:lnTo>
                      <a:lnTo>
                        <a:pt x="38" y="173"/>
                      </a:lnTo>
                      <a:lnTo>
                        <a:pt x="38" y="171"/>
                      </a:lnTo>
                      <a:lnTo>
                        <a:pt x="38" y="173"/>
                      </a:lnTo>
                      <a:lnTo>
                        <a:pt x="38" y="171"/>
                      </a:lnTo>
                      <a:lnTo>
                        <a:pt x="36" y="171"/>
                      </a:lnTo>
                      <a:lnTo>
                        <a:pt x="38" y="171"/>
                      </a:lnTo>
                      <a:lnTo>
                        <a:pt x="38" y="169"/>
                      </a:lnTo>
                      <a:lnTo>
                        <a:pt x="40" y="169"/>
                      </a:lnTo>
                      <a:lnTo>
                        <a:pt x="43" y="169"/>
                      </a:lnTo>
                      <a:lnTo>
                        <a:pt x="40" y="169"/>
                      </a:lnTo>
                      <a:lnTo>
                        <a:pt x="43" y="169"/>
                      </a:lnTo>
                      <a:lnTo>
                        <a:pt x="43" y="166"/>
                      </a:lnTo>
                      <a:lnTo>
                        <a:pt x="45" y="166"/>
                      </a:lnTo>
                      <a:lnTo>
                        <a:pt x="45" y="169"/>
                      </a:lnTo>
                      <a:lnTo>
                        <a:pt x="43" y="169"/>
                      </a:lnTo>
                      <a:lnTo>
                        <a:pt x="45" y="169"/>
                      </a:lnTo>
                      <a:lnTo>
                        <a:pt x="48" y="169"/>
                      </a:lnTo>
                      <a:lnTo>
                        <a:pt x="45" y="169"/>
                      </a:lnTo>
                      <a:lnTo>
                        <a:pt x="48" y="169"/>
                      </a:lnTo>
                      <a:lnTo>
                        <a:pt x="48" y="166"/>
                      </a:lnTo>
                      <a:lnTo>
                        <a:pt x="50" y="166"/>
                      </a:lnTo>
                      <a:lnTo>
                        <a:pt x="48" y="166"/>
                      </a:lnTo>
                      <a:close/>
                      <a:moveTo>
                        <a:pt x="78" y="166"/>
                      </a:moveTo>
                      <a:lnTo>
                        <a:pt x="78" y="164"/>
                      </a:lnTo>
                      <a:lnTo>
                        <a:pt x="78" y="166"/>
                      </a:lnTo>
                      <a:close/>
                      <a:moveTo>
                        <a:pt x="95" y="164"/>
                      </a:moveTo>
                      <a:lnTo>
                        <a:pt x="93" y="164"/>
                      </a:lnTo>
                      <a:lnTo>
                        <a:pt x="95" y="164"/>
                      </a:lnTo>
                      <a:close/>
                      <a:moveTo>
                        <a:pt x="50" y="164"/>
                      </a:moveTo>
                      <a:lnTo>
                        <a:pt x="50" y="166"/>
                      </a:lnTo>
                      <a:lnTo>
                        <a:pt x="48" y="166"/>
                      </a:lnTo>
                      <a:lnTo>
                        <a:pt x="48" y="164"/>
                      </a:lnTo>
                      <a:lnTo>
                        <a:pt x="50" y="164"/>
                      </a:lnTo>
                      <a:close/>
                      <a:moveTo>
                        <a:pt x="52" y="164"/>
                      </a:moveTo>
                      <a:lnTo>
                        <a:pt x="52" y="162"/>
                      </a:lnTo>
                      <a:lnTo>
                        <a:pt x="52" y="164"/>
                      </a:lnTo>
                      <a:close/>
                      <a:moveTo>
                        <a:pt x="48" y="162"/>
                      </a:moveTo>
                      <a:lnTo>
                        <a:pt x="48" y="164"/>
                      </a:lnTo>
                      <a:lnTo>
                        <a:pt x="45" y="164"/>
                      </a:lnTo>
                      <a:lnTo>
                        <a:pt x="45" y="162"/>
                      </a:lnTo>
                      <a:lnTo>
                        <a:pt x="48" y="162"/>
                      </a:lnTo>
                      <a:close/>
                      <a:moveTo>
                        <a:pt x="48" y="162"/>
                      </a:moveTo>
                      <a:lnTo>
                        <a:pt x="45" y="162"/>
                      </a:lnTo>
                      <a:lnTo>
                        <a:pt x="48" y="162"/>
                      </a:lnTo>
                      <a:close/>
                      <a:moveTo>
                        <a:pt x="2" y="159"/>
                      </a:moveTo>
                      <a:lnTo>
                        <a:pt x="5" y="162"/>
                      </a:lnTo>
                      <a:lnTo>
                        <a:pt x="2" y="162"/>
                      </a:lnTo>
                      <a:lnTo>
                        <a:pt x="5" y="162"/>
                      </a:lnTo>
                      <a:lnTo>
                        <a:pt x="2" y="162"/>
                      </a:lnTo>
                      <a:lnTo>
                        <a:pt x="2" y="159"/>
                      </a:lnTo>
                      <a:close/>
                      <a:moveTo>
                        <a:pt x="0" y="159"/>
                      </a:moveTo>
                      <a:lnTo>
                        <a:pt x="2" y="159"/>
                      </a:lnTo>
                      <a:lnTo>
                        <a:pt x="0" y="159"/>
                      </a:lnTo>
                      <a:close/>
                      <a:moveTo>
                        <a:pt x="100" y="159"/>
                      </a:moveTo>
                      <a:lnTo>
                        <a:pt x="102" y="159"/>
                      </a:lnTo>
                      <a:lnTo>
                        <a:pt x="100" y="159"/>
                      </a:lnTo>
                      <a:close/>
                      <a:moveTo>
                        <a:pt x="5" y="159"/>
                      </a:moveTo>
                      <a:lnTo>
                        <a:pt x="5" y="157"/>
                      </a:lnTo>
                      <a:lnTo>
                        <a:pt x="7" y="157"/>
                      </a:lnTo>
                      <a:lnTo>
                        <a:pt x="5" y="159"/>
                      </a:lnTo>
                      <a:close/>
                      <a:moveTo>
                        <a:pt x="64" y="157"/>
                      </a:moveTo>
                      <a:lnTo>
                        <a:pt x="67" y="157"/>
                      </a:lnTo>
                      <a:lnTo>
                        <a:pt x="67" y="159"/>
                      </a:lnTo>
                      <a:lnTo>
                        <a:pt x="64" y="159"/>
                      </a:lnTo>
                      <a:lnTo>
                        <a:pt x="64" y="157"/>
                      </a:lnTo>
                      <a:lnTo>
                        <a:pt x="64" y="159"/>
                      </a:lnTo>
                      <a:lnTo>
                        <a:pt x="64" y="157"/>
                      </a:lnTo>
                      <a:close/>
                      <a:moveTo>
                        <a:pt x="105" y="157"/>
                      </a:moveTo>
                      <a:lnTo>
                        <a:pt x="107" y="157"/>
                      </a:lnTo>
                      <a:lnTo>
                        <a:pt x="105" y="157"/>
                      </a:lnTo>
                      <a:lnTo>
                        <a:pt x="107" y="157"/>
                      </a:lnTo>
                      <a:lnTo>
                        <a:pt x="105" y="157"/>
                      </a:lnTo>
                      <a:lnTo>
                        <a:pt x="107" y="157"/>
                      </a:lnTo>
                      <a:lnTo>
                        <a:pt x="105" y="157"/>
                      </a:lnTo>
                      <a:close/>
                      <a:moveTo>
                        <a:pt x="78" y="157"/>
                      </a:moveTo>
                      <a:lnTo>
                        <a:pt x="76" y="157"/>
                      </a:lnTo>
                      <a:lnTo>
                        <a:pt x="78" y="157"/>
                      </a:lnTo>
                      <a:close/>
                      <a:moveTo>
                        <a:pt x="55" y="154"/>
                      </a:moveTo>
                      <a:lnTo>
                        <a:pt x="55" y="157"/>
                      </a:lnTo>
                      <a:lnTo>
                        <a:pt x="52" y="157"/>
                      </a:lnTo>
                      <a:lnTo>
                        <a:pt x="55" y="154"/>
                      </a:lnTo>
                      <a:close/>
                      <a:moveTo>
                        <a:pt x="57" y="154"/>
                      </a:moveTo>
                      <a:lnTo>
                        <a:pt x="55" y="154"/>
                      </a:lnTo>
                      <a:lnTo>
                        <a:pt x="57" y="154"/>
                      </a:lnTo>
                      <a:close/>
                      <a:moveTo>
                        <a:pt x="74" y="150"/>
                      </a:moveTo>
                      <a:lnTo>
                        <a:pt x="74" y="152"/>
                      </a:lnTo>
                      <a:lnTo>
                        <a:pt x="74" y="150"/>
                      </a:lnTo>
                      <a:close/>
                      <a:moveTo>
                        <a:pt x="64" y="152"/>
                      </a:moveTo>
                      <a:lnTo>
                        <a:pt x="64" y="150"/>
                      </a:lnTo>
                      <a:lnTo>
                        <a:pt x="64" y="152"/>
                      </a:lnTo>
                      <a:close/>
                      <a:moveTo>
                        <a:pt x="107" y="150"/>
                      </a:moveTo>
                      <a:lnTo>
                        <a:pt x="109" y="150"/>
                      </a:lnTo>
                      <a:lnTo>
                        <a:pt x="107" y="150"/>
                      </a:lnTo>
                      <a:close/>
                      <a:moveTo>
                        <a:pt x="50" y="150"/>
                      </a:moveTo>
                      <a:lnTo>
                        <a:pt x="52" y="150"/>
                      </a:lnTo>
                      <a:lnTo>
                        <a:pt x="50" y="150"/>
                      </a:lnTo>
                      <a:close/>
                      <a:moveTo>
                        <a:pt x="107" y="147"/>
                      </a:moveTo>
                      <a:lnTo>
                        <a:pt x="107" y="150"/>
                      </a:lnTo>
                      <a:lnTo>
                        <a:pt x="107" y="147"/>
                      </a:lnTo>
                      <a:close/>
                      <a:moveTo>
                        <a:pt x="107" y="150"/>
                      </a:moveTo>
                      <a:lnTo>
                        <a:pt x="105" y="150"/>
                      </a:lnTo>
                      <a:lnTo>
                        <a:pt x="105" y="147"/>
                      </a:lnTo>
                      <a:lnTo>
                        <a:pt x="107" y="147"/>
                      </a:lnTo>
                      <a:lnTo>
                        <a:pt x="107" y="150"/>
                      </a:lnTo>
                      <a:close/>
                      <a:moveTo>
                        <a:pt x="109" y="142"/>
                      </a:moveTo>
                      <a:lnTo>
                        <a:pt x="112" y="142"/>
                      </a:lnTo>
                      <a:lnTo>
                        <a:pt x="109" y="142"/>
                      </a:lnTo>
                      <a:close/>
                      <a:moveTo>
                        <a:pt x="59" y="140"/>
                      </a:moveTo>
                      <a:lnTo>
                        <a:pt x="57" y="140"/>
                      </a:lnTo>
                      <a:lnTo>
                        <a:pt x="59" y="140"/>
                      </a:lnTo>
                      <a:close/>
                      <a:moveTo>
                        <a:pt x="57" y="138"/>
                      </a:moveTo>
                      <a:lnTo>
                        <a:pt x="57" y="140"/>
                      </a:lnTo>
                      <a:lnTo>
                        <a:pt x="57" y="138"/>
                      </a:lnTo>
                      <a:close/>
                      <a:moveTo>
                        <a:pt x="59" y="138"/>
                      </a:moveTo>
                      <a:lnTo>
                        <a:pt x="62" y="138"/>
                      </a:lnTo>
                      <a:lnTo>
                        <a:pt x="62" y="140"/>
                      </a:lnTo>
                      <a:lnTo>
                        <a:pt x="62" y="138"/>
                      </a:lnTo>
                      <a:lnTo>
                        <a:pt x="62" y="140"/>
                      </a:lnTo>
                      <a:lnTo>
                        <a:pt x="59" y="140"/>
                      </a:lnTo>
                      <a:lnTo>
                        <a:pt x="59" y="138"/>
                      </a:lnTo>
                      <a:close/>
                      <a:moveTo>
                        <a:pt x="116" y="135"/>
                      </a:moveTo>
                      <a:lnTo>
                        <a:pt x="114" y="135"/>
                      </a:lnTo>
                      <a:lnTo>
                        <a:pt x="116" y="135"/>
                      </a:lnTo>
                      <a:close/>
                      <a:moveTo>
                        <a:pt x="116" y="131"/>
                      </a:moveTo>
                      <a:lnTo>
                        <a:pt x="114" y="131"/>
                      </a:lnTo>
                      <a:lnTo>
                        <a:pt x="116" y="131"/>
                      </a:lnTo>
                      <a:close/>
                      <a:moveTo>
                        <a:pt x="145" y="121"/>
                      </a:moveTo>
                      <a:lnTo>
                        <a:pt x="145" y="123"/>
                      </a:lnTo>
                      <a:lnTo>
                        <a:pt x="145" y="121"/>
                      </a:lnTo>
                      <a:close/>
                      <a:moveTo>
                        <a:pt x="131" y="121"/>
                      </a:moveTo>
                      <a:lnTo>
                        <a:pt x="133" y="121"/>
                      </a:lnTo>
                      <a:lnTo>
                        <a:pt x="131" y="121"/>
                      </a:lnTo>
                      <a:close/>
                      <a:moveTo>
                        <a:pt x="183" y="116"/>
                      </a:moveTo>
                      <a:lnTo>
                        <a:pt x="183" y="114"/>
                      </a:lnTo>
                      <a:lnTo>
                        <a:pt x="183" y="116"/>
                      </a:lnTo>
                      <a:close/>
                      <a:moveTo>
                        <a:pt x="185" y="107"/>
                      </a:moveTo>
                      <a:lnTo>
                        <a:pt x="183" y="107"/>
                      </a:lnTo>
                      <a:lnTo>
                        <a:pt x="185" y="107"/>
                      </a:lnTo>
                      <a:lnTo>
                        <a:pt x="185" y="109"/>
                      </a:lnTo>
                      <a:lnTo>
                        <a:pt x="183" y="109"/>
                      </a:lnTo>
                      <a:lnTo>
                        <a:pt x="183" y="107"/>
                      </a:lnTo>
                      <a:lnTo>
                        <a:pt x="183" y="109"/>
                      </a:lnTo>
                      <a:lnTo>
                        <a:pt x="183" y="107"/>
                      </a:lnTo>
                      <a:lnTo>
                        <a:pt x="185" y="107"/>
                      </a:lnTo>
                      <a:close/>
                      <a:moveTo>
                        <a:pt x="180" y="107"/>
                      </a:moveTo>
                      <a:lnTo>
                        <a:pt x="183" y="107"/>
                      </a:lnTo>
                      <a:lnTo>
                        <a:pt x="180" y="107"/>
                      </a:lnTo>
                      <a:lnTo>
                        <a:pt x="183" y="107"/>
                      </a:lnTo>
                      <a:lnTo>
                        <a:pt x="180" y="107"/>
                      </a:lnTo>
                      <a:close/>
                      <a:moveTo>
                        <a:pt x="180" y="107"/>
                      </a:moveTo>
                      <a:lnTo>
                        <a:pt x="180" y="104"/>
                      </a:lnTo>
                      <a:lnTo>
                        <a:pt x="180" y="107"/>
                      </a:lnTo>
                      <a:close/>
                      <a:moveTo>
                        <a:pt x="180" y="104"/>
                      </a:moveTo>
                      <a:lnTo>
                        <a:pt x="183" y="104"/>
                      </a:lnTo>
                      <a:lnTo>
                        <a:pt x="180" y="104"/>
                      </a:lnTo>
                      <a:close/>
                      <a:moveTo>
                        <a:pt x="176" y="102"/>
                      </a:moveTo>
                      <a:lnTo>
                        <a:pt x="178" y="104"/>
                      </a:lnTo>
                      <a:lnTo>
                        <a:pt x="180" y="104"/>
                      </a:lnTo>
                      <a:lnTo>
                        <a:pt x="180" y="107"/>
                      </a:lnTo>
                      <a:lnTo>
                        <a:pt x="180" y="109"/>
                      </a:lnTo>
                      <a:lnTo>
                        <a:pt x="178" y="109"/>
                      </a:lnTo>
                      <a:lnTo>
                        <a:pt x="180" y="109"/>
                      </a:lnTo>
                      <a:lnTo>
                        <a:pt x="183" y="109"/>
                      </a:lnTo>
                      <a:lnTo>
                        <a:pt x="180" y="109"/>
                      </a:lnTo>
                      <a:lnTo>
                        <a:pt x="178" y="109"/>
                      </a:lnTo>
                      <a:lnTo>
                        <a:pt x="180" y="109"/>
                      </a:lnTo>
                      <a:lnTo>
                        <a:pt x="178" y="112"/>
                      </a:lnTo>
                      <a:lnTo>
                        <a:pt x="178" y="109"/>
                      </a:lnTo>
                      <a:lnTo>
                        <a:pt x="176" y="109"/>
                      </a:lnTo>
                      <a:lnTo>
                        <a:pt x="176" y="107"/>
                      </a:lnTo>
                      <a:lnTo>
                        <a:pt x="173" y="107"/>
                      </a:lnTo>
                      <a:lnTo>
                        <a:pt x="176" y="107"/>
                      </a:lnTo>
                      <a:lnTo>
                        <a:pt x="173" y="107"/>
                      </a:lnTo>
                      <a:lnTo>
                        <a:pt x="173" y="104"/>
                      </a:lnTo>
                      <a:lnTo>
                        <a:pt x="173" y="102"/>
                      </a:lnTo>
                      <a:lnTo>
                        <a:pt x="176" y="102"/>
                      </a:lnTo>
                      <a:close/>
                      <a:moveTo>
                        <a:pt x="178" y="102"/>
                      </a:moveTo>
                      <a:lnTo>
                        <a:pt x="176" y="102"/>
                      </a:lnTo>
                      <a:lnTo>
                        <a:pt x="178" y="102"/>
                      </a:lnTo>
                      <a:close/>
                      <a:moveTo>
                        <a:pt x="192" y="95"/>
                      </a:moveTo>
                      <a:lnTo>
                        <a:pt x="195" y="95"/>
                      </a:lnTo>
                      <a:lnTo>
                        <a:pt x="192" y="95"/>
                      </a:lnTo>
                      <a:lnTo>
                        <a:pt x="192" y="97"/>
                      </a:lnTo>
                      <a:lnTo>
                        <a:pt x="190" y="97"/>
                      </a:lnTo>
                      <a:lnTo>
                        <a:pt x="190" y="95"/>
                      </a:lnTo>
                      <a:lnTo>
                        <a:pt x="192" y="95"/>
                      </a:lnTo>
                      <a:lnTo>
                        <a:pt x="195" y="95"/>
                      </a:lnTo>
                      <a:lnTo>
                        <a:pt x="192" y="95"/>
                      </a:lnTo>
                      <a:close/>
                      <a:moveTo>
                        <a:pt x="140" y="95"/>
                      </a:moveTo>
                      <a:lnTo>
                        <a:pt x="140" y="93"/>
                      </a:lnTo>
                      <a:lnTo>
                        <a:pt x="140" y="95"/>
                      </a:lnTo>
                      <a:close/>
                      <a:moveTo>
                        <a:pt x="188" y="95"/>
                      </a:moveTo>
                      <a:lnTo>
                        <a:pt x="188" y="93"/>
                      </a:lnTo>
                      <a:lnTo>
                        <a:pt x="188" y="95"/>
                      </a:lnTo>
                      <a:close/>
                      <a:moveTo>
                        <a:pt x="192" y="93"/>
                      </a:moveTo>
                      <a:lnTo>
                        <a:pt x="192" y="90"/>
                      </a:lnTo>
                      <a:lnTo>
                        <a:pt x="192" y="93"/>
                      </a:lnTo>
                      <a:close/>
                      <a:moveTo>
                        <a:pt x="95" y="93"/>
                      </a:moveTo>
                      <a:lnTo>
                        <a:pt x="93" y="93"/>
                      </a:lnTo>
                      <a:lnTo>
                        <a:pt x="93" y="90"/>
                      </a:lnTo>
                      <a:lnTo>
                        <a:pt x="95" y="93"/>
                      </a:lnTo>
                      <a:close/>
                      <a:moveTo>
                        <a:pt x="197" y="90"/>
                      </a:moveTo>
                      <a:lnTo>
                        <a:pt x="197" y="93"/>
                      </a:lnTo>
                      <a:lnTo>
                        <a:pt x="197" y="90"/>
                      </a:lnTo>
                      <a:close/>
                      <a:moveTo>
                        <a:pt x="202" y="90"/>
                      </a:moveTo>
                      <a:lnTo>
                        <a:pt x="199" y="90"/>
                      </a:lnTo>
                      <a:lnTo>
                        <a:pt x="202" y="90"/>
                      </a:lnTo>
                      <a:close/>
                      <a:moveTo>
                        <a:pt x="199" y="90"/>
                      </a:moveTo>
                      <a:lnTo>
                        <a:pt x="202" y="90"/>
                      </a:lnTo>
                      <a:lnTo>
                        <a:pt x="199" y="90"/>
                      </a:lnTo>
                      <a:lnTo>
                        <a:pt x="199" y="93"/>
                      </a:lnTo>
                      <a:lnTo>
                        <a:pt x="202" y="93"/>
                      </a:lnTo>
                      <a:lnTo>
                        <a:pt x="202" y="95"/>
                      </a:lnTo>
                      <a:lnTo>
                        <a:pt x="199" y="95"/>
                      </a:lnTo>
                      <a:lnTo>
                        <a:pt x="199" y="93"/>
                      </a:lnTo>
                      <a:lnTo>
                        <a:pt x="197" y="93"/>
                      </a:lnTo>
                      <a:lnTo>
                        <a:pt x="199" y="93"/>
                      </a:lnTo>
                      <a:lnTo>
                        <a:pt x="199" y="95"/>
                      </a:lnTo>
                      <a:lnTo>
                        <a:pt x="197" y="95"/>
                      </a:lnTo>
                      <a:lnTo>
                        <a:pt x="197" y="93"/>
                      </a:lnTo>
                      <a:lnTo>
                        <a:pt x="199" y="93"/>
                      </a:lnTo>
                      <a:lnTo>
                        <a:pt x="199" y="90"/>
                      </a:lnTo>
                      <a:lnTo>
                        <a:pt x="197" y="90"/>
                      </a:lnTo>
                      <a:lnTo>
                        <a:pt x="199" y="90"/>
                      </a:lnTo>
                      <a:close/>
                      <a:moveTo>
                        <a:pt x="190" y="93"/>
                      </a:moveTo>
                      <a:lnTo>
                        <a:pt x="190" y="90"/>
                      </a:lnTo>
                      <a:lnTo>
                        <a:pt x="190" y="93"/>
                      </a:lnTo>
                      <a:close/>
                      <a:moveTo>
                        <a:pt x="185" y="88"/>
                      </a:moveTo>
                      <a:lnTo>
                        <a:pt x="185" y="90"/>
                      </a:lnTo>
                      <a:lnTo>
                        <a:pt x="188" y="90"/>
                      </a:lnTo>
                      <a:lnTo>
                        <a:pt x="188" y="88"/>
                      </a:lnTo>
                      <a:lnTo>
                        <a:pt x="188" y="90"/>
                      </a:lnTo>
                      <a:lnTo>
                        <a:pt x="188" y="93"/>
                      </a:lnTo>
                      <a:lnTo>
                        <a:pt x="185" y="93"/>
                      </a:lnTo>
                      <a:lnTo>
                        <a:pt x="185" y="90"/>
                      </a:lnTo>
                      <a:lnTo>
                        <a:pt x="183" y="90"/>
                      </a:lnTo>
                      <a:lnTo>
                        <a:pt x="183" y="88"/>
                      </a:lnTo>
                      <a:lnTo>
                        <a:pt x="185" y="88"/>
                      </a:lnTo>
                      <a:close/>
                      <a:moveTo>
                        <a:pt x="192" y="88"/>
                      </a:moveTo>
                      <a:lnTo>
                        <a:pt x="192" y="85"/>
                      </a:lnTo>
                      <a:lnTo>
                        <a:pt x="192" y="88"/>
                      </a:lnTo>
                      <a:close/>
                      <a:moveTo>
                        <a:pt x="197" y="85"/>
                      </a:moveTo>
                      <a:lnTo>
                        <a:pt x="195" y="85"/>
                      </a:lnTo>
                      <a:lnTo>
                        <a:pt x="197" y="85"/>
                      </a:lnTo>
                      <a:close/>
                      <a:moveTo>
                        <a:pt x="195" y="85"/>
                      </a:moveTo>
                      <a:lnTo>
                        <a:pt x="195" y="88"/>
                      </a:lnTo>
                      <a:lnTo>
                        <a:pt x="195" y="90"/>
                      </a:lnTo>
                      <a:lnTo>
                        <a:pt x="192" y="90"/>
                      </a:lnTo>
                      <a:lnTo>
                        <a:pt x="192" y="88"/>
                      </a:lnTo>
                      <a:lnTo>
                        <a:pt x="195" y="88"/>
                      </a:lnTo>
                      <a:lnTo>
                        <a:pt x="195" y="85"/>
                      </a:lnTo>
                      <a:close/>
                      <a:moveTo>
                        <a:pt x="207" y="83"/>
                      </a:moveTo>
                      <a:lnTo>
                        <a:pt x="204" y="83"/>
                      </a:lnTo>
                      <a:lnTo>
                        <a:pt x="204" y="85"/>
                      </a:lnTo>
                      <a:lnTo>
                        <a:pt x="202" y="85"/>
                      </a:lnTo>
                      <a:lnTo>
                        <a:pt x="204" y="85"/>
                      </a:lnTo>
                      <a:lnTo>
                        <a:pt x="202" y="85"/>
                      </a:lnTo>
                      <a:lnTo>
                        <a:pt x="204" y="85"/>
                      </a:lnTo>
                      <a:lnTo>
                        <a:pt x="204" y="88"/>
                      </a:lnTo>
                      <a:lnTo>
                        <a:pt x="204" y="85"/>
                      </a:lnTo>
                      <a:lnTo>
                        <a:pt x="202" y="85"/>
                      </a:lnTo>
                      <a:lnTo>
                        <a:pt x="202" y="88"/>
                      </a:lnTo>
                      <a:lnTo>
                        <a:pt x="202" y="85"/>
                      </a:lnTo>
                      <a:lnTo>
                        <a:pt x="199" y="85"/>
                      </a:lnTo>
                      <a:lnTo>
                        <a:pt x="199" y="88"/>
                      </a:lnTo>
                      <a:lnTo>
                        <a:pt x="197" y="88"/>
                      </a:lnTo>
                      <a:lnTo>
                        <a:pt x="197" y="85"/>
                      </a:lnTo>
                      <a:lnTo>
                        <a:pt x="199" y="85"/>
                      </a:lnTo>
                      <a:lnTo>
                        <a:pt x="199" y="83"/>
                      </a:lnTo>
                      <a:lnTo>
                        <a:pt x="199" y="85"/>
                      </a:lnTo>
                      <a:lnTo>
                        <a:pt x="199" y="83"/>
                      </a:lnTo>
                      <a:lnTo>
                        <a:pt x="202" y="83"/>
                      </a:lnTo>
                      <a:lnTo>
                        <a:pt x="202" y="85"/>
                      </a:lnTo>
                      <a:lnTo>
                        <a:pt x="202" y="83"/>
                      </a:lnTo>
                      <a:lnTo>
                        <a:pt x="202" y="85"/>
                      </a:lnTo>
                      <a:lnTo>
                        <a:pt x="202" y="83"/>
                      </a:lnTo>
                      <a:lnTo>
                        <a:pt x="204" y="83"/>
                      </a:lnTo>
                      <a:lnTo>
                        <a:pt x="207" y="81"/>
                      </a:lnTo>
                      <a:lnTo>
                        <a:pt x="207" y="83"/>
                      </a:lnTo>
                      <a:close/>
                      <a:moveTo>
                        <a:pt x="192" y="81"/>
                      </a:moveTo>
                      <a:lnTo>
                        <a:pt x="190" y="81"/>
                      </a:lnTo>
                      <a:lnTo>
                        <a:pt x="192" y="81"/>
                      </a:lnTo>
                      <a:close/>
                      <a:moveTo>
                        <a:pt x="188" y="81"/>
                      </a:moveTo>
                      <a:lnTo>
                        <a:pt x="188" y="83"/>
                      </a:lnTo>
                      <a:lnTo>
                        <a:pt x="190" y="83"/>
                      </a:lnTo>
                      <a:lnTo>
                        <a:pt x="190" y="85"/>
                      </a:lnTo>
                      <a:lnTo>
                        <a:pt x="190" y="83"/>
                      </a:lnTo>
                      <a:lnTo>
                        <a:pt x="192" y="83"/>
                      </a:lnTo>
                      <a:lnTo>
                        <a:pt x="192" y="85"/>
                      </a:lnTo>
                      <a:lnTo>
                        <a:pt x="190" y="85"/>
                      </a:lnTo>
                      <a:lnTo>
                        <a:pt x="190" y="83"/>
                      </a:lnTo>
                      <a:lnTo>
                        <a:pt x="188" y="83"/>
                      </a:lnTo>
                      <a:lnTo>
                        <a:pt x="188" y="85"/>
                      </a:lnTo>
                      <a:lnTo>
                        <a:pt x="188" y="83"/>
                      </a:lnTo>
                      <a:lnTo>
                        <a:pt x="185" y="83"/>
                      </a:lnTo>
                      <a:lnTo>
                        <a:pt x="185" y="81"/>
                      </a:lnTo>
                      <a:lnTo>
                        <a:pt x="188" y="81"/>
                      </a:lnTo>
                      <a:lnTo>
                        <a:pt x="188" y="78"/>
                      </a:lnTo>
                      <a:lnTo>
                        <a:pt x="188" y="81"/>
                      </a:lnTo>
                      <a:lnTo>
                        <a:pt x="190" y="81"/>
                      </a:lnTo>
                      <a:lnTo>
                        <a:pt x="188" y="81"/>
                      </a:lnTo>
                      <a:close/>
                      <a:moveTo>
                        <a:pt x="192" y="78"/>
                      </a:moveTo>
                      <a:lnTo>
                        <a:pt x="190" y="78"/>
                      </a:lnTo>
                      <a:lnTo>
                        <a:pt x="190" y="81"/>
                      </a:lnTo>
                      <a:lnTo>
                        <a:pt x="190" y="78"/>
                      </a:lnTo>
                      <a:lnTo>
                        <a:pt x="192" y="78"/>
                      </a:lnTo>
                      <a:lnTo>
                        <a:pt x="190" y="78"/>
                      </a:lnTo>
                      <a:lnTo>
                        <a:pt x="192" y="78"/>
                      </a:lnTo>
                      <a:close/>
                      <a:moveTo>
                        <a:pt x="207" y="78"/>
                      </a:moveTo>
                      <a:lnTo>
                        <a:pt x="207" y="81"/>
                      </a:lnTo>
                      <a:lnTo>
                        <a:pt x="204" y="81"/>
                      </a:lnTo>
                      <a:lnTo>
                        <a:pt x="204" y="78"/>
                      </a:lnTo>
                      <a:lnTo>
                        <a:pt x="207" y="78"/>
                      </a:lnTo>
                      <a:close/>
                      <a:moveTo>
                        <a:pt x="233" y="69"/>
                      </a:moveTo>
                      <a:lnTo>
                        <a:pt x="233" y="71"/>
                      </a:lnTo>
                      <a:lnTo>
                        <a:pt x="230" y="71"/>
                      </a:lnTo>
                      <a:lnTo>
                        <a:pt x="233" y="71"/>
                      </a:lnTo>
                      <a:lnTo>
                        <a:pt x="230" y="71"/>
                      </a:lnTo>
                      <a:lnTo>
                        <a:pt x="233" y="71"/>
                      </a:lnTo>
                      <a:lnTo>
                        <a:pt x="233" y="69"/>
                      </a:lnTo>
                      <a:close/>
                      <a:moveTo>
                        <a:pt x="242" y="47"/>
                      </a:moveTo>
                      <a:lnTo>
                        <a:pt x="240" y="47"/>
                      </a:lnTo>
                      <a:lnTo>
                        <a:pt x="242" y="47"/>
                      </a:lnTo>
                      <a:close/>
                      <a:moveTo>
                        <a:pt x="240" y="43"/>
                      </a:moveTo>
                      <a:lnTo>
                        <a:pt x="242" y="45"/>
                      </a:lnTo>
                      <a:lnTo>
                        <a:pt x="240" y="45"/>
                      </a:lnTo>
                      <a:lnTo>
                        <a:pt x="240" y="43"/>
                      </a:lnTo>
                      <a:close/>
                      <a:moveTo>
                        <a:pt x="240" y="38"/>
                      </a:moveTo>
                      <a:lnTo>
                        <a:pt x="242" y="38"/>
                      </a:lnTo>
                      <a:lnTo>
                        <a:pt x="242" y="40"/>
                      </a:lnTo>
                      <a:lnTo>
                        <a:pt x="240" y="40"/>
                      </a:lnTo>
                      <a:lnTo>
                        <a:pt x="240" y="38"/>
                      </a:lnTo>
                      <a:close/>
                      <a:moveTo>
                        <a:pt x="242" y="38"/>
                      </a:moveTo>
                      <a:lnTo>
                        <a:pt x="242" y="40"/>
                      </a:lnTo>
                      <a:lnTo>
                        <a:pt x="242" y="38"/>
                      </a:lnTo>
                      <a:lnTo>
                        <a:pt x="242" y="40"/>
                      </a:lnTo>
                      <a:lnTo>
                        <a:pt x="242" y="38"/>
                      </a:lnTo>
                      <a:close/>
                      <a:moveTo>
                        <a:pt x="244" y="38"/>
                      </a:moveTo>
                      <a:lnTo>
                        <a:pt x="244" y="40"/>
                      </a:lnTo>
                      <a:lnTo>
                        <a:pt x="242" y="40"/>
                      </a:lnTo>
                      <a:lnTo>
                        <a:pt x="242" y="43"/>
                      </a:lnTo>
                      <a:lnTo>
                        <a:pt x="242" y="40"/>
                      </a:lnTo>
                      <a:lnTo>
                        <a:pt x="242" y="43"/>
                      </a:lnTo>
                      <a:lnTo>
                        <a:pt x="240" y="43"/>
                      </a:lnTo>
                      <a:lnTo>
                        <a:pt x="242" y="43"/>
                      </a:lnTo>
                      <a:lnTo>
                        <a:pt x="242" y="40"/>
                      </a:lnTo>
                      <a:lnTo>
                        <a:pt x="242" y="38"/>
                      </a:lnTo>
                      <a:lnTo>
                        <a:pt x="244" y="38"/>
                      </a:lnTo>
                      <a:close/>
                      <a:moveTo>
                        <a:pt x="242" y="38"/>
                      </a:moveTo>
                      <a:lnTo>
                        <a:pt x="240" y="38"/>
                      </a:lnTo>
                      <a:lnTo>
                        <a:pt x="242" y="38"/>
                      </a:lnTo>
                      <a:close/>
                      <a:moveTo>
                        <a:pt x="252" y="38"/>
                      </a:moveTo>
                      <a:lnTo>
                        <a:pt x="254" y="38"/>
                      </a:lnTo>
                      <a:lnTo>
                        <a:pt x="252" y="38"/>
                      </a:lnTo>
                      <a:close/>
                      <a:moveTo>
                        <a:pt x="218" y="38"/>
                      </a:moveTo>
                      <a:lnTo>
                        <a:pt x="218" y="40"/>
                      </a:lnTo>
                      <a:lnTo>
                        <a:pt x="216" y="40"/>
                      </a:lnTo>
                      <a:lnTo>
                        <a:pt x="216" y="38"/>
                      </a:lnTo>
                      <a:lnTo>
                        <a:pt x="218" y="38"/>
                      </a:lnTo>
                      <a:close/>
                      <a:moveTo>
                        <a:pt x="252" y="36"/>
                      </a:moveTo>
                      <a:lnTo>
                        <a:pt x="249" y="36"/>
                      </a:lnTo>
                      <a:lnTo>
                        <a:pt x="252" y="36"/>
                      </a:lnTo>
                      <a:lnTo>
                        <a:pt x="249" y="36"/>
                      </a:lnTo>
                      <a:lnTo>
                        <a:pt x="252" y="36"/>
                      </a:lnTo>
                      <a:lnTo>
                        <a:pt x="249" y="36"/>
                      </a:lnTo>
                      <a:lnTo>
                        <a:pt x="249" y="38"/>
                      </a:lnTo>
                      <a:lnTo>
                        <a:pt x="252" y="38"/>
                      </a:lnTo>
                      <a:lnTo>
                        <a:pt x="252" y="36"/>
                      </a:lnTo>
                      <a:lnTo>
                        <a:pt x="252" y="38"/>
                      </a:lnTo>
                      <a:lnTo>
                        <a:pt x="252" y="40"/>
                      </a:lnTo>
                      <a:lnTo>
                        <a:pt x="249" y="40"/>
                      </a:lnTo>
                      <a:lnTo>
                        <a:pt x="249" y="38"/>
                      </a:lnTo>
                      <a:lnTo>
                        <a:pt x="249" y="36"/>
                      </a:lnTo>
                      <a:lnTo>
                        <a:pt x="247" y="36"/>
                      </a:lnTo>
                      <a:lnTo>
                        <a:pt x="249" y="36"/>
                      </a:lnTo>
                      <a:lnTo>
                        <a:pt x="252" y="36"/>
                      </a:lnTo>
                      <a:close/>
                      <a:moveTo>
                        <a:pt x="235" y="33"/>
                      </a:moveTo>
                      <a:lnTo>
                        <a:pt x="235" y="36"/>
                      </a:lnTo>
                      <a:lnTo>
                        <a:pt x="233" y="36"/>
                      </a:lnTo>
                      <a:lnTo>
                        <a:pt x="233" y="33"/>
                      </a:lnTo>
                      <a:lnTo>
                        <a:pt x="235" y="33"/>
                      </a:lnTo>
                      <a:close/>
                      <a:moveTo>
                        <a:pt x="240" y="28"/>
                      </a:moveTo>
                      <a:lnTo>
                        <a:pt x="240" y="26"/>
                      </a:lnTo>
                      <a:lnTo>
                        <a:pt x="240" y="28"/>
                      </a:lnTo>
                      <a:close/>
                      <a:moveTo>
                        <a:pt x="230" y="26"/>
                      </a:moveTo>
                      <a:lnTo>
                        <a:pt x="230" y="28"/>
                      </a:lnTo>
                      <a:lnTo>
                        <a:pt x="230" y="26"/>
                      </a:lnTo>
                      <a:lnTo>
                        <a:pt x="230" y="28"/>
                      </a:lnTo>
                      <a:lnTo>
                        <a:pt x="230" y="26"/>
                      </a:lnTo>
                      <a:lnTo>
                        <a:pt x="230" y="28"/>
                      </a:lnTo>
                      <a:lnTo>
                        <a:pt x="228" y="28"/>
                      </a:lnTo>
                      <a:lnTo>
                        <a:pt x="228" y="26"/>
                      </a:lnTo>
                      <a:lnTo>
                        <a:pt x="230" y="26"/>
                      </a:lnTo>
                      <a:close/>
                      <a:moveTo>
                        <a:pt x="242" y="26"/>
                      </a:moveTo>
                      <a:lnTo>
                        <a:pt x="240" y="26"/>
                      </a:lnTo>
                      <a:lnTo>
                        <a:pt x="242" y="26"/>
                      </a:lnTo>
                      <a:close/>
                      <a:moveTo>
                        <a:pt x="256" y="26"/>
                      </a:moveTo>
                      <a:lnTo>
                        <a:pt x="254" y="26"/>
                      </a:lnTo>
                      <a:lnTo>
                        <a:pt x="254" y="28"/>
                      </a:lnTo>
                      <a:lnTo>
                        <a:pt x="252" y="28"/>
                      </a:lnTo>
                      <a:lnTo>
                        <a:pt x="252" y="26"/>
                      </a:lnTo>
                      <a:lnTo>
                        <a:pt x="252" y="28"/>
                      </a:lnTo>
                      <a:lnTo>
                        <a:pt x="252" y="26"/>
                      </a:lnTo>
                      <a:lnTo>
                        <a:pt x="254" y="26"/>
                      </a:lnTo>
                      <a:lnTo>
                        <a:pt x="252" y="26"/>
                      </a:lnTo>
                      <a:lnTo>
                        <a:pt x="254" y="26"/>
                      </a:lnTo>
                      <a:lnTo>
                        <a:pt x="256" y="26"/>
                      </a:lnTo>
                      <a:close/>
                      <a:moveTo>
                        <a:pt x="240" y="24"/>
                      </a:moveTo>
                      <a:lnTo>
                        <a:pt x="240" y="26"/>
                      </a:lnTo>
                      <a:lnTo>
                        <a:pt x="237" y="26"/>
                      </a:lnTo>
                      <a:lnTo>
                        <a:pt x="237" y="24"/>
                      </a:lnTo>
                      <a:lnTo>
                        <a:pt x="240" y="24"/>
                      </a:lnTo>
                      <a:close/>
                      <a:moveTo>
                        <a:pt x="261" y="21"/>
                      </a:moveTo>
                      <a:lnTo>
                        <a:pt x="261" y="24"/>
                      </a:lnTo>
                      <a:lnTo>
                        <a:pt x="259" y="24"/>
                      </a:lnTo>
                      <a:lnTo>
                        <a:pt x="261" y="24"/>
                      </a:lnTo>
                      <a:lnTo>
                        <a:pt x="261" y="21"/>
                      </a:lnTo>
                      <a:close/>
                      <a:moveTo>
                        <a:pt x="249" y="21"/>
                      </a:moveTo>
                      <a:lnTo>
                        <a:pt x="247" y="21"/>
                      </a:lnTo>
                      <a:lnTo>
                        <a:pt x="249" y="21"/>
                      </a:lnTo>
                      <a:close/>
                      <a:moveTo>
                        <a:pt x="244" y="19"/>
                      </a:moveTo>
                      <a:lnTo>
                        <a:pt x="242" y="19"/>
                      </a:lnTo>
                      <a:lnTo>
                        <a:pt x="244" y="19"/>
                      </a:lnTo>
                      <a:lnTo>
                        <a:pt x="244" y="17"/>
                      </a:lnTo>
                      <a:lnTo>
                        <a:pt x="244" y="19"/>
                      </a:lnTo>
                      <a:close/>
                      <a:moveTo>
                        <a:pt x="254" y="12"/>
                      </a:moveTo>
                      <a:lnTo>
                        <a:pt x="254" y="14"/>
                      </a:lnTo>
                      <a:lnTo>
                        <a:pt x="252" y="14"/>
                      </a:lnTo>
                      <a:lnTo>
                        <a:pt x="254" y="14"/>
                      </a:lnTo>
                      <a:lnTo>
                        <a:pt x="252" y="14"/>
                      </a:lnTo>
                      <a:lnTo>
                        <a:pt x="254" y="12"/>
                      </a:lnTo>
                      <a:close/>
                      <a:moveTo>
                        <a:pt x="259" y="12"/>
                      </a:moveTo>
                      <a:lnTo>
                        <a:pt x="259" y="14"/>
                      </a:lnTo>
                      <a:lnTo>
                        <a:pt x="259" y="12"/>
                      </a:lnTo>
                      <a:lnTo>
                        <a:pt x="261" y="12"/>
                      </a:lnTo>
                      <a:lnTo>
                        <a:pt x="261" y="14"/>
                      </a:lnTo>
                      <a:lnTo>
                        <a:pt x="259" y="14"/>
                      </a:lnTo>
                      <a:lnTo>
                        <a:pt x="256" y="14"/>
                      </a:lnTo>
                      <a:lnTo>
                        <a:pt x="256" y="17"/>
                      </a:lnTo>
                      <a:lnTo>
                        <a:pt x="256" y="14"/>
                      </a:lnTo>
                      <a:lnTo>
                        <a:pt x="256" y="17"/>
                      </a:lnTo>
                      <a:lnTo>
                        <a:pt x="256" y="14"/>
                      </a:lnTo>
                      <a:lnTo>
                        <a:pt x="254" y="14"/>
                      </a:lnTo>
                      <a:lnTo>
                        <a:pt x="254" y="12"/>
                      </a:lnTo>
                      <a:lnTo>
                        <a:pt x="256" y="12"/>
                      </a:lnTo>
                      <a:lnTo>
                        <a:pt x="259" y="12"/>
                      </a:lnTo>
                      <a:close/>
                      <a:moveTo>
                        <a:pt x="252" y="7"/>
                      </a:moveTo>
                      <a:lnTo>
                        <a:pt x="254" y="7"/>
                      </a:lnTo>
                      <a:lnTo>
                        <a:pt x="252" y="7"/>
                      </a:lnTo>
                      <a:lnTo>
                        <a:pt x="254" y="7"/>
                      </a:lnTo>
                      <a:lnTo>
                        <a:pt x="252" y="7"/>
                      </a:lnTo>
                      <a:lnTo>
                        <a:pt x="254" y="7"/>
                      </a:lnTo>
                      <a:lnTo>
                        <a:pt x="254" y="9"/>
                      </a:lnTo>
                      <a:lnTo>
                        <a:pt x="254" y="7"/>
                      </a:lnTo>
                      <a:lnTo>
                        <a:pt x="252" y="7"/>
                      </a:lnTo>
                      <a:lnTo>
                        <a:pt x="254" y="7"/>
                      </a:lnTo>
                      <a:lnTo>
                        <a:pt x="254" y="9"/>
                      </a:lnTo>
                      <a:lnTo>
                        <a:pt x="254" y="12"/>
                      </a:lnTo>
                      <a:lnTo>
                        <a:pt x="252" y="12"/>
                      </a:lnTo>
                      <a:lnTo>
                        <a:pt x="252" y="9"/>
                      </a:lnTo>
                      <a:lnTo>
                        <a:pt x="252" y="12"/>
                      </a:lnTo>
                      <a:lnTo>
                        <a:pt x="252" y="14"/>
                      </a:lnTo>
                      <a:lnTo>
                        <a:pt x="252" y="12"/>
                      </a:lnTo>
                      <a:lnTo>
                        <a:pt x="249" y="14"/>
                      </a:lnTo>
                      <a:lnTo>
                        <a:pt x="252" y="14"/>
                      </a:lnTo>
                      <a:lnTo>
                        <a:pt x="254" y="14"/>
                      </a:lnTo>
                      <a:lnTo>
                        <a:pt x="252" y="14"/>
                      </a:lnTo>
                      <a:lnTo>
                        <a:pt x="252" y="17"/>
                      </a:lnTo>
                      <a:lnTo>
                        <a:pt x="252" y="19"/>
                      </a:lnTo>
                      <a:lnTo>
                        <a:pt x="249" y="19"/>
                      </a:lnTo>
                      <a:lnTo>
                        <a:pt x="247" y="19"/>
                      </a:lnTo>
                      <a:lnTo>
                        <a:pt x="247" y="17"/>
                      </a:lnTo>
                      <a:lnTo>
                        <a:pt x="247" y="19"/>
                      </a:lnTo>
                      <a:lnTo>
                        <a:pt x="247" y="17"/>
                      </a:lnTo>
                      <a:lnTo>
                        <a:pt x="247" y="14"/>
                      </a:lnTo>
                      <a:lnTo>
                        <a:pt x="247" y="17"/>
                      </a:lnTo>
                      <a:lnTo>
                        <a:pt x="247" y="14"/>
                      </a:lnTo>
                      <a:lnTo>
                        <a:pt x="247" y="12"/>
                      </a:lnTo>
                      <a:lnTo>
                        <a:pt x="247" y="9"/>
                      </a:lnTo>
                      <a:lnTo>
                        <a:pt x="247" y="12"/>
                      </a:lnTo>
                      <a:lnTo>
                        <a:pt x="249" y="12"/>
                      </a:lnTo>
                      <a:lnTo>
                        <a:pt x="249" y="14"/>
                      </a:lnTo>
                      <a:lnTo>
                        <a:pt x="249" y="12"/>
                      </a:lnTo>
                      <a:lnTo>
                        <a:pt x="247" y="12"/>
                      </a:lnTo>
                      <a:lnTo>
                        <a:pt x="249" y="12"/>
                      </a:lnTo>
                      <a:lnTo>
                        <a:pt x="247" y="12"/>
                      </a:lnTo>
                      <a:lnTo>
                        <a:pt x="249" y="12"/>
                      </a:lnTo>
                      <a:lnTo>
                        <a:pt x="249" y="9"/>
                      </a:lnTo>
                      <a:lnTo>
                        <a:pt x="249" y="7"/>
                      </a:lnTo>
                      <a:lnTo>
                        <a:pt x="252" y="7"/>
                      </a:lnTo>
                      <a:lnTo>
                        <a:pt x="249" y="7"/>
                      </a:lnTo>
                      <a:lnTo>
                        <a:pt x="252" y="7"/>
                      </a:lnTo>
                      <a:close/>
                      <a:moveTo>
                        <a:pt x="259" y="5"/>
                      </a:moveTo>
                      <a:lnTo>
                        <a:pt x="261" y="5"/>
                      </a:lnTo>
                      <a:lnTo>
                        <a:pt x="259" y="5"/>
                      </a:lnTo>
                      <a:lnTo>
                        <a:pt x="261" y="5"/>
                      </a:lnTo>
                      <a:lnTo>
                        <a:pt x="259" y="7"/>
                      </a:lnTo>
                      <a:lnTo>
                        <a:pt x="259" y="5"/>
                      </a:lnTo>
                      <a:close/>
                      <a:moveTo>
                        <a:pt x="256" y="0"/>
                      </a:moveTo>
                      <a:lnTo>
                        <a:pt x="256" y="2"/>
                      </a:lnTo>
                      <a:lnTo>
                        <a:pt x="259" y="2"/>
                      </a:lnTo>
                      <a:lnTo>
                        <a:pt x="259" y="0"/>
                      </a:lnTo>
                      <a:lnTo>
                        <a:pt x="259" y="2"/>
                      </a:lnTo>
                      <a:lnTo>
                        <a:pt x="259" y="0"/>
                      </a:lnTo>
                      <a:lnTo>
                        <a:pt x="259" y="2"/>
                      </a:lnTo>
                      <a:lnTo>
                        <a:pt x="259" y="0"/>
                      </a:lnTo>
                      <a:lnTo>
                        <a:pt x="259" y="2"/>
                      </a:lnTo>
                      <a:lnTo>
                        <a:pt x="261" y="2"/>
                      </a:lnTo>
                      <a:lnTo>
                        <a:pt x="259" y="2"/>
                      </a:lnTo>
                      <a:lnTo>
                        <a:pt x="261" y="2"/>
                      </a:lnTo>
                      <a:lnTo>
                        <a:pt x="259" y="2"/>
                      </a:lnTo>
                      <a:lnTo>
                        <a:pt x="261" y="2"/>
                      </a:lnTo>
                      <a:lnTo>
                        <a:pt x="261" y="5"/>
                      </a:lnTo>
                      <a:lnTo>
                        <a:pt x="259" y="5"/>
                      </a:lnTo>
                      <a:lnTo>
                        <a:pt x="259" y="2"/>
                      </a:lnTo>
                      <a:lnTo>
                        <a:pt x="259" y="5"/>
                      </a:lnTo>
                      <a:lnTo>
                        <a:pt x="259" y="7"/>
                      </a:lnTo>
                      <a:lnTo>
                        <a:pt x="256" y="7"/>
                      </a:lnTo>
                      <a:lnTo>
                        <a:pt x="256" y="9"/>
                      </a:lnTo>
                      <a:lnTo>
                        <a:pt x="259" y="9"/>
                      </a:lnTo>
                      <a:lnTo>
                        <a:pt x="256" y="9"/>
                      </a:lnTo>
                      <a:lnTo>
                        <a:pt x="254" y="9"/>
                      </a:lnTo>
                      <a:lnTo>
                        <a:pt x="254" y="7"/>
                      </a:lnTo>
                      <a:lnTo>
                        <a:pt x="254" y="9"/>
                      </a:lnTo>
                      <a:lnTo>
                        <a:pt x="254" y="7"/>
                      </a:lnTo>
                      <a:lnTo>
                        <a:pt x="254" y="5"/>
                      </a:lnTo>
                      <a:lnTo>
                        <a:pt x="254" y="2"/>
                      </a:lnTo>
                      <a:lnTo>
                        <a:pt x="256" y="2"/>
                      </a:lnTo>
                      <a:lnTo>
                        <a:pt x="254" y="2"/>
                      </a:lnTo>
                      <a:lnTo>
                        <a:pt x="256" y="2"/>
                      </a:lnTo>
                      <a:lnTo>
                        <a:pt x="256" y="0"/>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7" name="Freeform 57948"/>
                <p:cNvSpPr>
                  <a:spLocks noEditPoints="1"/>
                </p:cNvSpPr>
                <p:nvPr/>
              </p:nvSpPr>
              <p:spPr bwMode="auto">
                <a:xfrm>
                  <a:off x="2480382" y="1856582"/>
                  <a:ext cx="1026013" cy="1641111"/>
                </a:xfrm>
                <a:custGeom>
                  <a:avLst/>
                  <a:gdLst>
                    <a:gd name="T0" fmla="*/ 47 w 289"/>
                    <a:gd name="T1" fmla="*/ 553 h 556"/>
                    <a:gd name="T2" fmla="*/ 187 w 289"/>
                    <a:gd name="T3" fmla="*/ 520 h 556"/>
                    <a:gd name="T4" fmla="*/ 204 w 289"/>
                    <a:gd name="T5" fmla="*/ 518 h 556"/>
                    <a:gd name="T6" fmla="*/ 275 w 289"/>
                    <a:gd name="T7" fmla="*/ 482 h 556"/>
                    <a:gd name="T8" fmla="*/ 273 w 289"/>
                    <a:gd name="T9" fmla="*/ 480 h 556"/>
                    <a:gd name="T10" fmla="*/ 83 w 289"/>
                    <a:gd name="T11" fmla="*/ 466 h 556"/>
                    <a:gd name="T12" fmla="*/ 178 w 289"/>
                    <a:gd name="T13" fmla="*/ 463 h 556"/>
                    <a:gd name="T14" fmla="*/ 76 w 289"/>
                    <a:gd name="T15" fmla="*/ 461 h 556"/>
                    <a:gd name="T16" fmla="*/ 123 w 289"/>
                    <a:gd name="T17" fmla="*/ 390 h 556"/>
                    <a:gd name="T18" fmla="*/ 66 w 289"/>
                    <a:gd name="T19" fmla="*/ 337 h 556"/>
                    <a:gd name="T20" fmla="*/ 69 w 289"/>
                    <a:gd name="T21" fmla="*/ 335 h 556"/>
                    <a:gd name="T22" fmla="*/ 71 w 289"/>
                    <a:gd name="T23" fmla="*/ 328 h 556"/>
                    <a:gd name="T24" fmla="*/ 100 w 289"/>
                    <a:gd name="T25" fmla="*/ 323 h 556"/>
                    <a:gd name="T26" fmla="*/ 116 w 289"/>
                    <a:gd name="T27" fmla="*/ 314 h 556"/>
                    <a:gd name="T28" fmla="*/ 199 w 289"/>
                    <a:gd name="T29" fmla="*/ 273 h 556"/>
                    <a:gd name="T30" fmla="*/ 66 w 289"/>
                    <a:gd name="T31" fmla="*/ 271 h 556"/>
                    <a:gd name="T32" fmla="*/ 57 w 289"/>
                    <a:gd name="T33" fmla="*/ 266 h 556"/>
                    <a:gd name="T34" fmla="*/ 74 w 289"/>
                    <a:gd name="T35" fmla="*/ 261 h 556"/>
                    <a:gd name="T36" fmla="*/ 78 w 289"/>
                    <a:gd name="T37" fmla="*/ 259 h 556"/>
                    <a:gd name="T38" fmla="*/ 85 w 289"/>
                    <a:gd name="T39" fmla="*/ 259 h 556"/>
                    <a:gd name="T40" fmla="*/ 102 w 289"/>
                    <a:gd name="T41" fmla="*/ 257 h 556"/>
                    <a:gd name="T42" fmla="*/ 147 w 289"/>
                    <a:gd name="T43" fmla="*/ 252 h 556"/>
                    <a:gd name="T44" fmla="*/ 71 w 289"/>
                    <a:gd name="T45" fmla="*/ 247 h 556"/>
                    <a:gd name="T46" fmla="*/ 71 w 289"/>
                    <a:gd name="T47" fmla="*/ 247 h 556"/>
                    <a:gd name="T48" fmla="*/ 71 w 289"/>
                    <a:gd name="T49" fmla="*/ 245 h 556"/>
                    <a:gd name="T50" fmla="*/ 45 w 289"/>
                    <a:gd name="T51" fmla="*/ 240 h 556"/>
                    <a:gd name="T52" fmla="*/ 50 w 289"/>
                    <a:gd name="T53" fmla="*/ 238 h 556"/>
                    <a:gd name="T54" fmla="*/ 71 w 289"/>
                    <a:gd name="T55" fmla="*/ 230 h 556"/>
                    <a:gd name="T56" fmla="*/ 74 w 289"/>
                    <a:gd name="T57" fmla="*/ 228 h 556"/>
                    <a:gd name="T58" fmla="*/ 40 w 289"/>
                    <a:gd name="T59" fmla="*/ 219 h 556"/>
                    <a:gd name="T60" fmla="*/ 47 w 289"/>
                    <a:gd name="T61" fmla="*/ 211 h 556"/>
                    <a:gd name="T62" fmla="*/ 59 w 289"/>
                    <a:gd name="T63" fmla="*/ 209 h 556"/>
                    <a:gd name="T64" fmla="*/ 17 w 289"/>
                    <a:gd name="T65" fmla="*/ 195 h 556"/>
                    <a:gd name="T66" fmla="*/ 71 w 289"/>
                    <a:gd name="T67" fmla="*/ 185 h 556"/>
                    <a:gd name="T68" fmla="*/ 17 w 289"/>
                    <a:gd name="T69" fmla="*/ 183 h 556"/>
                    <a:gd name="T70" fmla="*/ 36 w 289"/>
                    <a:gd name="T71" fmla="*/ 178 h 556"/>
                    <a:gd name="T72" fmla="*/ 2 w 289"/>
                    <a:gd name="T73" fmla="*/ 176 h 556"/>
                    <a:gd name="T74" fmla="*/ 40 w 289"/>
                    <a:gd name="T75" fmla="*/ 171 h 556"/>
                    <a:gd name="T76" fmla="*/ 21 w 289"/>
                    <a:gd name="T77" fmla="*/ 169 h 556"/>
                    <a:gd name="T78" fmla="*/ 2 w 289"/>
                    <a:gd name="T79" fmla="*/ 166 h 556"/>
                    <a:gd name="T80" fmla="*/ 21 w 289"/>
                    <a:gd name="T81" fmla="*/ 162 h 556"/>
                    <a:gd name="T82" fmla="*/ 17 w 289"/>
                    <a:gd name="T83" fmla="*/ 162 h 556"/>
                    <a:gd name="T84" fmla="*/ 31 w 289"/>
                    <a:gd name="T85" fmla="*/ 159 h 556"/>
                    <a:gd name="T86" fmla="*/ 33 w 289"/>
                    <a:gd name="T87" fmla="*/ 159 h 556"/>
                    <a:gd name="T88" fmla="*/ 76 w 289"/>
                    <a:gd name="T89" fmla="*/ 152 h 556"/>
                    <a:gd name="T90" fmla="*/ 21 w 289"/>
                    <a:gd name="T91" fmla="*/ 142 h 556"/>
                    <a:gd name="T92" fmla="*/ 5 w 289"/>
                    <a:gd name="T93" fmla="*/ 138 h 556"/>
                    <a:gd name="T94" fmla="*/ 85 w 289"/>
                    <a:gd name="T95" fmla="*/ 135 h 556"/>
                    <a:gd name="T96" fmla="*/ 154 w 289"/>
                    <a:gd name="T97" fmla="*/ 97 h 556"/>
                    <a:gd name="T98" fmla="*/ 159 w 289"/>
                    <a:gd name="T99" fmla="*/ 90 h 556"/>
                    <a:gd name="T100" fmla="*/ 199 w 289"/>
                    <a:gd name="T101" fmla="*/ 71 h 556"/>
                    <a:gd name="T102" fmla="*/ 211 w 289"/>
                    <a:gd name="T103" fmla="*/ 55 h 556"/>
                    <a:gd name="T104" fmla="*/ 211 w 289"/>
                    <a:gd name="T105" fmla="*/ 36 h 556"/>
                    <a:gd name="T106" fmla="*/ 228 w 289"/>
                    <a:gd name="T107" fmla="*/ 28 h 556"/>
                    <a:gd name="T108" fmla="*/ 225 w 289"/>
                    <a:gd name="T109" fmla="*/ 26 h 556"/>
                    <a:gd name="T110" fmla="*/ 218 w 289"/>
                    <a:gd name="T111" fmla="*/ 19 h 556"/>
                    <a:gd name="T112" fmla="*/ 230 w 289"/>
                    <a:gd name="T113" fmla="*/ 0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9" h="556">
                      <a:moveTo>
                        <a:pt x="47" y="556"/>
                      </a:moveTo>
                      <a:lnTo>
                        <a:pt x="45" y="556"/>
                      </a:lnTo>
                      <a:lnTo>
                        <a:pt x="47" y="556"/>
                      </a:lnTo>
                      <a:close/>
                      <a:moveTo>
                        <a:pt x="47" y="553"/>
                      </a:moveTo>
                      <a:lnTo>
                        <a:pt x="45" y="553"/>
                      </a:lnTo>
                      <a:lnTo>
                        <a:pt x="47" y="553"/>
                      </a:lnTo>
                      <a:close/>
                      <a:moveTo>
                        <a:pt x="47" y="553"/>
                      </a:moveTo>
                      <a:lnTo>
                        <a:pt x="45" y="553"/>
                      </a:lnTo>
                      <a:lnTo>
                        <a:pt x="47" y="553"/>
                      </a:lnTo>
                      <a:close/>
                      <a:moveTo>
                        <a:pt x="187" y="520"/>
                      </a:moveTo>
                      <a:lnTo>
                        <a:pt x="187" y="518"/>
                      </a:lnTo>
                      <a:lnTo>
                        <a:pt x="187" y="520"/>
                      </a:lnTo>
                      <a:close/>
                      <a:moveTo>
                        <a:pt x="204" y="518"/>
                      </a:moveTo>
                      <a:lnTo>
                        <a:pt x="204" y="515"/>
                      </a:lnTo>
                      <a:lnTo>
                        <a:pt x="204" y="518"/>
                      </a:lnTo>
                      <a:close/>
                      <a:moveTo>
                        <a:pt x="204" y="518"/>
                      </a:moveTo>
                      <a:lnTo>
                        <a:pt x="204" y="515"/>
                      </a:lnTo>
                      <a:lnTo>
                        <a:pt x="204" y="518"/>
                      </a:lnTo>
                      <a:close/>
                      <a:moveTo>
                        <a:pt x="157" y="494"/>
                      </a:moveTo>
                      <a:lnTo>
                        <a:pt x="154" y="494"/>
                      </a:lnTo>
                      <a:lnTo>
                        <a:pt x="154" y="492"/>
                      </a:lnTo>
                      <a:lnTo>
                        <a:pt x="157" y="494"/>
                      </a:lnTo>
                      <a:close/>
                      <a:moveTo>
                        <a:pt x="275" y="485"/>
                      </a:moveTo>
                      <a:lnTo>
                        <a:pt x="275" y="482"/>
                      </a:lnTo>
                      <a:lnTo>
                        <a:pt x="275" y="485"/>
                      </a:lnTo>
                      <a:close/>
                      <a:moveTo>
                        <a:pt x="273" y="480"/>
                      </a:moveTo>
                      <a:lnTo>
                        <a:pt x="273" y="477"/>
                      </a:lnTo>
                      <a:lnTo>
                        <a:pt x="273" y="480"/>
                      </a:lnTo>
                      <a:close/>
                      <a:moveTo>
                        <a:pt x="273" y="477"/>
                      </a:moveTo>
                      <a:lnTo>
                        <a:pt x="273" y="480"/>
                      </a:lnTo>
                      <a:lnTo>
                        <a:pt x="273" y="477"/>
                      </a:lnTo>
                      <a:close/>
                      <a:moveTo>
                        <a:pt x="111" y="475"/>
                      </a:moveTo>
                      <a:lnTo>
                        <a:pt x="111" y="477"/>
                      </a:lnTo>
                      <a:lnTo>
                        <a:pt x="111" y="475"/>
                      </a:lnTo>
                      <a:close/>
                      <a:moveTo>
                        <a:pt x="85" y="466"/>
                      </a:moveTo>
                      <a:lnTo>
                        <a:pt x="83" y="466"/>
                      </a:lnTo>
                      <a:lnTo>
                        <a:pt x="85" y="466"/>
                      </a:lnTo>
                      <a:close/>
                      <a:moveTo>
                        <a:pt x="289" y="466"/>
                      </a:moveTo>
                      <a:lnTo>
                        <a:pt x="289" y="463"/>
                      </a:lnTo>
                      <a:lnTo>
                        <a:pt x="289" y="466"/>
                      </a:lnTo>
                      <a:close/>
                      <a:moveTo>
                        <a:pt x="178" y="466"/>
                      </a:moveTo>
                      <a:lnTo>
                        <a:pt x="178" y="463"/>
                      </a:lnTo>
                      <a:lnTo>
                        <a:pt x="178" y="466"/>
                      </a:lnTo>
                      <a:close/>
                      <a:moveTo>
                        <a:pt x="78" y="461"/>
                      </a:moveTo>
                      <a:lnTo>
                        <a:pt x="76" y="461"/>
                      </a:lnTo>
                      <a:lnTo>
                        <a:pt x="78" y="461"/>
                      </a:lnTo>
                      <a:close/>
                      <a:moveTo>
                        <a:pt x="78" y="461"/>
                      </a:moveTo>
                      <a:lnTo>
                        <a:pt x="76" y="461"/>
                      </a:lnTo>
                      <a:lnTo>
                        <a:pt x="78" y="461"/>
                      </a:lnTo>
                      <a:close/>
                      <a:moveTo>
                        <a:pt x="121" y="409"/>
                      </a:moveTo>
                      <a:lnTo>
                        <a:pt x="121" y="411"/>
                      </a:lnTo>
                      <a:lnTo>
                        <a:pt x="121" y="409"/>
                      </a:lnTo>
                      <a:close/>
                      <a:moveTo>
                        <a:pt x="121" y="390"/>
                      </a:moveTo>
                      <a:lnTo>
                        <a:pt x="123" y="390"/>
                      </a:lnTo>
                      <a:lnTo>
                        <a:pt x="121" y="390"/>
                      </a:lnTo>
                      <a:close/>
                      <a:moveTo>
                        <a:pt x="55" y="352"/>
                      </a:moveTo>
                      <a:lnTo>
                        <a:pt x="55" y="354"/>
                      </a:lnTo>
                      <a:lnTo>
                        <a:pt x="55" y="352"/>
                      </a:lnTo>
                      <a:close/>
                      <a:moveTo>
                        <a:pt x="69" y="337"/>
                      </a:moveTo>
                      <a:lnTo>
                        <a:pt x="66" y="337"/>
                      </a:lnTo>
                      <a:lnTo>
                        <a:pt x="69" y="337"/>
                      </a:lnTo>
                      <a:close/>
                      <a:moveTo>
                        <a:pt x="71" y="335"/>
                      </a:moveTo>
                      <a:lnTo>
                        <a:pt x="69" y="335"/>
                      </a:lnTo>
                      <a:lnTo>
                        <a:pt x="71" y="335"/>
                      </a:lnTo>
                      <a:close/>
                      <a:moveTo>
                        <a:pt x="69" y="337"/>
                      </a:moveTo>
                      <a:lnTo>
                        <a:pt x="69" y="335"/>
                      </a:lnTo>
                      <a:lnTo>
                        <a:pt x="69" y="337"/>
                      </a:lnTo>
                      <a:close/>
                      <a:moveTo>
                        <a:pt x="69" y="330"/>
                      </a:moveTo>
                      <a:lnTo>
                        <a:pt x="69" y="333"/>
                      </a:lnTo>
                      <a:lnTo>
                        <a:pt x="69" y="330"/>
                      </a:lnTo>
                      <a:close/>
                      <a:moveTo>
                        <a:pt x="71" y="330"/>
                      </a:moveTo>
                      <a:lnTo>
                        <a:pt x="71" y="328"/>
                      </a:lnTo>
                      <a:lnTo>
                        <a:pt x="71" y="330"/>
                      </a:lnTo>
                      <a:close/>
                      <a:moveTo>
                        <a:pt x="71" y="328"/>
                      </a:moveTo>
                      <a:lnTo>
                        <a:pt x="71" y="330"/>
                      </a:lnTo>
                      <a:lnTo>
                        <a:pt x="71" y="328"/>
                      </a:lnTo>
                      <a:close/>
                      <a:moveTo>
                        <a:pt x="100" y="321"/>
                      </a:moveTo>
                      <a:lnTo>
                        <a:pt x="100" y="323"/>
                      </a:lnTo>
                      <a:lnTo>
                        <a:pt x="100" y="321"/>
                      </a:lnTo>
                      <a:close/>
                      <a:moveTo>
                        <a:pt x="116" y="314"/>
                      </a:moveTo>
                      <a:lnTo>
                        <a:pt x="116" y="316"/>
                      </a:lnTo>
                      <a:lnTo>
                        <a:pt x="116" y="314"/>
                      </a:lnTo>
                      <a:close/>
                      <a:moveTo>
                        <a:pt x="114" y="314"/>
                      </a:moveTo>
                      <a:lnTo>
                        <a:pt x="116" y="314"/>
                      </a:lnTo>
                      <a:lnTo>
                        <a:pt x="114" y="314"/>
                      </a:lnTo>
                      <a:close/>
                      <a:moveTo>
                        <a:pt x="202" y="273"/>
                      </a:moveTo>
                      <a:lnTo>
                        <a:pt x="199" y="273"/>
                      </a:lnTo>
                      <a:lnTo>
                        <a:pt x="202" y="273"/>
                      </a:lnTo>
                      <a:close/>
                      <a:moveTo>
                        <a:pt x="202" y="273"/>
                      </a:moveTo>
                      <a:lnTo>
                        <a:pt x="199" y="273"/>
                      </a:lnTo>
                      <a:lnTo>
                        <a:pt x="202" y="273"/>
                      </a:lnTo>
                      <a:close/>
                      <a:moveTo>
                        <a:pt x="95" y="273"/>
                      </a:moveTo>
                      <a:lnTo>
                        <a:pt x="95" y="271"/>
                      </a:lnTo>
                      <a:lnTo>
                        <a:pt x="95" y="273"/>
                      </a:lnTo>
                      <a:close/>
                      <a:moveTo>
                        <a:pt x="66" y="273"/>
                      </a:moveTo>
                      <a:lnTo>
                        <a:pt x="66" y="271"/>
                      </a:lnTo>
                      <a:lnTo>
                        <a:pt x="66" y="273"/>
                      </a:lnTo>
                      <a:close/>
                      <a:moveTo>
                        <a:pt x="40" y="268"/>
                      </a:moveTo>
                      <a:lnTo>
                        <a:pt x="40" y="271"/>
                      </a:lnTo>
                      <a:lnTo>
                        <a:pt x="40" y="268"/>
                      </a:lnTo>
                      <a:close/>
                      <a:moveTo>
                        <a:pt x="57" y="264"/>
                      </a:moveTo>
                      <a:lnTo>
                        <a:pt x="57" y="266"/>
                      </a:lnTo>
                      <a:lnTo>
                        <a:pt x="57" y="264"/>
                      </a:lnTo>
                      <a:close/>
                      <a:moveTo>
                        <a:pt x="57" y="264"/>
                      </a:moveTo>
                      <a:lnTo>
                        <a:pt x="55" y="264"/>
                      </a:lnTo>
                      <a:lnTo>
                        <a:pt x="57" y="264"/>
                      </a:lnTo>
                      <a:close/>
                      <a:moveTo>
                        <a:pt x="76" y="261"/>
                      </a:moveTo>
                      <a:lnTo>
                        <a:pt x="74" y="261"/>
                      </a:lnTo>
                      <a:lnTo>
                        <a:pt x="76" y="261"/>
                      </a:lnTo>
                      <a:close/>
                      <a:moveTo>
                        <a:pt x="59" y="264"/>
                      </a:moveTo>
                      <a:lnTo>
                        <a:pt x="59" y="261"/>
                      </a:lnTo>
                      <a:lnTo>
                        <a:pt x="59" y="264"/>
                      </a:lnTo>
                      <a:close/>
                      <a:moveTo>
                        <a:pt x="78" y="261"/>
                      </a:moveTo>
                      <a:lnTo>
                        <a:pt x="78" y="259"/>
                      </a:lnTo>
                      <a:lnTo>
                        <a:pt x="78" y="261"/>
                      </a:lnTo>
                      <a:close/>
                      <a:moveTo>
                        <a:pt x="85" y="259"/>
                      </a:moveTo>
                      <a:lnTo>
                        <a:pt x="83" y="259"/>
                      </a:lnTo>
                      <a:lnTo>
                        <a:pt x="83" y="257"/>
                      </a:lnTo>
                      <a:lnTo>
                        <a:pt x="85" y="257"/>
                      </a:lnTo>
                      <a:lnTo>
                        <a:pt x="85" y="259"/>
                      </a:lnTo>
                      <a:close/>
                      <a:moveTo>
                        <a:pt x="83" y="257"/>
                      </a:moveTo>
                      <a:lnTo>
                        <a:pt x="83" y="259"/>
                      </a:lnTo>
                      <a:lnTo>
                        <a:pt x="83" y="257"/>
                      </a:lnTo>
                      <a:close/>
                      <a:moveTo>
                        <a:pt x="102" y="257"/>
                      </a:moveTo>
                      <a:lnTo>
                        <a:pt x="100" y="257"/>
                      </a:lnTo>
                      <a:lnTo>
                        <a:pt x="102" y="257"/>
                      </a:lnTo>
                      <a:close/>
                      <a:moveTo>
                        <a:pt x="71" y="254"/>
                      </a:moveTo>
                      <a:lnTo>
                        <a:pt x="69" y="254"/>
                      </a:lnTo>
                      <a:lnTo>
                        <a:pt x="71" y="254"/>
                      </a:lnTo>
                      <a:lnTo>
                        <a:pt x="69" y="254"/>
                      </a:lnTo>
                      <a:lnTo>
                        <a:pt x="71" y="254"/>
                      </a:lnTo>
                      <a:close/>
                      <a:moveTo>
                        <a:pt x="147" y="252"/>
                      </a:moveTo>
                      <a:lnTo>
                        <a:pt x="145" y="252"/>
                      </a:lnTo>
                      <a:lnTo>
                        <a:pt x="147" y="252"/>
                      </a:lnTo>
                      <a:close/>
                      <a:moveTo>
                        <a:pt x="69" y="249"/>
                      </a:moveTo>
                      <a:lnTo>
                        <a:pt x="69" y="247"/>
                      </a:lnTo>
                      <a:lnTo>
                        <a:pt x="69" y="249"/>
                      </a:lnTo>
                      <a:close/>
                      <a:moveTo>
                        <a:pt x="71" y="247"/>
                      </a:moveTo>
                      <a:lnTo>
                        <a:pt x="69" y="247"/>
                      </a:lnTo>
                      <a:lnTo>
                        <a:pt x="71" y="245"/>
                      </a:lnTo>
                      <a:lnTo>
                        <a:pt x="71" y="247"/>
                      </a:lnTo>
                      <a:close/>
                      <a:moveTo>
                        <a:pt x="71" y="247"/>
                      </a:moveTo>
                      <a:lnTo>
                        <a:pt x="71" y="245"/>
                      </a:lnTo>
                      <a:lnTo>
                        <a:pt x="71" y="247"/>
                      </a:lnTo>
                      <a:close/>
                      <a:moveTo>
                        <a:pt x="66" y="242"/>
                      </a:moveTo>
                      <a:lnTo>
                        <a:pt x="66" y="245"/>
                      </a:lnTo>
                      <a:lnTo>
                        <a:pt x="66" y="242"/>
                      </a:lnTo>
                      <a:close/>
                      <a:moveTo>
                        <a:pt x="71" y="245"/>
                      </a:moveTo>
                      <a:lnTo>
                        <a:pt x="71" y="242"/>
                      </a:lnTo>
                      <a:lnTo>
                        <a:pt x="71" y="245"/>
                      </a:lnTo>
                      <a:close/>
                      <a:moveTo>
                        <a:pt x="66" y="242"/>
                      </a:moveTo>
                      <a:lnTo>
                        <a:pt x="66" y="240"/>
                      </a:lnTo>
                      <a:lnTo>
                        <a:pt x="66" y="242"/>
                      </a:lnTo>
                      <a:close/>
                      <a:moveTo>
                        <a:pt x="45" y="240"/>
                      </a:moveTo>
                      <a:lnTo>
                        <a:pt x="45" y="238"/>
                      </a:lnTo>
                      <a:lnTo>
                        <a:pt x="45" y="240"/>
                      </a:lnTo>
                      <a:close/>
                      <a:moveTo>
                        <a:pt x="59" y="238"/>
                      </a:moveTo>
                      <a:lnTo>
                        <a:pt x="57" y="238"/>
                      </a:lnTo>
                      <a:lnTo>
                        <a:pt x="59" y="238"/>
                      </a:lnTo>
                      <a:close/>
                      <a:moveTo>
                        <a:pt x="50" y="238"/>
                      </a:moveTo>
                      <a:lnTo>
                        <a:pt x="47" y="238"/>
                      </a:lnTo>
                      <a:lnTo>
                        <a:pt x="50" y="238"/>
                      </a:lnTo>
                      <a:close/>
                      <a:moveTo>
                        <a:pt x="43" y="235"/>
                      </a:moveTo>
                      <a:lnTo>
                        <a:pt x="40" y="235"/>
                      </a:lnTo>
                      <a:lnTo>
                        <a:pt x="43" y="235"/>
                      </a:lnTo>
                      <a:close/>
                      <a:moveTo>
                        <a:pt x="71" y="230"/>
                      </a:moveTo>
                      <a:lnTo>
                        <a:pt x="69" y="230"/>
                      </a:lnTo>
                      <a:lnTo>
                        <a:pt x="71" y="230"/>
                      </a:lnTo>
                      <a:close/>
                      <a:moveTo>
                        <a:pt x="74" y="228"/>
                      </a:moveTo>
                      <a:lnTo>
                        <a:pt x="74" y="230"/>
                      </a:lnTo>
                      <a:lnTo>
                        <a:pt x="74" y="228"/>
                      </a:lnTo>
                      <a:close/>
                      <a:moveTo>
                        <a:pt x="74" y="228"/>
                      </a:moveTo>
                      <a:lnTo>
                        <a:pt x="74" y="230"/>
                      </a:lnTo>
                      <a:lnTo>
                        <a:pt x="74" y="228"/>
                      </a:lnTo>
                      <a:close/>
                      <a:moveTo>
                        <a:pt x="76" y="228"/>
                      </a:moveTo>
                      <a:lnTo>
                        <a:pt x="74" y="228"/>
                      </a:lnTo>
                      <a:lnTo>
                        <a:pt x="76" y="228"/>
                      </a:lnTo>
                      <a:close/>
                      <a:moveTo>
                        <a:pt x="40" y="219"/>
                      </a:moveTo>
                      <a:lnTo>
                        <a:pt x="38" y="219"/>
                      </a:lnTo>
                      <a:lnTo>
                        <a:pt x="40" y="219"/>
                      </a:lnTo>
                      <a:close/>
                      <a:moveTo>
                        <a:pt x="5" y="211"/>
                      </a:moveTo>
                      <a:lnTo>
                        <a:pt x="2" y="211"/>
                      </a:lnTo>
                      <a:lnTo>
                        <a:pt x="5" y="211"/>
                      </a:lnTo>
                      <a:close/>
                      <a:moveTo>
                        <a:pt x="47" y="211"/>
                      </a:moveTo>
                      <a:lnTo>
                        <a:pt x="47" y="209"/>
                      </a:lnTo>
                      <a:lnTo>
                        <a:pt x="47" y="211"/>
                      </a:lnTo>
                      <a:close/>
                      <a:moveTo>
                        <a:pt x="7" y="209"/>
                      </a:moveTo>
                      <a:lnTo>
                        <a:pt x="5" y="209"/>
                      </a:lnTo>
                      <a:lnTo>
                        <a:pt x="7" y="209"/>
                      </a:lnTo>
                      <a:close/>
                      <a:moveTo>
                        <a:pt x="59" y="209"/>
                      </a:moveTo>
                      <a:lnTo>
                        <a:pt x="59" y="207"/>
                      </a:lnTo>
                      <a:lnTo>
                        <a:pt x="59" y="209"/>
                      </a:lnTo>
                      <a:close/>
                      <a:moveTo>
                        <a:pt x="17" y="200"/>
                      </a:moveTo>
                      <a:lnTo>
                        <a:pt x="17" y="197"/>
                      </a:lnTo>
                      <a:lnTo>
                        <a:pt x="17" y="200"/>
                      </a:lnTo>
                      <a:close/>
                      <a:moveTo>
                        <a:pt x="17" y="195"/>
                      </a:moveTo>
                      <a:lnTo>
                        <a:pt x="14" y="195"/>
                      </a:lnTo>
                      <a:lnTo>
                        <a:pt x="17" y="195"/>
                      </a:lnTo>
                      <a:close/>
                      <a:moveTo>
                        <a:pt x="71" y="190"/>
                      </a:moveTo>
                      <a:lnTo>
                        <a:pt x="71" y="188"/>
                      </a:lnTo>
                      <a:lnTo>
                        <a:pt x="71" y="190"/>
                      </a:lnTo>
                      <a:close/>
                      <a:moveTo>
                        <a:pt x="71" y="185"/>
                      </a:moveTo>
                      <a:lnTo>
                        <a:pt x="69" y="185"/>
                      </a:lnTo>
                      <a:lnTo>
                        <a:pt x="71" y="185"/>
                      </a:lnTo>
                      <a:close/>
                      <a:moveTo>
                        <a:pt x="40" y="185"/>
                      </a:moveTo>
                      <a:lnTo>
                        <a:pt x="40" y="183"/>
                      </a:lnTo>
                      <a:lnTo>
                        <a:pt x="40" y="185"/>
                      </a:lnTo>
                      <a:close/>
                      <a:moveTo>
                        <a:pt x="17" y="183"/>
                      </a:moveTo>
                      <a:lnTo>
                        <a:pt x="14" y="183"/>
                      </a:lnTo>
                      <a:lnTo>
                        <a:pt x="17" y="183"/>
                      </a:lnTo>
                      <a:close/>
                      <a:moveTo>
                        <a:pt x="19" y="178"/>
                      </a:moveTo>
                      <a:lnTo>
                        <a:pt x="19" y="181"/>
                      </a:lnTo>
                      <a:lnTo>
                        <a:pt x="19" y="178"/>
                      </a:lnTo>
                      <a:close/>
                      <a:moveTo>
                        <a:pt x="36" y="178"/>
                      </a:moveTo>
                      <a:lnTo>
                        <a:pt x="36" y="181"/>
                      </a:lnTo>
                      <a:lnTo>
                        <a:pt x="36" y="178"/>
                      </a:lnTo>
                      <a:close/>
                      <a:moveTo>
                        <a:pt x="38" y="181"/>
                      </a:moveTo>
                      <a:lnTo>
                        <a:pt x="38" y="178"/>
                      </a:lnTo>
                      <a:lnTo>
                        <a:pt x="38" y="181"/>
                      </a:lnTo>
                      <a:close/>
                      <a:moveTo>
                        <a:pt x="2" y="176"/>
                      </a:moveTo>
                      <a:lnTo>
                        <a:pt x="0" y="176"/>
                      </a:lnTo>
                      <a:lnTo>
                        <a:pt x="2" y="176"/>
                      </a:lnTo>
                      <a:close/>
                      <a:moveTo>
                        <a:pt x="40" y="173"/>
                      </a:moveTo>
                      <a:lnTo>
                        <a:pt x="40" y="171"/>
                      </a:lnTo>
                      <a:lnTo>
                        <a:pt x="40" y="173"/>
                      </a:lnTo>
                      <a:close/>
                      <a:moveTo>
                        <a:pt x="40" y="171"/>
                      </a:moveTo>
                      <a:lnTo>
                        <a:pt x="38" y="171"/>
                      </a:lnTo>
                      <a:lnTo>
                        <a:pt x="40" y="171"/>
                      </a:lnTo>
                      <a:close/>
                      <a:moveTo>
                        <a:pt x="12" y="169"/>
                      </a:moveTo>
                      <a:lnTo>
                        <a:pt x="9" y="169"/>
                      </a:lnTo>
                      <a:lnTo>
                        <a:pt x="12" y="169"/>
                      </a:lnTo>
                      <a:close/>
                      <a:moveTo>
                        <a:pt x="21" y="169"/>
                      </a:moveTo>
                      <a:lnTo>
                        <a:pt x="19" y="169"/>
                      </a:lnTo>
                      <a:lnTo>
                        <a:pt x="21" y="169"/>
                      </a:lnTo>
                      <a:close/>
                      <a:moveTo>
                        <a:pt x="21" y="166"/>
                      </a:moveTo>
                      <a:lnTo>
                        <a:pt x="21" y="169"/>
                      </a:lnTo>
                      <a:lnTo>
                        <a:pt x="21" y="166"/>
                      </a:lnTo>
                      <a:close/>
                      <a:moveTo>
                        <a:pt x="2" y="166"/>
                      </a:moveTo>
                      <a:lnTo>
                        <a:pt x="0" y="166"/>
                      </a:lnTo>
                      <a:lnTo>
                        <a:pt x="2" y="166"/>
                      </a:lnTo>
                      <a:close/>
                      <a:moveTo>
                        <a:pt x="21" y="164"/>
                      </a:moveTo>
                      <a:lnTo>
                        <a:pt x="21" y="166"/>
                      </a:lnTo>
                      <a:lnTo>
                        <a:pt x="21" y="164"/>
                      </a:lnTo>
                      <a:close/>
                      <a:moveTo>
                        <a:pt x="21" y="162"/>
                      </a:moveTo>
                      <a:lnTo>
                        <a:pt x="21" y="164"/>
                      </a:lnTo>
                      <a:lnTo>
                        <a:pt x="21" y="162"/>
                      </a:lnTo>
                      <a:close/>
                      <a:moveTo>
                        <a:pt x="21" y="164"/>
                      </a:moveTo>
                      <a:lnTo>
                        <a:pt x="21" y="162"/>
                      </a:lnTo>
                      <a:lnTo>
                        <a:pt x="21" y="164"/>
                      </a:lnTo>
                      <a:close/>
                      <a:moveTo>
                        <a:pt x="17" y="162"/>
                      </a:moveTo>
                      <a:lnTo>
                        <a:pt x="14" y="162"/>
                      </a:lnTo>
                      <a:lnTo>
                        <a:pt x="17" y="162"/>
                      </a:lnTo>
                      <a:close/>
                      <a:moveTo>
                        <a:pt x="71" y="162"/>
                      </a:moveTo>
                      <a:lnTo>
                        <a:pt x="71" y="159"/>
                      </a:lnTo>
                      <a:lnTo>
                        <a:pt x="71" y="162"/>
                      </a:lnTo>
                      <a:close/>
                      <a:moveTo>
                        <a:pt x="31" y="159"/>
                      </a:moveTo>
                      <a:lnTo>
                        <a:pt x="31" y="162"/>
                      </a:lnTo>
                      <a:lnTo>
                        <a:pt x="31" y="159"/>
                      </a:lnTo>
                      <a:close/>
                      <a:moveTo>
                        <a:pt x="126" y="159"/>
                      </a:moveTo>
                      <a:lnTo>
                        <a:pt x="123" y="159"/>
                      </a:lnTo>
                      <a:lnTo>
                        <a:pt x="126" y="159"/>
                      </a:lnTo>
                      <a:close/>
                      <a:moveTo>
                        <a:pt x="33" y="159"/>
                      </a:moveTo>
                      <a:lnTo>
                        <a:pt x="33" y="157"/>
                      </a:lnTo>
                      <a:lnTo>
                        <a:pt x="33" y="159"/>
                      </a:lnTo>
                      <a:close/>
                      <a:moveTo>
                        <a:pt x="36" y="157"/>
                      </a:moveTo>
                      <a:lnTo>
                        <a:pt x="36" y="154"/>
                      </a:lnTo>
                      <a:lnTo>
                        <a:pt x="36" y="157"/>
                      </a:lnTo>
                      <a:close/>
                      <a:moveTo>
                        <a:pt x="76" y="152"/>
                      </a:moveTo>
                      <a:lnTo>
                        <a:pt x="74" y="152"/>
                      </a:lnTo>
                      <a:lnTo>
                        <a:pt x="76" y="152"/>
                      </a:lnTo>
                      <a:close/>
                      <a:moveTo>
                        <a:pt x="45" y="145"/>
                      </a:moveTo>
                      <a:lnTo>
                        <a:pt x="45" y="147"/>
                      </a:lnTo>
                      <a:lnTo>
                        <a:pt x="45" y="145"/>
                      </a:lnTo>
                      <a:close/>
                      <a:moveTo>
                        <a:pt x="21" y="142"/>
                      </a:moveTo>
                      <a:lnTo>
                        <a:pt x="19" y="142"/>
                      </a:lnTo>
                      <a:lnTo>
                        <a:pt x="21" y="142"/>
                      </a:lnTo>
                      <a:close/>
                      <a:moveTo>
                        <a:pt x="28" y="138"/>
                      </a:moveTo>
                      <a:lnTo>
                        <a:pt x="28" y="135"/>
                      </a:lnTo>
                      <a:lnTo>
                        <a:pt x="28" y="138"/>
                      </a:lnTo>
                      <a:close/>
                      <a:moveTo>
                        <a:pt x="5" y="138"/>
                      </a:moveTo>
                      <a:lnTo>
                        <a:pt x="5" y="135"/>
                      </a:lnTo>
                      <a:lnTo>
                        <a:pt x="5" y="138"/>
                      </a:lnTo>
                      <a:close/>
                      <a:moveTo>
                        <a:pt x="28" y="138"/>
                      </a:moveTo>
                      <a:lnTo>
                        <a:pt x="28" y="135"/>
                      </a:lnTo>
                      <a:lnTo>
                        <a:pt x="28" y="138"/>
                      </a:lnTo>
                      <a:close/>
                      <a:moveTo>
                        <a:pt x="85" y="135"/>
                      </a:moveTo>
                      <a:lnTo>
                        <a:pt x="83" y="135"/>
                      </a:lnTo>
                      <a:lnTo>
                        <a:pt x="85" y="135"/>
                      </a:lnTo>
                      <a:close/>
                      <a:moveTo>
                        <a:pt x="85" y="131"/>
                      </a:moveTo>
                      <a:lnTo>
                        <a:pt x="85" y="128"/>
                      </a:lnTo>
                      <a:lnTo>
                        <a:pt x="85" y="131"/>
                      </a:lnTo>
                      <a:close/>
                      <a:moveTo>
                        <a:pt x="154" y="97"/>
                      </a:moveTo>
                      <a:lnTo>
                        <a:pt x="152" y="97"/>
                      </a:lnTo>
                      <a:lnTo>
                        <a:pt x="154" y="97"/>
                      </a:lnTo>
                      <a:close/>
                      <a:moveTo>
                        <a:pt x="157" y="95"/>
                      </a:moveTo>
                      <a:lnTo>
                        <a:pt x="157" y="93"/>
                      </a:lnTo>
                      <a:lnTo>
                        <a:pt x="157" y="95"/>
                      </a:lnTo>
                      <a:close/>
                      <a:moveTo>
                        <a:pt x="159" y="90"/>
                      </a:moveTo>
                      <a:lnTo>
                        <a:pt x="159" y="88"/>
                      </a:lnTo>
                      <a:lnTo>
                        <a:pt x="159" y="90"/>
                      </a:lnTo>
                      <a:close/>
                      <a:moveTo>
                        <a:pt x="166" y="90"/>
                      </a:moveTo>
                      <a:lnTo>
                        <a:pt x="166" y="88"/>
                      </a:lnTo>
                      <a:lnTo>
                        <a:pt x="166" y="90"/>
                      </a:lnTo>
                      <a:close/>
                      <a:moveTo>
                        <a:pt x="199" y="71"/>
                      </a:moveTo>
                      <a:lnTo>
                        <a:pt x="202" y="71"/>
                      </a:lnTo>
                      <a:lnTo>
                        <a:pt x="199" y="71"/>
                      </a:lnTo>
                      <a:close/>
                      <a:moveTo>
                        <a:pt x="202" y="71"/>
                      </a:moveTo>
                      <a:lnTo>
                        <a:pt x="199" y="71"/>
                      </a:lnTo>
                      <a:lnTo>
                        <a:pt x="202" y="71"/>
                      </a:lnTo>
                      <a:close/>
                      <a:moveTo>
                        <a:pt x="211" y="55"/>
                      </a:moveTo>
                      <a:lnTo>
                        <a:pt x="211" y="52"/>
                      </a:lnTo>
                      <a:lnTo>
                        <a:pt x="211" y="55"/>
                      </a:lnTo>
                      <a:close/>
                      <a:moveTo>
                        <a:pt x="209" y="47"/>
                      </a:moveTo>
                      <a:lnTo>
                        <a:pt x="211" y="47"/>
                      </a:lnTo>
                      <a:lnTo>
                        <a:pt x="209" y="47"/>
                      </a:lnTo>
                      <a:close/>
                      <a:moveTo>
                        <a:pt x="211" y="36"/>
                      </a:moveTo>
                      <a:lnTo>
                        <a:pt x="211" y="38"/>
                      </a:lnTo>
                      <a:lnTo>
                        <a:pt x="211" y="36"/>
                      </a:lnTo>
                      <a:close/>
                      <a:moveTo>
                        <a:pt x="216" y="33"/>
                      </a:moveTo>
                      <a:lnTo>
                        <a:pt x="218" y="33"/>
                      </a:lnTo>
                      <a:lnTo>
                        <a:pt x="216" y="33"/>
                      </a:lnTo>
                      <a:close/>
                      <a:moveTo>
                        <a:pt x="228" y="28"/>
                      </a:moveTo>
                      <a:lnTo>
                        <a:pt x="225" y="28"/>
                      </a:lnTo>
                      <a:lnTo>
                        <a:pt x="228" y="28"/>
                      </a:lnTo>
                      <a:close/>
                      <a:moveTo>
                        <a:pt x="225" y="28"/>
                      </a:moveTo>
                      <a:lnTo>
                        <a:pt x="225" y="26"/>
                      </a:lnTo>
                      <a:lnTo>
                        <a:pt x="225" y="28"/>
                      </a:lnTo>
                      <a:close/>
                      <a:moveTo>
                        <a:pt x="225" y="26"/>
                      </a:moveTo>
                      <a:lnTo>
                        <a:pt x="225" y="24"/>
                      </a:lnTo>
                      <a:lnTo>
                        <a:pt x="225" y="26"/>
                      </a:lnTo>
                      <a:close/>
                      <a:moveTo>
                        <a:pt x="216" y="24"/>
                      </a:moveTo>
                      <a:lnTo>
                        <a:pt x="218" y="24"/>
                      </a:lnTo>
                      <a:lnTo>
                        <a:pt x="216" y="24"/>
                      </a:lnTo>
                      <a:close/>
                      <a:moveTo>
                        <a:pt x="218" y="19"/>
                      </a:moveTo>
                      <a:lnTo>
                        <a:pt x="216" y="19"/>
                      </a:lnTo>
                      <a:lnTo>
                        <a:pt x="218" y="19"/>
                      </a:lnTo>
                      <a:close/>
                      <a:moveTo>
                        <a:pt x="211" y="12"/>
                      </a:moveTo>
                      <a:lnTo>
                        <a:pt x="211" y="9"/>
                      </a:lnTo>
                      <a:lnTo>
                        <a:pt x="211" y="12"/>
                      </a:lnTo>
                      <a:close/>
                      <a:moveTo>
                        <a:pt x="230" y="0"/>
                      </a:moveTo>
                      <a:lnTo>
                        <a:pt x="230" y="2"/>
                      </a:lnTo>
                      <a:lnTo>
                        <a:pt x="23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8" name="Freeform 57952"/>
                <p:cNvSpPr>
                  <a:spLocks noEditPoints="1"/>
                </p:cNvSpPr>
                <p:nvPr/>
              </p:nvSpPr>
              <p:spPr bwMode="auto">
                <a:xfrm>
                  <a:off x="3094569" y="5501851"/>
                  <a:ext cx="10652" cy="0"/>
                </a:xfrm>
                <a:custGeom>
                  <a:avLst/>
                  <a:gdLst>
                    <a:gd name="T0" fmla="*/ 3 w 3"/>
                    <a:gd name="T1" fmla="*/ 3 w 3"/>
                    <a:gd name="T2" fmla="*/ 3 w 3"/>
                    <a:gd name="T3" fmla="*/ 0 w 3"/>
                    <a:gd name="T4" fmla="*/ 0 w 3"/>
                    <a:gd name="T5" fmla="*/ 0 w 3"/>
                    <a:gd name="T6" fmla="*/ 0 w 3"/>
                    <a:gd name="T7" fmla="*/ 0 w 3"/>
                    <a:gd name="T8" fmla="*/ 3 w 3"/>
                    <a:gd name="T9" fmla="*/ 3 w 3"/>
                    <a:gd name="T10" fmla="*/ 3 w 3"/>
                    <a:gd name="T11" fmla="*/ 3 w 3"/>
                    <a:gd name="T12" fmla="*/ 3 w 3"/>
                    <a:gd name="T13" fmla="*/ 3 w 3"/>
                    <a:gd name="T14" fmla="*/ 3 w 3"/>
                    <a:gd name="T15" fmla="*/ 3 w 3"/>
                    <a:gd name="T16" fmla="*/ 3 w 3"/>
                    <a:gd name="T17" fmla="*/ 3 w 3"/>
                    <a:gd name="T18" fmla="*/ 3 w 3"/>
                    <a:gd name="T19" fmla="*/ 3 w 3"/>
                    <a:gd name="T20" fmla="*/ 3 w 3"/>
                    <a:gd name="T21" fmla="*/ 3 w 3"/>
                    <a:gd name="T22" fmla="*/ 3 w 3"/>
                    <a:gd name="T23"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Lst>
                  <a:rect l="0" t="0" r="r" b="b"/>
                  <a:pathLst>
                    <a:path w="3">
                      <a:moveTo>
                        <a:pt x="3" y="0"/>
                      </a:moveTo>
                      <a:lnTo>
                        <a:pt x="3" y="0"/>
                      </a:lnTo>
                      <a:lnTo>
                        <a:pt x="3" y="0"/>
                      </a:lnTo>
                      <a:lnTo>
                        <a:pt x="0" y="0"/>
                      </a:lnTo>
                      <a:lnTo>
                        <a:pt x="0" y="0"/>
                      </a:lnTo>
                      <a:lnTo>
                        <a:pt x="0" y="0"/>
                      </a:lnTo>
                      <a:lnTo>
                        <a:pt x="0" y="0"/>
                      </a:lnTo>
                      <a:lnTo>
                        <a:pt x="0" y="0"/>
                      </a:lnTo>
                      <a:lnTo>
                        <a:pt x="3" y="0"/>
                      </a:lnTo>
                      <a:lnTo>
                        <a:pt x="3" y="0"/>
                      </a:lnTo>
                      <a:close/>
                      <a:moveTo>
                        <a:pt x="3" y="0"/>
                      </a:moveTo>
                      <a:lnTo>
                        <a:pt x="3" y="0"/>
                      </a:lnTo>
                      <a:lnTo>
                        <a:pt x="3" y="0"/>
                      </a:lnTo>
                      <a:lnTo>
                        <a:pt x="3" y="0"/>
                      </a:lnTo>
                      <a:lnTo>
                        <a:pt x="3" y="0"/>
                      </a:lnTo>
                      <a:lnTo>
                        <a:pt x="3" y="0"/>
                      </a:lnTo>
                      <a:lnTo>
                        <a:pt x="3" y="0"/>
                      </a:lnTo>
                      <a:close/>
                      <a:moveTo>
                        <a:pt x="3" y="0"/>
                      </a:moveTo>
                      <a:lnTo>
                        <a:pt x="3" y="0"/>
                      </a:lnTo>
                      <a:lnTo>
                        <a:pt x="3" y="0"/>
                      </a:lnTo>
                      <a:lnTo>
                        <a:pt x="3" y="0"/>
                      </a:lnTo>
                      <a:lnTo>
                        <a:pt x="3" y="0"/>
                      </a:lnTo>
                      <a:lnTo>
                        <a:pt x="3" y="0"/>
                      </a:lnTo>
                      <a:lnTo>
                        <a:pt x="3"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19" name="Freeform 57953"/>
                <p:cNvSpPr>
                  <a:spLocks noEditPoints="1"/>
                </p:cNvSpPr>
                <p:nvPr/>
              </p:nvSpPr>
              <p:spPr bwMode="auto">
                <a:xfrm>
                  <a:off x="2757299" y="5404446"/>
                  <a:ext cx="287569" cy="85598"/>
                </a:xfrm>
                <a:custGeom>
                  <a:avLst/>
                  <a:gdLst>
                    <a:gd name="T0" fmla="*/ 81 w 81"/>
                    <a:gd name="T1" fmla="*/ 29 h 29"/>
                    <a:gd name="T2" fmla="*/ 81 w 81"/>
                    <a:gd name="T3" fmla="*/ 29 h 29"/>
                    <a:gd name="T4" fmla="*/ 81 w 81"/>
                    <a:gd name="T5" fmla="*/ 29 h 29"/>
                    <a:gd name="T6" fmla="*/ 81 w 81"/>
                    <a:gd name="T7" fmla="*/ 29 h 29"/>
                    <a:gd name="T8" fmla="*/ 81 w 81"/>
                    <a:gd name="T9" fmla="*/ 29 h 29"/>
                    <a:gd name="T10" fmla="*/ 79 w 81"/>
                    <a:gd name="T11" fmla="*/ 29 h 29"/>
                    <a:gd name="T12" fmla="*/ 79 w 81"/>
                    <a:gd name="T13" fmla="*/ 26 h 29"/>
                    <a:gd name="T14" fmla="*/ 79 w 81"/>
                    <a:gd name="T15" fmla="*/ 26 h 29"/>
                    <a:gd name="T16" fmla="*/ 79 w 81"/>
                    <a:gd name="T17" fmla="*/ 26 h 29"/>
                    <a:gd name="T18" fmla="*/ 79 w 81"/>
                    <a:gd name="T19" fmla="*/ 26 h 29"/>
                    <a:gd name="T20" fmla="*/ 79 w 81"/>
                    <a:gd name="T21" fmla="*/ 26 h 29"/>
                    <a:gd name="T22" fmla="*/ 79 w 81"/>
                    <a:gd name="T23" fmla="*/ 26 h 29"/>
                    <a:gd name="T24" fmla="*/ 79 w 81"/>
                    <a:gd name="T25" fmla="*/ 26 h 29"/>
                    <a:gd name="T26" fmla="*/ 79 w 81"/>
                    <a:gd name="T27" fmla="*/ 26 h 29"/>
                    <a:gd name="T28" fmla="*/ 81 w 81"/>
                    <a:gd name="T29" fmla="*/ 26 h 29"/>
                    <a:gd name="T30" fmla="*/ 81 w 81"/>
                    <a:gd name="T31" fmla="*/ 29 h 29"/>
                    <a:gd name="T32" fmla="*/ 0 w 81"/>
                    <a:gd name="T33" fmla="*/ 0 h 29"/>
                    <a:gd name="T34" fmla="*/ 0 w 81"/>
                    <a:gd name="T35" fmla="*/ 0 h 29"/>
                    <a:gd name="T36" fmla="*/ 0 w 81"/>
                    <a:gd name="T37" fmla="*/ 0 h 29"/>
                    <a:gd name="T38" fmla="*/ 0 w 81"/>
                    <a:gd name="T39" fmla="*/ 2 h 29"/>
                    <a:gd name="T40" fmla="*/ 0 w 81"/>
                    <a:gd name="T41" fmla="*/ 0 h 29"/>
                    <a:gd name="T42" fmla="*/ 0 w 81"/>
                    <a:gd name="T43" fmla="*/ 0 h 29"/>
                    <a:gd name="T44" fmla="*/ 3 w 81"/>
                    <a:gd name="T45" fmla="*/ 0 h 29"/>
                    <a:gd name="T46" fmla="*/ 0 w 81"/>
                    <a:gd name="T47" fmla="*/ 0 h 29"/>
                    <a:gd name="T48" fmla="*/ 0 w 81"/>
                    <a:gd name="T49" fmla="*/ 2 h 29"/>
                    <a:gd name="T50" fmla="*/ 3 w 81"/>
                    <a:gd name="T51" fmla="*/ 2 h 29"/>
                    <a:gd name="T52" fmla="*/ 3 w 81"/>
                    <a:gd name="T53" fmla="*/ 2 h 29"/>
                    <a:gd name="T54" fmla="*/ 3 w 81"/>
                    <a:gd name="T55" fmla="*/ 2 h 29"/>
                    <a:gd name="T56" fmla="*/ 3 w 81"/>
                    <a:gd name="T57" fmla="*/ 2 h 29"/>
                    <a:gd name="T58" fmla="*/ 3 w 81"/>
                    <a:gd name="T59" fmla="*/ 0 h 29"/>
                    <a:gd name="T60" fmla="*/ 3 w 81"/>
                    <a:gd name="T61" fmla="*/ 0 h 29"/>
                    <a:gd name="T62" fmla="*/ 3 w 81"/>
                    <a:gd name="T63" fmla="*/ 0 h 29"/>
                    <a:gd name="T64" fmla="*/ 3 w 81"/>
                    <a:gd name="T65" fmla="*/ 0 h 29"/>
                    <a:gd name="T66" fmla="*/ 3 w 81"/>
                    <a:gd name="T67" fmla="*/ 0 h 29"/>
                    <a:gd name="T68" fmla="*/ 3 w 81"/>
                    <a:gd name="T69" fmla="*/ 2 h 29"/>
                    <a:gd name="T70" fmla="*/ 3 w 81"/>
                    <a:gd name="T71" fmla="*/ 2 h 29"/>
                    <a:gd name="T72" fmla="*/ 3 w 81"/>
                    <a:gd name="T73" fmla="*/ 2 h 29"/>
                    <a:gd name="T74" fmla="*/ 3 w 81"/>
                    <a:gd name="T75" fmla="*/ 2 h 29"/>
                    <a:gd name="T76" fmla="*/ 0 w 81"/>
                    <a:gd name="T77" fmla="*/ 2 h 29"/>
                    <a:gd name="T78" fmla="*/ 0 w 81"/>
                    <a:gd name="T79" fmla="*/ 2 h 29"/>
                    <a:gd name="T80" fmla="*/ 0 w 81"/>
                    <a:gd name="T81" fmla="*/ 2 h 29"/>
                    <a:gd name="T82" fmla="*/ 0 w 81"/>
                    <a:gd name="T83" fmla="*/ 2 h 29"/>
                    <a:gd name="T84" fmla="*/ 0 w 81"/>
                    <a:gd name="T85" fmla="*/ 2 h 29"/>
                    <a:gd name="T86" fmla="*/ 0 w 81"/>
                    <a:gd name="T87" fmla="*/ 2 h 29"/>
                    <a:gd name="T88" fmla="*/ 0 w 81"/>
                    <a:gd name="T89" fmla="*/ 2 h 29"/>
                    <a:gd name="T90" fmla="*/ 0 w 81"/>
                    <a:gd name="T91" fmla="*/ 2 h 29"/>
                    <a:gd name="T92" fmla="*/ 0 w 81"/>
                    <a:gd name="T93" fmla="*/ 2 h 29"/>
                    <a:gd name="T94" fmla="*/ 0 w 81"/>
                    <a:gd name="T95" fmla="*/ 2 h 29"/>
                    <a:gd name="T96" fmla="*/ 0 w 81"/>
                    <a:gd name="T97" fmla="*/ 2 h 29"/>
                    <a:gd name="T98" fmla="*/ 0 w 81"/>
                    <a:gd name="T99" fmla="*/ 0 h 29"/>
                    <a:gd name="T100" fmla="*/ 0 w 81"/>
                    <a:gd name="T101" fmla="*/ 0 h 29"/>
                    <a:gd name="T102" fmla="*/ 0 w 81"/>
                    <a:gd name="T103" fmla="*/ 0 h 29"/>
                    <a:gd name="T104" fmla="*/ 0 w 81"/>
                    <a:gd name="T10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29">
                      <a:moveTo>
                        <a:pt x="81" y="29"/>
                      </a:moveTo>
                      <a:lnTo>
                        <a:pt x="81" y="29"/>
                      </a:lnTo>
                      <a:lnTo>
                        <a:pt x="81" y="29"/>
                      </a:lnTo>
                      <a:lnTo>
                        <a:pt x="81" y="29"/>
                      </a:lnTo>
                      <a:lnTo>
                        <a:pt x="81" y="29"/>
                      </a:lnTo>
                      <a:lnTo>
                        <a:pt x="81" y="29"/>
                      </a:lnTo>
                      <a:lnTo>
                        <a:pt x="81" y="29"/>
                      </a:lnTo>
                      <a:lnTo>
                        <a:pt x="81" y="29"/>
                      </a:lnTo>
                      <a:lnTo>
                        <a:pt x="81" y="29"/>
                      </a:lnTo>
                      <a:lnTo>
                        <a:pt x="81" y="29"/>
                      </a:lnTo>
                      <a:lnTo>
                        <a:pt x="81" y="29"/>
                      </a:lnTo>
                      <a:lnTo>
                        <a:pt x="79" y="29"/>
                      </a:lnTo>
                      <a:lnTo>
                        <a:pt x="79" y="29"/>
                      </a:lnTo>
                      <a:lnTo>
                        <a:pt x="79" y="26"/>
                      </a:lnTo>
                      <a:lnTo>
                        <a:pt x="79" y="26"/>
                      </a:lnTo>
                      <a:lnTo>
                        <a:pt x="79" y="26"/>
                      </a:lnTo>
                      <a:lnTo>
                        <a:pt x="79" y="26"/>
                      </a:lnTo>
                      <a:lnTo>
                        <a:pt x="79" y="26"/>
                      </a:lnTo>
                      <a:lnTo>
                        <a:pt x="79" y="26"/>
                      </a:lnTo>
                      <a:lnTo>
                        <a:pt x="79" y="26"/>
                      </a:lnTo>
                      <a:lnTo>
                        <a:pt x="79" y="26"/>
                      </a:lnTo>
                      <a:lnTo>
                        <a:pt x="79" y="26"/>
                      </a:lnTo>
                      <a:lnTo>
                        <a:pt x="79" y="26"/>
                      </a:lnTo>
                      <a:lnTo>
                        <a:pt x="79" y="26"/>
                      </a:lnTo>
                      <a:lnTo>
                        <a:pt x="79" y="26"/>
                      </a:lnTo>
                      <a:lnTo>
                        <a:pt x="79" y="26"/>
                      </a:lnTo>
                      <a:lnTo>
                        <a:pt x="79" y="26"/>
                      </a:lnTo>
                      <a:lnTo>
                        <a:pt x="79" y="26"/>
                      </a:lnTo>
                      <a:lnTo>
                        <a:pt x="81" y="26"/>
                      </a:lnTo>
                      <a:lnTo>
                        <a:pt x="81" y="26"/>
                      </a:lnTo>
                      <a:lnTo>
                        <a:pt x="81" y="29"/>
                      </a:lnTo>
                      <a:lnTo>
                        <a:pt x="81" y="29"/>
                      </a:lnTo>
                      <a:lnTo>
                        <a:pt x="81" y="29"/>
                      </a:lnTo>
                      <a:close/>
                      <a:moveTo>
                        <a:pt x="0" y="0"/>
                      </a:moveTo>
                      <a:lnTo>
                        <a:pt x="0" y="0"/>
                      </a:lnTo>
                      <a:lnTo>
                        <a:pt x="0" y="0"/>
                      </a:lnTo>
                      <a:lnTo>
                        <a:pt x="0" y="0"/>
                      </a:lnTo>
                      <a:lnTo>
                        <a:pt x="0" y="0"/>
                      </a:lnTo>
                      <a:lnTo>
                        <a:pt x="0" y="0"/>
                      </a:lnTo>
                      <a:lnTo>
                        <a:pt x="0" y="2"/>
                      </a:lnTo>
                      <a:lnTo>
                        <a:pt x="0" y="2"/>
                      </a:lnTo>
                      <a:lnTo>
                        <a:pt x="0" y="0"/>
                      </a:lnTo>
                      <a:lnTo>
                        <a:pt x="0" y="0"/>
                      </a:lnTo>
                      <a:lnTo>
                        <a:pt x="0" y="0"/>
                      </a:lnTo>
                      <a:lnTo>
                        <a:pt x="3" y="0"/>
                      </a:lnTo>
                      <a:lnTo>
                        <a:pt x="3" y="0"/>
                      </a:lnTo>
                      <a:lnTo>
                        <a:pt x="0" y="0"/>
                      </a:lnTo>
                      <a:lnTo>
                        <a:pt x="0" y="0"/>
                      </a:lnTo>
                      <a:lnTo>
                        <a:pt x="0" y="0"/>
                      </a:lnTo>
                      <a:lnTo>
                        <a:pt x="0" y="2"/>
                      </a:lnTo>
                      <a:lnTo>
                        <a:pt x="3" y="2"/>
                      </a:lnTo>
                      <a:lnTo>
                        <a:pt x="3" y="2"/>
                      </a:lnTo>
                      <a:lnTo>
                        <a:pt x="3" y="2"/>
                      </a:lnTo>
                      <a:lnTo>
                        <a:pt x="3" y="2"/>
                      </a:lnTo>
                      <a:lnTo>
                        <a:pt x="3" y="2"/>
                      </a:lnTo>
                      <a:lnTo>
                        <a:pt x="3" y="2"/>
                      </a:lnTo>
                      <a:lnTo>
                        <a:pt x="3" y="2"/>
                      </a:lnTo>
                      <a:lnTo>
                        <a:pt x="3" y="2"/>
                      </a:lnTo>
                      <a:lnTo>
                        <a:pt x="3" y="2"/>
                      </a:lnTo>
                      <a:lnTo>
                        <a:pt x="3" y="0"/>
                      </a:lnTo>
                      <a:lnTo>
                        <a:pt x="3" y="0"/>
                      </a:lnTo>
                      <a:lnTo>
                        <a:pt x="3" y="0"/>
                      </a:lnTo>
                      <a:lnTo>
                        <a:pt x="3" y="0"/>
                      </a:lnTo>
                      <a:lnTo>
                        <a:pt x="3" y="0"/>
                      </a:lnTo>
                      <a:lnTo>
                        <a:pt x="3" y="0"/>
                      </a:lnTo>
                      <a:lnTo>
                        <a:pt x="3" y="0"/>
                      </a:lnTo>
                      <a:lnTo>
                        <a:pt x="3" y="0"/>
                      </a:lnTo>
                      <a:lnTo>
                        <a:pt x="3" y="0"/>
                      </a:lnTo>
                      <a:lnTo>
                        <a:pt x="3" y="2"/>
                      </a:lnTo>
                      <a:lnTo>
                        <a:pt x="3" y="2"/>
                      </a:lnTo>
                      <a:lnTo>
                        <a:pt x="3" y="2"/>
                      </a:lnTo>
                      <a:lnTo>
                        <a:pt x="3" y="2"/>
                      </a:lnTo>
                      <a:lnTo>
                        <a:pt x="3" y="2"/>
                      </a:lnTo>
                      <a:lnTo>
                        <a:pt x="3" y="2"/>
                      </a:lnTo>
                      <a:lnTo>
                        <a:pt x="3" y="2"/>
                      </a:lnTo>
                      <a:lnTo>
                        <a:pt x="3"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0"/>
                      </a:lnTo>
                      <a:lnTo>
                        <a:pt x="0" y="0"/>
                      </a:lnTo>
                      <a:lnTo>
                        <a:pt x="0" y="0"/>
                      </a:lnTo>
                      <a:lnTo>
                        <a:pt x="0" y="0"/>
                      </a:lnTo>
                      <a:lnTo>
                        <a:pt x="0" y="0"/>
                      </a:lnTo>
                      <a:lnTo>
                        <a:pt x="0" y="0"/>
                      </a:lnTo>
                      <a:lnTo>
                        <a:pt x="0" y="0"/>
                      </a:lnTo>
                      <a:lnTo>
                        <a:pt x="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0" name="Freeform 57954"/>
                <p:cNvSpPr>
                  <a:spLocks noEditPoints="1"/>
                </p:cNvSpPr>
                <p:nvPr/>
              </p:nvSpPr>
              <p:spPr bwMode="auto">
                <a:xfrm>
                  <a:off x="3524145" y="4858396"/>
                  <a:ext cx="372774" cy="168244"/>
                </a:xfrm>
                <a:custGeom>
                  <a:avLst/>
                  <a:gdLst>
                    <a:gd name="T0" fmla="*/ 12 w 105"/>
                    <a:gd name="T1" fmla="*/ 45 h 57"/>
                    <a:gd name="T2" fmla="*/ 12 w 105"/>
                    <a:gd name="T3" fmla="*/ 50 h 57"/>
                    <a:gd name="T4" fmla="*/ 7 w 105"/>
                    <a:gd name="T5" fmla="*/ 54 h 57"/>
                    <a:gd name="T6" fmla="*/ 5 w 105"/>
                    <a:gd name="T7" fmla="*/ 57 h 57"/>
                    <a:gd name="T8" fmla="*/ 3 w 105"/>
                    <a:gd name="T9" fmla="*/ 54 h 57"/>
                    <a:gd name="T10" fmla="*/ 3 w 105"/>
                    <a:gd name="T11" fmla="*/ 50 h 57"/>
                    <a:gd name="T12" fmla="*/ 3 w 105"/>
                    <a:gd name="T13" fmla="*/ 50 h 57"/>
                    <a:gd name="T14" fmla="*/ 7 w 105"/>
                    <a:gd name="T15" fmla="*/ 45 h 57"/>
                    <a:gd name="T16" fmla="*/ 10 w 105"/>
                    <a:gd name="T17" fmla="*/ 43 h 57"/>
                    <a:gd name="T18" fmla="*/ 67 w 105"/>
                    <a:gd name="T19" fmla="*/ 5 h 57"/>
                    <a:gd name="T20" fmla="*/ 62 w 105"/>
                    <a:gd name="T21" fmla="*/ 9 h 57"/>
                    <a:gd name="T22" fmla="*/ 67 w 105"/>
                    <a:gd name="T23" fmla="*/ 9 h 57"/>
                    <a:gd name="T24" fmla="*/ 64 w 105"/>
                    <a:gd name="T25" fmla="*/ 12 h 57"/>
                    <a:gd name="T26" fmla="*/ 69 w 105"/>
                    <a:gd name="T27" fmla="*/ 16 h 57"/>
                    <a:gd name="T28" fmla="*/ 71 w 105"/>
                    <a:gd name="T29" fmla="*/ 14 h 57"/>
                    <a:gd name="T30" fmla="*/ 76 w 105"/>
                    <a:gd name="T31" fmla="*/ 14 h 57"/>
                    <a:gd name="T32" fmla="*/ 74 w 105"/>
                    <a:gd name="T33" fmla="*/ 19 h 57"/>
                    <a:gd name="T34" fmla="*/ 74 w 105"/>
                    <a:gd name="T35" fmla="*/ 24 h 57"/>
                    <a:gd name="T36" fmla="*/ 69 w 105"/>
                    <a:gd name="T37" fmla="*/ 28 h 57"/>
                    <a:gd name="T38" fmla="*/ 67 w 105"/>
                    <a:gd name="T39" fmla="*/ 31 h 57"/>
                    <a:gd name="T40" fmla="*/ 62 w 105"/>
                    <a:gd name="T41" fmla="*/ 35 h 57"/>
                    <a:gd name="T42" fmla="*/ 59 w 105"/>
                    <a:gd name="T43" fmla="*/ 33 h 57"/>
                    <a:gd name="T44" fmla="*/ 52 w 105"/>
                    <a:gd name="T45" fmla="*/ 33 h 57"/>
                    <a:gd name="T46" fmla="*/ 50 w 105"/>
                    <a:gd name="T47" fmla="*/ 31 h 57"/>
                    <a:gd name="T48" fmla="*/ 52 w 105"/>
                    <a:gd name="T49" fmla="*/ 26 h 57"/>
                    <a:gd name="T50" fmla="*/ 45 w 105"/>
                    <a:gd name="T51" fmla="*/ 26 h 57"/>
                    <a:gd name="T52" fmla="*/ 43 w 105"/>
                    <a:gd name="T53" fmla="*/ 28 h 57"/>
                    <a:gd name="T54" fmla="*/ 43 w 105"/>
                    <a:gd name="T55" fmla="*/ 28 h 57"/>
                    <a:gd name="T56" fmla="*/ 41 w 105"/>
                    <a:gd name="T57" fmla="*/ 26 h 57"/>
                    <a:gd name="T58" fmla="*/ 41 w 105"/>
                    <a:gd name="T59" fmla="*/ 26 h 57"/>
                    <a:gd name="T60" fmla="*/ 38 w 105"/>
                    <a:gd name="T61" fmla="*/ 24 h 57"/>
                    <a:gd name="T62" fmla="*/ 43 w 105"/>
                    <a:gd name="T63" fmla="*/ 19 h 57"/>
                    <a:gd name="T64" fmla="*/ 48 w 105"/>
                    <a:gd name="T65" fmla="*/ 14 h 57"/>
                    <a:gd name="T66" fmla="*/ 52 w 105"/>
                    <a:gd name="T67" fmla="*/ 12 h 57"/>
                    <a:gd name="T68" fmla="*/ 57 w 105"/>
                    <a:gd name="T69" fmla="*/ 7 h 57"/>
                    <a:gd name="T70" fmla="*/ 62 w 105"/>
                    <a:gd name="T71" fmla="*/ 7 h 57"/>
                    <a:gd name="T72" fmla="*/ 64 w 105"/>
                    <a:gd name="T73" fmla="*/ 5 h 57"/>
                    <a:gd name="T74" fmla="*/ 97 w 105"/>
                    <a:gd name="T75" fmla="*/ 2 h 57"/>
                    <a:gd name="T76" fmla="*/ 97 w 105"/>
                    <a:gd name="T77" fmla="*/ 2 h 57"/>
                    <a:gd name="T78" fmla="*/ 100 w 105"/>
                    <a:gd name="T79" fmla="*/ 5 h 57"/>
                    <a:gd name="T80" fmla="*/ 102 w 105"/>
                    <a:gd name="T81" fmla="*/ 2 h 57"/>
                    <a:gd name="T82" fmla="*/ 102 w 105"/>
                    <a:gd name="T83" fmla="*/ 7 h 57"/>
                    <a:gd name="T84" fmla="*/ 102 w 105"/>
                    <a:gd name="T85" fmla="*/ 7 h 57"/>
                    <a:gd name="T86" fmla="*/ 102 w 105"/>
                    <a:gd name="T87" fmla="*/ 12 h 57"/>
                    <a:gd name="T88" fmla="*/ 95 w 105"/>
                    <a:gd name="T89" fmla="*/ 7 h 57"/>
                    <a:gd name="T90" fmla="*/ 88 w 105"/>
                    <a:gd name="T91" fmla="*/ 5 h 57"/>
                    <a:gd name="T92" fmla="*/ 86 w 105"/>
                    <a:gd name="T93" fmla="*/ 2 h 57"/>
                    <a:gd name="T94" fmla="*/ 88 w 105"/>
                    <a:gd name="T95" fmla="*/ 0 h 57"/>
                    <a:gd name="T96" fmla="*/ 90 w 105"/>
                    <a:gd name="T97"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57">
                      <a:moveTo>
                        <a:pt x="12" y="43"/>
                      </a:moveTo>
                      <a:lnTo>
                        <a:pt x="12" y="45"/>
                      </a:lnTo>
                      <a:lnTo>
                        <a:pt x="14" y="45"/>
                      </a:lnTo>
                      <a:lnTo>
                        <a:pt x="12" y="45"/>
                      </a:lnTo>
                      <a:lnTo>
                        <a:pt x="14" y="45"/>
                      </a:lnTo>
                      <a:lnTo>
                        <a:pt x="14" y="47"/>
                      </a:lnTo>
                      <a:lnTo>
                        <a:pt x="12" y="47"/>
                      </a:lnTo>
                      <a:lnTo>
                        <a:pt x="12" y="50"/>
                      </a:lnTo>
                      <a:lnTo>
                        <a:pt x="10" y="50"/>
                      </a:lnTo>
                      <a:lnTo>
                        <a:pt x="10" y="52"/>
                      </a:lnTo>
                      <a:lnTo>
                        <a:pt x="7" y="52"/>
                      </a:lnTo>
                      <a:lnTo>
                        <a:pt x="7" y="54"/>
                      </a:lnTo>
                      <a:lnTo>
                        <a:pt x="7" y="57"/>
                      </a:lnTo>
                      <a:lnTo>
                        <a:pt x="7" y="54"/>
                      </a:lnTo>
                      <a:lnTo>
                        <a:pt x="7" y="57"/>
                      </a:lnTo>
                      <a:lnTo>
                        <a:pt x="5" y="57"/>
                      </a:lnTo>
                      <a:lnTo>
                        <a:pt x="5" y="54"/>
                      </a:lnTo>
                      <a:lnTo>
                        <a:pt x="3" y="54"/>
                      </a:lnTo>
                      <a:lnTo>
                        <a:pt x="5" y="54"/>
                      </a:lnTo>
                      <a:lnTo>
                        <a:pt x="3" y="54"/>
                      </a:lnTo>
                      <a:lnTo>
                        <a:pt x="0" y="54"/>
                      </a:lnTo>
                      <a:lnTo>
                        <a:pt x="0" y="52"/>
                      </a:lnTo>
                      <a:lnTo>
                        <a:pt x="3" y="52"/>
                      </a:lnTo>
                      <a:lnTo>
                        <a:pt x="3" y="50"/>
                      </a:lnTo>
                      <a:lnTo>
                        <a:pt x="0" y="50"/>
                      </a:lnTo>
                      <a:lnTo>
                        <a:pt x="3" y="50"/>
                      </a:lnTo>
                      <a:lnTo>
                        <a:pt x="5" y="50"/>
                      </a:lnTo>
                      <a:lnTo>
                        <a:pt x="3" y="50"/>
                      </a:lnTo>
                      <a:lnTo>
                        <a:pt x="3" y="47"/>
                      </a:lnTo>
                      <a:lnTo>
                        <a:pt x="5" y="47"/>
                      </a:lnTo>
                      <a:lnTo>
                        <a:pt x="5" y="45"/>
                      </a:lnTo>
                      <a:lnTo>
                        <a:pt x="7" y="45"/>
                      </a:lnTo>
                      <a:lnTo>
                        <a:pt x="10" y="45"/>
                      </a:lnTo>
                      <a:lnTo>
                        <a:pt x="10" y="43"/>
                      </a:lnTo>
                      <a:lnTo>
                        <a:pt x="10" y="45"/>
                      </a:lnTo>
                      <a:lnTo>
                        <a:pt x="10" y="43"/>
                      </a:lnTo>
                      <a:lnTo>
                        <a:pt x="10" y="45"/>
                      </a:lnTo>
                      <a:lnTo>
                        <a:pt x="10" y="43"/>
                      </a:lnTo>
                      <a:lnTo>
                        <a:pt x="12" y="43"/>
                      </a:lnTo>
                      <a:close/>
                      <a:moveTo>
                        <a:pt x="67" y="5"/>
                      </a:moveTo>
                      <a:lnTo>
                        <a:pt x="67" y="7"/>
                      </a:lnTo>
                      <a:lnTo>
                        <a:pt x="64" y="7"/>
                      </a:lnTo>
                      <a:lnTo>
                        <a:pt x="62" y="7"/>
                      </a:lnTo>
                      <a:lnTo>
                        <a:pt x="62" y="9"/>
                      </a:lnTo>
                      <a:lnTo>
                        <a:pt x="64" y="9"/>
                      </a:lnTo>
                      <a:lnTo>
                        <a:pt x="67" y="9"/>
                      </a:lnTo>
                      <a:lnTo>
                        <a:pt x="67" y="7"/>
                      </a:lnTo>
                      <a:lnTo>
                        <a:pt x="67" y="9"/>
                      </a:lnTo>
                      <a:lnTo>
                        <a:pt x="67" y="12"/>
                      </a:lnTo>
                      <a:lnTo>
                        <a:pt x="64" y="12"/>
                      </a:lnTo>
                      <a:lnTo>
                        <a:pt x="64" y="9"/>
                      </a:lnTo>
                      <a:lnTo>
                        <a:pt x="64" y="12"/>
                      </a:lnTo>
                      <a:lnTo>
                        <a:pt x="64" y="14"/>
                      </a:lnTo>
                      <a:lnTo>
                        <a:pt x="67" y="14"/>
                      </a:lnTo>
                      <a:lnTo>
                        <a:pt x="67" y="16"/>
                      </a:lnTo>
                      <a:lnTo>
                        <a:pt x="69" y="16"/>
                      </a:lnTo>
                      <a:lnTo>
                        <a:pt x="69" y="14"/>
                      </a:lnTo>
                      <a:lnTo>
                        <a:pt x="71" y="14"/>
                      </a:lnTo>
                      <a:lnTo>
                        <a:pt x="71" y="12"/>
                      </a:lnTo>
                      <a:lnTo>
                        <a:pt x="71" y="14"/>
                      </a:lnTo>
                      <a:lnTo>
                        <a:pt x="74" y="14"/>
                      </a:lnTo>
                      <a:lnTo>
                        <a:pt x="76" y="14"/>
                      </a:lnTo>
                      <a:lnTo>
                        <a:pt x="74" y="14"/>
                      </a:lnTo>
                      <a:lnTo>
                        <a:pt x="76" y="14"/>
                      </a:lnTo>
                      <a:lnTo>
                        <a:pt x="74" y="16"/>
                      </a:lnTo>
                      <a:lnTo>
                        <a:pt x="76" y="16"/>
                      </a:lnTo>
                      <a:lnTo>
                        <a:pt x="74" y="16"/>
                      </a:lnTo>
                      <a:lnTo>
                        <a:pt x="74" y="19"/>
                      </a:lnTo>
                      <a:lnTo>
                        <a:pt x="74" y="21"/>
                      </a:lnTo>
                      <a:lnTo>
                        <a:pt x="71" y="21"/>
                      </a:lnTo>
                      <a:lnTo>
                        <a:pt x="74" y="21"/>
                      </a:lnTo>
                      <a:lnTo>
                        <a:pt x="74" y="24"/>
                      </a:lnTo>
                      <a:lnTo>
                        <a:pt x="71" y="24"/>
                      </a:lnTo>
                      <a:lnTo>
                        <a:pt x="71" y="26"/>
                      </a:lnTo>
                      <a:lnTo>
                        <a:pt x="69" y="26"/>
                      </a:lnTo>
                      <a:lnTo>
                        <a:pt x="69" y="28"/>
                      </a:lnTo>
                      <a:lnTo>
                        <a:pt x="69" y="31"/>
                      </a:lnTo>
                      <a:lnTo>
                        <a:pt x="69" y="28"/>
                      </a:lnTo>
                      <a:lnTo>
                        <a:pt x="69" y="31"/>
                      </a:lnTo>
                      <a:lnTo>
                        <a:pt x="67" y="31"/>
                      </a:lnTo>
                      <a:lnTo>
                        <a:pt x="67" y="33"/>
                      </a:lnTo>
                      <a:lnTo>
                        <a:pt x="64" y="33"/>
                      </a:lnTo>
                      <a:lnTo>
                        <a:pt x="64" y="35"/>
                      </a:lnTo>
                      <a:lnTo>
                        <a:pt x="62" y="35"/>
                      </a:lnTo>
                      <a:lnTo>
                        <a:pt x="59" y="35"/>
                      </a:lnTo>
                      <a:lnTo>
                        <a:pt x="59" y="33"/>
                      </a:lnTo>
                      <a:lnTo>
                        <a:pt x="59" y="35"/>
                      </a:lnTo>
                      <a:lnTo>
                        <a:pt x="59" y="33"/>
                      </a:lnTo>
                      <a:lnTo>
                        <a:pt x="57" y="33"/>
                      </a:lnTo>
                      <a:lnTo>
                        <a:pt x="55" y="31"/>
                      </a:lnTo>
                      <a:lnTo>
                        <a:pt x="55" y="33"/>
                      </a:lnTo>
                      <a:lnTo>
                        <a:pt x="52" y="33"/>
                      </a:lnTo>
                      <a:lnTo>
                        <a:pt x="52" y="31"/>
                      </a:lnTo>
                      <a:lnTo>
                        <a:pt x="52" y="33"/>
                      </a:lnTo>
                      <a:lnTo>
                        <a:pt x="52" y="31"/>
                      </a:lnTo>
                      <a:lnTo>
                        <a:pt x="50" y="31"/>
                      </a:lnTo>
                      <a:lnTo>
                        <a:pt x="52" y="28"/>
                      </a:lnTo>
                      <a:lnTo>
                        <a:pt x="50" y="28"/>
                      </a:lnTo>
                      <a:lnTo>
                        <a:pt x="50" y="26"/>
                      </a:lnTo>
                      <a:lnTo>
                        <a:pt x="52" y="26"/>
                      </a:lnTo>
                      <a:lnTo>
                        <a:pt x="50" y="24"/>
                      </a:lnTo>
                      <a:lnTo>
                        <a:pt x="48" y="24"/>
                      </a:lnTo>
                      <a:lnTo>
                        <a:pt x="45" y="24"/>
                      </a:lnTo>
                      <a:lnTo>
                        <a:pt x="45" y="26"/>
                      </a:lnTo>
                      <a:lnTo>
                        <a:pt x="45" y="24"/>
                      </a:lnTo>
                      <a:lnTo>
                        <a:pt x="45" y="26"/>
                      </a:lnTo>
                      <a:lnTo>
                        <a:pt x="43" y="26"/>
                      </a:lnTo>
                      <a:lnTo>
                        <a:pt x="43" y="28"/>
                      </a:lnTo>
                      <a:lnTo>
                        <a:pt x="45" y="28"/>
                      </a:lnTo>
                      <a:lnTo>
                        <a:pt x="43" y="28"/>
                      </a:lnTo>
                      <a:lnTo>
                        <a:pt x="43" y="26"/>
                      </a:lnTo>
                      <a:lnTo>
                        <a:pt x="43" y="28"/>
                      </a:lnTo>
                      <a:lnTo>
                        <a:pt x="43" y="26"/>
                      </a:lnTo>
                      <a:lnTo>
                        <a:pt x="43" y="24"/>
                      </a:lnTo>
                      <a:lnTo>
                        <a:pt x="41" y="24"/>
                      </a:lnTo>
                      <a:lnTo>
                        <a:pt x="41" y="26"/>
                      </a:lnTo>
                      <a:lnTo>
                        <a:pt x="41" y="24"/>
                      </a:lnTo>
                      <a:lnTo>
                        <a:pt x="41" y="26"/>
                      </a:lnTo>
                      <a:lnTo>
                        <a:pt x="41" y="24"/>
                      </a:lnTo>
                      <a:lnTo>
                        <a:pt x="41" y="26"/>
                      </a:lnTo>
                      <a:lnTo>
                        <a:pt x="41" y="24"/>
                      </a:lnTo>
                      <a:lnTo>
                        <a:pt x="38" y="24"/>
                      </a:lnTo>
                      <a:lnTo>
                        <a:pt x="41" y="24"/>
                      </a:lnTo>
                      <a:lnTo>
                        <a:pt x="38" y="24"/>
                      </a:lnTo>
                      <a:lnTo>
                        <a:pt x="38" y="21"/>
                      </a:lnTo>
                      <a:lnTo>
                        <a:pt x="41" y="21"/>
                      </a:lnTo>
                      <a:lnTo>
                        <a:pt x="41" y="19"/>
                      </a:lnTo>
                      <a:lnTo>
                        <a:pt x="43" y="19"/>
                      </a:lnTo>
                      <a:lnTo>
                        <a:pt x="43" y="16"/>
                      </a:lnTo>
                      <a:lnTo>
                        <a:pt x="45" y="16"/>
                      </a:lnTo>
                      <a:lnTo>
                        <a:pt x="48" y="16"/>
                      </a:lnTo>
                      <a:lnTo>
                        <a:pt x="48" y="14"/>
                      </a:lnTo>
                      <a:lnTo>
                        <a:pt x="50" y="12"/>
                      </a:lnTo>
                      <a:lnTo>
                        <a:pt x="52" y="12"/>
                      </a:lnTo>
                      <a:lnTo>
                        <a:pt x="52" y="9"/>
                      </a:lnTo>
                      <a:lnTo>
                        <a:pt x="52" y="12"/>
                      </a:lnTo>
                      <a:lnTo>
                        <a:pt x="52" y="9"/>
                      </a:lnTo>
                      <a:lnTo>
                        <a:pt x="55" y="9"/>
                      </a:lnTo>
                      <a:lnTo>
                        <a:pt x="57" y="9"/>
                      </a:lnTo>
                      <a:lnTo>
                        <a:pt x="57" y="7"/>
                      </a:lnTo>
                      <a:lnTo>
                        <a:pt x="59" y="7"/>
                      </a:lnTo>
                      <a:lnTo>
                        <a:pt x="62" y="7"/>
                      </a:lnTo>
                      <a:lnTo>
                        <a:pt x="64" y="7"/>
                      </a:lnTo>
                      <a:lnTo>
                        <a:pt x="62" y="7"/>
                      </a:lnTo>
                      <a:lnTo>
                        <a:pt x="64" y="7"/>
                      </a:lnTo>
                      <a:lnTo>
                        <a:pt x="64" y="5"/>
                      </a:lnTo>
                      <a:lnTo>
                        <a:pt x="64" y="7"/>
                      </a:lnTo>
                      <a:lnTo>
                        <a:pt x="64" y="5"/>
                      </a:lnTo>
                      <a:lnTo>
                        <a:pt x="67" y="5"/>
                      </a:lnTo>
                      <a:close/>
                      <a:moveTo>
                        <a:pt x="95" y="0"/>
                      </a:moveTo>
                      <a:lnTo>
                        <a:pt x="95" y="2"/>
                      </a:lnTo>
                      <a:lnTo>
                        <a:pt x="97" y="2"/>
                      </a:lnTo>
                      <a:lnTo>
                        <a:pt x="97" y="0"/>
                      </a:lnTo>
                      <a:lnTo>
                        <a:pt x="97" y="2"/>
                      </a:lnTo>
                      <a:lnTo>
                        <a:pt x="97" y="0"/>
                      </a:lnTo>
                      <a:lnTo>
                        <a:pt x="97" y="2"/>
                      </a:lnTo>
                      <a:lnTo>
                        <a:pt x="100" y="2"/>
                      </a:lnTo>
                      <a:lnTo>
                        <a:pt x="100" y="5"/>
                      </a:lnTo>
                      <a:lnTo>
                        <a:pt x="100" y="2"/>
                      </a:lnTo>
                      <a:lnTo>
                        <a:pt x="100" y="5"/>
                      </a:lnTo>
                      <a:lnTo>
                        <a:pt x="100" y="2"/>
                      </a:lnTo>
                      <a:lnTo>
                        <a:pt x="100" y="5"/>
                      </a:lnTo>
                      <a:lnTo>
                        <a:pt x="100" y="2"/>
                      </a:lnTo>
                      <a:lnTo>
                        <a:pt x="102" y="2"/>
                      </a:lnTo>
                      <a:lnTo>
                        <a:pt x="102" y="5"/>
                      </a:lnTo>
                      <a:lnTo>
                        <a:pt x="102" y="2"/>
                      </a:lnTo>
                      <a:lnTo>
                        <a:pt x="102" y="5"/>
                      </a:lnTo>
                      <a:lnTo>
                        <a:pt x="102" y="7"/>
                      </a:lnTo>
                      <a:lnTo>
                        <a:pt x="102" y="9"/>
                      </a:lnTo>
                      <a:lnTo>
                        <a:pt x="105" y="9"/>
                      </a:lnTo>
                      <a:lnTo>
                        <a:pt x="102" y="9"/>
                      </a:lnTo>
                      <a:lnTo>
                        <a:pt x="102" y="7"/>
                      </a:lnTo>
                      <a:lnTo>
                        <a:pt x="102" y="9"/>
                      </a:lnTo>
                      <a:lnTo>
                        <a:pt x="102" y="7"/>
                      </a:lnTo>
                      <a:lnTo>
                        <a:pt x="102" y="9"/>
                      </a:lnTo>
                      <a:lnTo>
                        <a:pt x="102" y="12"/>
                      </a:lnTo>
                      <a:lnTo>
                        <a:pt x="100" y="12"/>
                      </a:lnTo>
                      <a:lnTo>
                        <a:pt x="97" y="9"/>
                      </a:lnTo>
                      <a:lnTo>
                        <a:pt x="95" y="9"/>
                      </a:lnTo>
                      <a:lnTo>
                        <a:pt x="95" y="7"/>
                      </a:lnTo>
                      <a:lnTo>
                        <a:pt x="93" y="7"/>
                      </a:lnTo>
                      <a:lnTo>
                        <a:pt x="90" y="7"/>
                      </a:lnTo>
                      <a:lnTo>
                        <a:pt x="88" y="7"/>
                      </a:lnTo>
                      <a:lnTo>
                        <a:pt x="88" y="5"/>
                      </a:lnTo>
                      <a:lnTo>
                        <a:pt x="86" y="5"/>
                      </a:lnTo>
                      <a:lnTo>
                        <a:pt x="86" y="2"/>
                      </a:lnTo>
                      <a:lnTo>
                        <a:pt x="86" y="5"/>
                      </a:lnTo>
                      <a:lnTo>
                        <a:pt x="86" y="2"/>
                      </a:lnTo>
                      <a:lnTo>
                        <a:pt x="88" y="2"/>
                      </a:lnTo>
                      <a:lnTo>
                        <a:pt x="88" y="0"/>
                      </a:lnTo>
                      <a:lnTo>
                        <a:pt x="88" y="2"/>
                      </a:lnTo>
                      <a:lnTo>
                        <a:pt x="88" y="0"/>
                      </a:lnTo>
                      <a:lnTo>
                        <a:pt x="90" y="0"/>
                      </a:lnTo>
                      <a:lnTo>
                        <a:pt x="90" y="2"/>
                      </a:lnTo>
                      <a:lnTo>
                        <a:pt x="90" y="0"/>
                      </a:lnTo>
                      <a:lnTo>
                        <a:pt x="90" y="2"/>
                      </a:lnTo>
                      <a:lnTo>
                        <a:pt x="90" y="0"/>
                      </a:lnTo>
                      <a:lnTo>
                        <a:pt x="93" y="0"/>
                      </a:lnTo>
                      <a:lnTo>
                        <a:pt x="95"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1" name="Freeform 57955"/>
                <p:cNvSpPr>
                  <a:spLocks noEditPoints="1"/>
                </p:cNvSpPr>
                <p:nvPr/>
              </p:nvSpPr>
              <p:spPr bwMode="auto">
                <a:xfrm>
                  <a:off x="2295770" y="4359568"/>
                  <a:ext cx="1480443" cy="1038975"/>
                </a:xfrm>
                <a:custGeom>
                  <a:avLst/>
                  <a:gdLst>
                    <a:gd name="T0" fmla="*/ 192 w 417"/>
                    <a:gd name="T1" fmla="*/ 17 h 352"/>
                    <a:gd name="T2" fmla="*/ 206 w 417"/>
                    <a:gd name="T3" fmla="*/ 19 h 352"/>
                    <a:gd name="T4" fmla="*/ 216 w 417"/>
                    <a:gd name="T5" fmla="*/ 17 h 352"/>
                    <a:gd name="T6" fmla="*/ 247 w 417"/>
                    <a:gd name="T7" fmla="*/ 19 h 352"/>
                    <a:gd name="T8" fmla="*/ 261 w 417"/>
                    <a:gd name="T9" fmla="*/ 29 h 352"/>
                    <a:gd name="T10" fmla="*/ 282 w 417"/>
                    <a:gd name="T11" fmla="*/ 38 h 352"/>
                    <a:gd name="T12" fmla="*/ 315 w 417"/>
                    <a:gd name="T13" fmla="*/ 48 h 352"/>
                    <a:gd name="T14" fmla="*/ 344 w 417"/>
                    <a:gd name="T15" fmla="*/ 45 h 352"/>
                    <a:gd name="T16" fmla="*/ 363 w 417"/>
                    <a:gd name="T17" fmla="*/ 57 h 352"/>
                    <a:gd name="T18" fmla="*/ 396 w 417"/>
                    <a:gd name="T19" fmla="*/ 67 h 352"/>
                    <a:gd name="T20" fmla="*/ 415 w 417"/>
                    <a:gd name="T21" fmla="*/ 67 h 352"/>
                    <a:gd name="T22" fmla="*/ 408 w 417"/>
                    <a:gd name="T23" fmla="*/ 90 h 352"/>
                    <a:gd name="T24" fmla="*/ 379 w 417"/>
                    <a:gd name="T25" fmla="*/ 109 h 352"/>
                    <a:gd name="T26" fmla="*/ 349 w 417"/>
                    <a:gd name="T27" fmla="*/ 121 h 352"/>
                    <a:gd name="T28" fmla="*/ 332 w 417"/>
                    <a:gd name="T29" fmla="*/ 138 h 352"/>
                    <a:gd name="T30" fmla="*/ 322 w 417"/>
                    <a:gd name="T31" fmla="*/ 135 h 352"/>
                    <a:gd name="T32" fmla="*/ 330 w 417"/>
                    <a:gd name="T33" fmla="*/ 147 h 352"/>
                    <a:gd name="T34" fmla="*/ 313 w 417"/>
                    <a:gd name="T35" fmla="*/ 166 h 352"/>
                    <a:gd name="T36" fmla="*/ 294 w 417"/>
                    <a:gd name="T37" fmla="*/ 197 h 352"/>
                    <a:gd name="T38" fmla="*/ 313 w 417"/>
                    <a:gd name="T39" fmla="*/ 226 h 352"/>
                    <a:gd name="T40" fmla="*/ 294 w 417"/>
                    <a:gd name="T41" fmla="*/ 245 h 352"/>
                    <a:gd name="T42" fmla="*/ 282 w 417"/>
                    <a:gd name="T43" fmla="*/ 271 h 352"/>
                    <a:gd name="T44" fmla="*/ 275 w 417"/>
                    <a:gd name="T45" fmla="*/ 283 h 352"/>
                    <a:gd name="T46" fmla="*/ 256 w 417"/>
                    <a:gd name="T47" fmla="*/ 288 h 352"/>
                    <a:gd name="T48" fmla="*/ 237 w 417"/>
                    <a:gd name="T49" fmla="*/ 316 h 352"/>
                    <a:gd name="T50" fmla="*/ 197 w 417"/>
                    <a:gd name="T51" fmla="*/ 318 h 352"/>
                    <a:gd name="T52" fmla="*/ 161 w 417"/>
                    <a:gd name="T53" fmla="*/ 321 h 352"/>
                    <a:gd name="T54" fmla="*/ 135 w 417"/>
                    <a:gd name="T55" fmla="*/ 335 h 352"/>
                    <a:gd name="T56" fmla="*/ 111 w 417"/>
                    <a:gd name="T57" fmla="*/ 342 h 352"/>
                    <a:gd name="T58" fmla="*/ 99 w 417"/>
                    <a:gd name="T59" fmla="*/ 328 h 352"/>
                    <a:gd name="T60" fmla="*/ 95 w 417"/>
                    <a:gd name="T61" fmla="*/ 309 h 352"/>
                    <a:gd name="T62" fmla="*/ 78 w 417"/>
                    <a:gd name="T63" fmla="*/ 295 h 352"/>
                    <a:gd name="T64" fmla="*/ 73 w 417"/>
                    <a:gd name="T65" fmla="*/ 297 h 352"/>
                    <a:gd name="T66" fmla="*/ 59 w 417"/>
                    <a:gd name="T67" fmla="*/ 283 h 352"/>
                    <a:gd name="T68" fmla="*/ 76 w 417"/>
                    <a:gd name="T69" fmla="*/ 257 h 352"/>
                    <a:gd name="T70" fmla="*/ 71 w 417"/>
                    <a:gd name="T71" fmla="*/ 226 h 352"/>
                    <a:gd name="T72" fmla="*/ 66 w 417"/>
                    <a:gd name="T73" fmla="*/ 195 h 352"/>
                    <a:gd name="T74" fmla="*/ 80 w 417"/>
                    <a:gd name="T75" fmla="*/ 176 h 352"/>
                    <a:gd name="T76" fmla="*/ 80 w 417"/>
                    <a:gd name="T77" fmla="*/ 145 h 352"/>
                    <a:gd name="T78" fmla="*/ 85 w 417"/>
                    <a:gd name="T79" fmla="*/ 121 h 352"/>
                    <a:gd name="T80" fmla="*/ 97 w 417"/>
                    <a:gd name="T81" fmla="*/ 95 h 352"/>
                    <a:gd name="T82" fmla="*/ 73 w 417"/>
                    <a:gd name="T83" fmla="*/ 83 h 352"/>
                    <a:gd name="T84" fmla="*/ 42 w 417"/>
                    <a:gd name="T85" fmla="*/ 90 h 352"/>
                    <a:gd name="T86" fmla="*/ 23 w 417"/>
                    <a:gd name="T87" fmla="*/ 78 h 352"/>
                    <a:gd name="T88" fmla="*/ 23 w 417"/>
                    <a:gd name="T89" fmla="*/ 69 h 352"/>
                    <a:gd name="T90" fmla="*/ 19 w 417"/>
                    <a:gd name="T91" fmla="*/ 64 h 352"/>
                    <a:gd name="T92" fmla="*/ 16 w 417"/>
                    <a:gd name="T93" fmla="*/ 57 h 352"/>
                    <a:gd name="T94" fmla="*/ 14 w 417"/>
                    <a:gd name="T95" fmla="*/ 52 h 352"/>
                    <a:gd name="T96" fmla="*/ 14 w 417"/>
                    <a:gd name="T97" fmla="*/ 43 h 352"/>
                    <a:gd name="T98" fmla="*/ 2 w 417"/>
                    <a:gd name="T99" fmla="*/ 38 h 352"/>
                    <a:gd name="T100" fmla="*/ 9 w 417"/>
                    <a:gd name="T101" fmla="*/ 26 h 352"/>
                    <a:gd name="T102" fmla="*/ 28 w 417"/>
                    <a:gd name="T103" fmla="*/ 17 h 352"/>
                    <a:gd name="T104" fmla="*/ 33 w 417"/>
                    <a:gd name="T105" fmla="*/ 14 h 352"/>
                    <a:gd name="T106" fmla="*/ 40 w 417"/>
                    <a:gd name="T107" fmla="*/ 5 h 352"/>
                    <a:gd name="T108" fmla="*/ 47 w 417"/>
                    <a:gd name="T109" fmla="*/ 2 h 352"/>
                    <a:gd name="T110" fmla="*/ 64 w 417"/>
                    <a:gd name="T111" fmla="*/ 7 h 352"/>
                    <a:gd name="T112" fmla="*/ 85 w 417"/>
                    <a:gd name="T113" fmla="*/ 10 h 352"/>
                    <a:gd name="T114" fmla="*/ 111 w 417"/>
                    <a:gd name="T115" fmla="*/ 7 h 352"/>
                    <a:gd name="T116" fmla="*/ 137 w 417"/>
                    <a:gd name="T117" fmla="*/ 14 h 352"/>
                    <a:gd name="T118" fmla="*/ 173 w 417"/>
                    <a:gd name="T119" fmla="*/ 14 h 352"/>
                    <a:gd name="T120" fmla="*/ 185 w 417"/>
                    <a:gd name="T121" fmla="*/ 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7" h="352">
                      <a:moveTo>
                        <a:pt x="372" y="62"/>
                      </a:moveTo>
                      <a:lnTo>
                        <a:pt x="372" y="59"/>
                      </a:lnTo>
                      <a:lnTo>
                        <a:pt x="372" y="62"/>
                      </a:lnTo>
                      <a:close/>
                      <a:moveTo>
                        <a:pt x="190" y="12"/>
                      </a:moveTo>
                      <a:lnTo>
                        <a:pt x="187" y="12"/>
                      </a:lnTo>
                      <a:lnTo>
                        <a:pt x="187" y="14"/>
                      </a:lnTo>
                      <a:lnTo>
                        <a:pt x="190" y="14"/>
                      </a:lnTo>
                      <a:lnTo>
                        <a:pt x="187" y="12"/>
                      </a:lnTo>
                      <a:lnTo>
                        <a:pt x="190" y="12"/>
                      </a:lnTo>
                      <a:lnTo>
                        <a:pt x="190" y="14"/>
                      </a:lnTo>
                      <a:lnTo>
                        <a:pt x="190" y="12"/>
                      </a:lnTo>
                      <a:lnTo>
                        <a:pt x="192" y="12"/>
                      </a:lnTo>
                      <a:lnTo>
                        <a:pt x="192" y="14"/>
                      </a:lnTo>
                      <a:lnTo>
                        <a:pt x="194" y="14"/>
                      </a:lnTo>
                      <a:lnTo>
                        <a:pt x="192" y="14"/>
                      </a:lnTo>
                      <a:lnTo>
                        <a:pt x="192" y="17"/>
                      </a:lnTo>
                      <a:lnTo>
                        <a:pt x="192" y="14"/>
                      </a:lnTo>
                      <a:lnTo>
                        <a:pt x="192" y="17"/>
                      </a:lnTo>
                      <a:lnTo>
                        <a:pt x="190" y="17"/>
                      </a:lnTo>
                      <a:lnTo>
                        <a:pt x="192" y="17"/>
                      </a:lnTo>
                      <a:lnTo>
                        <a:pt x="192" y="19"/>
                      </a:lnTo>
                      <a:lnTo>
                        <a:pt x="192" y="17"/>
                      </a:lnTo>
                      <a:lnTo>
                        <a:pt x="194" y="19"/>
                      </a:lnTo>
                      <a:lnTo>
                        <a:pt x="194" y="17"/>
                      </a:lnTo>
                      <a:lnTo>
                        <a:pt x="192" y="17"/>
                      </a:lnTo>
                      <a:lnTo>
                        <a:pt x="192" y="14"/>
                      </a:lnTo>
                      <a:lnTo>
                        <a:pt x="194" y="17"/>
                      </a:lnTo>
                      <a:lnTo>
                        <a:pt x="197" y="17"/>
                      </a:lnTo>
                      <a:lnTo>
                        <a:pt x="199" y="17"/>
                      </a:lnTo>
                      <a:lnTo>
                        <a:pt x="201" y="17"/>
                      </a:lnTo>
                      <a:lnTo>
                        <a:pt x="201" y="19"/>
                      </a:lnTo>
                      <a:lnTo>
                        <a:pt x="201" y="17"/>
                      </a:lnTo>
                      <a:lnTo>
                        <a:pt x="201" y="19"/>
                      </a:lnTo>
                      <a:lnTo>
                        <a:pt x="204" y="19"/>
                      </a:lnTo>
                      <a:lnTo>
                        <a:pt x="206" y="19"/>
                      </a:lnTo>
                      <a:lnTo>
                        <a:pt x="204" y="19"/>
                      </a:lnTo>
                      <a:lnTo>
                        <a:pt x="206" y="19"/>
                      </a:lnTo>
                      <a:lnTo>
                        <a:pt x="206" y="21"/>
                      </a:lnTo>
                      <a:lnTo>
                        <a:pt x="209" y="21"/>
                      </a:lnTo>
                      <a:lnTo>
                        <a:pt x="206" y="21"/>
                      </a:lnTo>
                      <a:lnTo>
                        <a:pt x="206" y="19"/>
                      </a:lnTo>
                      <a:lnTo>
                        <a:pt x="209" y="21"/>
                      </a:lnTo>
                      <a:lnTo>
                        <a:pt x="209" y="19"/>
                      </a:lnTo>
                      <a:lnTo>
                        <a:pt x="206" y="19"/>
                      </a:lnTo>
                      <a:lnTo>
                        <a:pt x="209" y="19"/>
                      </a:lnTo>
                      <a:lnTo>
                        <a:pt x="206" y="19"/>
                      </a:lnTo>
                      <a:lnTo>
                        <a:pt x="209" y="19"/>
                      </a:lnTo>
                      <a:lnTo>
                        <a:pt x="209" y="17"/>
                      </a:lnTo>
                      <a:lnTo>
                        <a:pt x="209" y="14"/>
                      </a:lnTo>
                      <a:lnTo>
                        <a:pt x="211" y="14"/>
                      </a:lnTo>
                      <a:lnTo>
                        <a:pt x="211" y="17"/>
                      </a:lnTo>
                      <a:lnTo>
                        <a:pt x="211" y="14"/>
                      </a:lnTo>
                      <a:lnTo>
                        <a:pt x="213" y="14"/>
                      </a:lnTo>
                      <a:lnTo>
                        <a:pt x="213" y="17"/>
                      </a:lnTo>
                      <a:lnTo>
                        <a:pt x="213" y="14"/>
                      </a:lnTo>
                      <a:lnTo>
                        <a:pt x="213" y="17"/>
                      </a:lnTo>
                      <a:lnTo>
                        <a:pt x="213" y="14"/>
                      </a:lnTo>
                      <a:lnTo>
                        <a:pt x="213" y="17"/>
                      </a:lnTo>
                      <a:lnTo>
                        <a:pt x="213" y="14"/>
                      </a:lnTo>
                      <a:lnTo>
                        <a:pt x="213" y="17"/>
                      </a:lnTo>
                      <a:lnTo>
                        <a:pt x="213" y="14"/>
                      </a:lnTo>
                      <a:lnTo>
                        <a:pt x="213" y="17"/>
                      </a:lnTo>
                      <a:lnTo>
                        <a:pt x="213" y="14"/>
                      </a:lnTo>
                      <a:lnTo>
                        <a:pt x="213" y="17"/>
                      </a:lnTo>
                      <a:lnTo>
                        <a:pt x="216" y="14"/>
                      </a:lnTo>
                      <a:lnTo>
                        <a:pt x="216" y="17"/>
                      </a:lnTo>
                      <a:lnTo>
                        <a:pt x="218" y="17"/>
                      </a:lnTo>
                      <a:lnTo>
                        <a:pt x="218" y="19"/>
                      </a:lnTo>
                      <a:lnTo>
                        <a:pt x="218" y="17"/>
                      </a:lnTo>
                      <a:lnTo>
                        <a:pt x="220" y="17"/>
                      </a:lnTo>
                      <a:lnTo>
                        <a:pt x="223" y="17"/>
                      </a:lnTo>
                      <a:lnTo>
                        <a:pt x="223" y="19"/>
                      </a:lnTo>
                      <a:lnTo>
                        <a:pt x="225" y="19"/>
                      </a:lnTo>
                      <a:lnTo>
                        <a:pt x="228" y="19"/>
                      </a:lnTo>
                      <a:lnTo>
                        <a:pt x="228" y="21"/>
                      </a:lnTo>
                      <a:lnTo>
                        <a:pt x="230" y="21"/>
                      </a:lnTo>
                      <a:lnTo>
                        <a:pt x="232" y="21"/>
                      </a:lnTo>
                      <a:lnTo>
                        <a:pt x="235" y="21"/>
                      </a:lnTo>
                      <a:lnTo>
                        <a:pt x="237" y="21"/>
                      </a:lnTo>
                      <a:lnTo>
                        <a:pt x="237" y="24"/>
                      </a:lnTo>
                      <a:lnTo>
                        <a:pt x="237" y="21"/>
                      </a:lnTo>
                      <a:lnTo>
                        <a:pt x="239" y="21"/>
                      </a:lnTo>
                      <a:lnTo>
                        <a:pt x="242" y="21"/>
                      </a:lnTo>
                      <a:lnTo>
                        <a:pt x="242" y="19"/>
                      </a:lnTo>
                      <a:lnTo>
                        <a:pt x="244" y="19"/>
                      </a:lnTo>
                      <a:lnTo>
                        <a:pt x="244" y="21"/>
                      </a:lnTo>
                      <a:lnTo>
                        <a:pt x="244" y="19"/>
                      </a:lnTo>
                      <a:lnTo>
                        <a:pt x="247" y="19"/>
                      </a:lnTo>
                      <a:lnTo>
                        <a:pt x="247" y="17"/>
                      </a:lnTo>
                      <a:lnTo>
                        <a:pt x="249" y="17"/>
                      </a:lnTo>
                      <a:lnTo>
                        <a:pt x="247" y="17"/>
                      </a:lnTo>
                      <a:lnTo>
                        <a:pt x="247" y="19"/>
                      </a:lnTo>
                      <a:lnTo>
                        <a:pt x="249" y="19"/>
                      </a:lnTo>
                      <a:lnTo>
                        <a:pt x="247" y="19"/>
                      </a:lnTo>
                      <a:lnTo>
                        <a:pt x="249" y="19"/>
                      </a:lnTo>
                      <a:lnTo>
                        <a:pt x="247" y="19"/>
                      </a:lnTo>
                      <a:lnTo>
                        <a:pt x="249" y="19"/>
                      </a:lnTo>
                      <a:lnTo>
                        <a:pt x="247" y="19"/>
                      </a:lnTo>
                      <a:lnTo>
                        <a:pt x="249" y="19"/>
                      </a:lnTo>
                      <a:lnTo>
                        <a:pt x="249" y="21"/>
                      </a:lnTo>
                      <a:lnTo>
                        <a:pt x="251" y="21"/>
                      </a:lnTo>
                      <a:lnTo>
                        <a:pt x="254" y="21"/>
                      </a:lnTo>
                      <a:lnTo>
                        <a:pt x="254" y="24"/>
                      </a:lnTo>
                      <a:lnTo>
                        <a:pt x="256" y="24"/>
                      </a:lnTo>
                      <a:lnTo>
                        <a:pt x="256" y="21"/>
                      </a:lnTo>
                      <a:lnTo>
                        <a:pt x="258" y="21"/>
                      </a:lnTo>
                      <a:lnTo>
                        <a:pt x="258" y="24"/>
                      </a:lnTo>
                      <a:lnTo>
                        <a:pt x="261" y="24"/>
                      </a:lnTo>
                      <a:lnTo>
                        <a:pt x="261" y="26"/>
                      </a:lnTo>
                      <a:lnTo>
                        <a:pt x="261" y="29"/>
                      </a:lnTo>
                      <a:lnTo>
                        <a:pt x="261" y="31"/>
                      </a:lnTo>
                      <a:lnTo>
                        <a:pt x="258" y="31"/>
                      </a:lnTo>
                      <a:lnTo>
                        <a:pt x="258" y="33"/>
                      </a:lnTo>
                      <a:lnTo>
                        <a:pt x="263" y="33"/>
                      </a:lnTo>
                      <a:lnTo>
                        <a:pt x="263" y="31"/>
                      </a:lnTo>
                      <a:lnTo>
                        <a:pt x="265" y="31"/>
                      </a:lnTo>
                      <a:lnTo>
                        <a:pt x="263" y="31"/>
                      </a:lnTo>
                      <a:lnTo>
                        <a:pt x="263" y="33"/>
                      </a:lnTo>
                      <a:lnTo>
                        <a:pt x="265" y="33"/>
                      </a:lnTo>
                      <a:lnTo>
                        <a:pt x="268" y="33"/>
                      </a:lnTo>
                      <a:lnTo>
                        <a:pt x="270" y="33"/>
                      </a:lnTo>
                      <a:lnTo>
                        <a:pt x="268" y="36"/>
                      </a:lnTo>
                      <a:lnTo>
                        <a:pt x="270" y="36"/>
                      </a:lnTo>
                      <a:lnTo>
                        <a:pt x="270" y="33"/>
                      </a:lnTo>
                      <a:lnTo>
                        <a:pt x="270" y="36"/>
                      </a:lnTo>
                      <a:lnTo>
                        <a:pt x="273" y="36"/>
                      </a:lnTo>
                      <a:lnTo>
                        <a:pt x="275" y="36"/>
                      </a:lnTo>
                      <a:lnTo>
                        <a:pt x="275" y="38"/>
                      </a:lnTo>
                      <a:lnTo>
                        <a:pt x="277" y="38"/>
                      </a:lnTo>
                      <a:lnTo>
                        <a:pt x="280" y="38"/>
                      </a:lnTo>
                      <a:lnTo>
                        <a:pt x="282" y="36"/>
                      </a:lnTo>
                      <a:lnTo>
                        <a:pt x="282" y="38"/>
                      </a:lnTo>
                      <a:lnTo>
                        <a:pt x="282" y="40"/>
                      </a:lnTo>
                      <a:lnTo>
                        <a:pt x="284" y="40"/>
                      </a:lnTo>
                      <a:lnTo>
                        <a:pt x="284" y="43"/>
                      </a:lnTo>
                      <a:lnTo>
                        <a:pt x="287" y="43"/>
                      </a:lnTo>
                      <a:lnTo>
                        <a:pt x="287" y="45"/>
                      </a:lnTo>
                      <a:lnTo>
                        <a:pt x="289" y="45"/>
                      </a:lnTo>
                      <a:lnTo>
                        <a:pt x="289" y="43"/>
                      </a:lnTo>
                      <a:lnTo>
                        <a:pt x="292" y="43"/>
                      </a:lnTo>
                      <a:lnTo>
                        <a:pt x="292" y="45"/>
                      </a:lnTo>
                      <a:lnTo>
                        <a:pt x="294" y="45"/>
                      </a:lnTo>
                      <a:lnTo>
                        <a:pt x="294" y="43"/>
                      </a:lnTo>
                      <a:lnTo>
                        <a:pt x="296" y="43"/>
                      </a:lnTo>
                      <a:lnTo>
                        <a:pt x="299" y="43"/>
                      </a:lnTo>
                      <a:lnTo>
                        <a:pt x="299" y="45"/>
                      </a:lnTo>
                      <a:lnTo>
                        <a:pt x="301" y="45"/>
                      </a:lnTo>
                      <a:lnTo>
                        <a:pt x="303" y="48"/>
                      </a:lnTo>
                      <a:lnTo>
                        <a:pt x="306" y="50"/>
                      </a:lnTo>
                      <a:lnTo>
                        <a:pt x="308" y="50"/>
                      </a:lnTo>
                      <a:lnTo>
                        <a:pt x="308" y="48"/>
                      </a:lnTo>
                      <a:lnTo>
                        <a:pt x="311" y="48"/>
                      </a:lnTo>
                      <a:lnTo>
                        <a:pt x="313" y="48"/>
                      </a:lnTo>
                      <a:lnTo>
                        <a:pt x="315" y="48"/>
                      </a:lnTo>
                      <a:lnTo>
                        <a:pt x="315" y="50"/>
                      </a:lnTo>
                      <a:lnTo>
                        <a:pt x="318" y="50"/>
                      </a:lnTo>
                      <a:lnTo>
                        <a:pt x="318" y="48"/>
                      </a:lnTo>
                      <a:lnTo>
                        <a:pt x="320" y="48"/>
                      </a:lnTo>
                      <a:lnTo>
                        <a:pt x="320" y="50"/>
                      </a:lnTo>
                      <a:lnTo>
                        <a:pt x="322" y="50"/>
                      </a:lnTo>
                      <a:lnTo>
                        <a:pt x="325" y="50"/>
                      </a:lnTo>
                      <a:lnTo>
                        <a:pt x="327" y="50"/>
                      </a:lnTo>
                      <a:lnTo>
                        <a:pt x="330" y="50"/>
                      </a:lnTo>
                      <a:lnTo>
                        <a:pt x="330" y="48"/>
                      </a:lnTo>
                      <a:lnTo>
                        <a:pt x="327" y="48"/>
                      </a:lnTo>
                      <a:lnTo>
                        <a:pt x="330" y="45"/>
                      </a:lnTo>
                      <a:lnTo>
                        <a:pt x="327" y="45"/>
                      </a:lnTo>
                      <a:lnTo>
                        <a:pt x="330" y="45"/>
                      </a:lnTo>
                      <a:lnTo>
                        <a:pt x="330" y="43"/>
                      </a:lnTo>
                      <a:lnTo>
                        <a:pt x="332" y="43"/>
                      </a:lnTo>
                      <a:lnTo>
                        <a:pt x="334" y="43"/>
                      </a:lnTo>
                      <a:lnTo>
                        <a:pt x="337" y="43"/>
                      </a:lnTo>
                      <a:lnTo>
                        <a:pt x="337" y="45"/>
                      </a:lnTo>
                      <a:lnTo>
                        <a:pt x="339" y="45"/>
                      </a:lnTo>
                      <a:lnTo>
                        <a:pt x="341" y="45"/>
                      </a:lnTo>
                      <a:lnTo>
                        <a:pt x="344" y="45"/>
                      </a:lnTo>
                      <a:lnTo>
                        <a:pt x="344" y="48"/>
                      </a:lnTo>
                      <a:lnTo>
                        <a:pt x="346" y="50"/>
                      </a:lnTo>
                      <a:lnTo>
                        <a:pt x="346" y="48"/>
                      </a:lnTo>
                      <a:lnTo>
                        <a:pt x="349" y="48"/>
                      </a:lnTo>
                      <a:lnTo>
                        <a:pt x="351" y="48"/>
                      </a:lnTo>
                      <a:lnTo>
                        <a:pt x="351" y="50"/>
                      </a:lnTo>
                      <a:lnTo>
                        <a:pt x="353" y="50"/>
                      </a:lnTo>
                      <a:lnTo>
                        <a:pt x="353" y="52"/>
                      </a:lnTo>
                      <a:lnTo>
                        <a:pt x="353" y="55"/>
                      </a:lnTo>
                      <a:lnTo>
                        <a:pt x="356" y="55"/>
                      </a:lnTo>
                      <a:lnTo>
                        <a:pt x="353" y="55"/>
                      </a:lnTo>
                      <a:lnTo>
                        <a:pt x="353" y="57"/>
                      </a:lnTo>
                      <a:lnTo>
                        <a:pt x="356" y="57"/>
                      </a:lnTo>
                      <a:lnTo>
                        <a:pt x="353" y="59"/>
                      </a:lnTo>
                      <a:lnTo>
                        <a:pt x="356" y="62"/>
                      </a:lnTo>
                      <a:lnTo>
                        <a:pt x="358" y="62"/>
                      </a:lnTo>
                      <a:lnTo>
                        <a:pt x="358" y="59"/>
                      </a:lnTo>
                      <a:lnTo>
                        <a:pt x="358" y="62"/>
                      </a:lnTo>
                      <a:lnTo>
                        <a:pt x="358" y="59"/>
                      </a:lnTo>
                      <a:lnTo>
                        <a:pt x="360" y="59"/>
                      </a:lnTo>
                      <a:lnTo>
                        <a:pt x="363" y="59"/>
                      </a:lnTo>
                      <a:lnTo>
                        <a:pt x="363" y="57"/>
                      </a:lnTo>
                      <a:lnTo>
                        <a:pt x="363" y="59"/>
                      </a:lnTo>
                      <a:lnTo>
                        <a:pt x="365" y="59"/>
                      </a:lnTo>
                      <a:lnTo>
                        <a:pt x="368" y="59"/>
                      </a:lnTo>
                      <a:lnTo>
                        <a:pt x="370" y="59"/>
                      </a:lnTo>
                      <a:lnTo>
                        <a:pt x="370" y="62"/>
                      </a:lnTo>
                      <a:lnTo>
                        <a:pt x="372" y="62"/>
                      </a:lnTo>
                      <a:lnTo>
                        <a:pt x="372" y="64"/>
                      </a:lnTo>
                      <a:lnTo>
                        <a:pt x="375" y="64"/>
                      </a:lnTo>
                      <a:lnTo>
                        <a:pt x="377" y="64"/>
                      </a:lnTo>
                      <a:lnTo>
                        <a:pt x="377" y="62"/>
                      </a:lnTo>
                      <a:lnTo>
                        <a:pt x="379" y="62"/>
                      </a:lnTo>
                      <a:lnTo>
                        <a:pt x="382" y="62"/>
                      </a:lnTo>
                      <a:lnTo>
                        <a:pt x="384" y="62"/>
                      </a:lnTo>
                      <a:lnTo>
                        <a:pt x="387" y="62"/>
                      </a:lnTo>
                      <a:lnTo>
                        <a:pt x="387" y="64"/>
                      </a:lnTo>
                      <a:lnTo>
                        <a:pt x="389" y="64"/>
                      </a:lnTo>
                      <a:lnTo>
                        <a:pt x="389" y="67"/>
                      </a:lnTo>
                      <a:lnTo>
                        <a:pt x="391" y="67"/>
                      </a:lnTo>
                      <a:lnTo>
                        <a:pt x="391" y="64"/>
                      </a:lnTo>
                      <a:lnTo>
                        <a:pt x="394" y="64"/>
                      </a:lnTo>
                      <a:lnTo>
                        <a:pt x="394" y="67"/>
                      </a:lnTo>
                      <a:lnTo>
                        <a:pt x="396" y="67"/>
                      </a:lnTo>
                      <a:lnTo>
                        <a:pt x="396" y="64"/>
                      </a:lnTo>
                      <a:lnTo>
                        <a:pt x="394" y="64"/>
                      </a:lnTo>
                      <a:lnTo>
                        <a:pt x="396" y="64"/>
                      </a:lnTo>
                      <a:lnTo>
                        <a:pt x="396" y="62"/>
                      </a:lnTo>
                      <a:lnTo>
                        <a:pt x="398" y="62"/>
                      </a:lnTo>
                      <a:lnTo>
                        <a:pt x="401" y="62"/>
                      </a:lnTo>
                      <a:lnTo>
                        <a:pt x="401" y="59"/>
                      </a:lnTo>
                      <a:lnTo>
                        <a:pt x="403" y="59"/>
                      </a:lnTo>
                      <a:lnTo>
                        <a:pt x="405" y="59"/>
                      </a:lnTo>
                      <a:lnTo>
                        <a:pt x="408" y="59"/>
                      </a:lnTo>
                      <a:lnTo>
                        <a:pt x="408" y="62"/>
                      </a:lnTo>
                      <a:lnTo>
                        <a:pt x="410" y="62"/>
                      </a:lnTo>
                      <a:lnTo>
                        <a:pt x="413" y="62"/>
                      </a:lnTo>
                      <a:lnTo>
                        <a:pt x="410" y="62"/>
                      </a:lnTo>
                      <a:lnTo>
                        <a:pt x="410" y="64"/>
                      </a:lnTo>
                      <a:lnTo>
                        <a:pt x="413" y="64"/>
                      </a:lnTo>
                      <a:lnTo>
                        <a:pt x="413" y="67"/>
                      </a:lnTo>
                      <a:lnTo>
                        <a:pt x="413" y="64"/>
                      </a:lnTo>
                      <a:lnTo>
                        <a:pt x="413" y="67"/>
                      </a:lnTo>
                      <a:lnTo>
                        <a:pt x="415" y="67"/>
                      </a:lnTo>
                      <a:lnTo>
                        <a:pt x="417" y="67"/>
                      </a:lnTo>
                      <a:lnTo>
                        <a:pt x="415" y="67"/>
                      </a:lnTo>
                      <a:lnTo>
                        <a:pt x="415" y="69"/>
                      </a:lnTo>
                      <a:lnTo>
                        <a:pt x="415" y="71"/>
                      </a:lnTo>
                      <a:lnTo>
                        <a:pt x="413" y="69"/>
                      </a:lnTo>
                      <a:lnTo>
                        <a:pt x="413" y="71"/>
                      </a:lnTo>
                      <a:lnTo>
                        <a:pt x="413" y="69"/>
                      </a:lnTo>
                      <a:lnTo>
                        <a:pt x="410" y="69"/>
                      </a:lnTo>
                      <a:lnTo>
                        <a:pt x="410" y="71"/>
                      </a:lnTo>
                      <a:lnTo>
                        <a:pt x="410" y="74"/>
                      </a:lnTo>
                      <a:lnTo>
                        <a:pt x="410" y="76"/>
                      </a:lnTo>
                      <a:lnTo>
                        <a:pt x="413" y="76"/>
                      </a:lnTo>
                      <a:lnTo>
                        <a:pt x="410" y="76"/>
                      </a:lnTo>
                      <a:lnTo>
                        <a:pt x="413" y="76"/>
                      </a:lnTo>
                      <a:lnTo>
                        <a:pt x="413" y="78"/>
                      </a:lnTo>
                      <a:lnTo>
                        <a:pt x="413" y="81"/>
                      </a:lnTo>
                      <a:lnTo>
                        <a:pt x="410" y="81"/>
                      </a:lnTo>
                      <a:lnTo>
                        <a:pt x="413" y="81"/>
                      </a:lnTo>
                      <a:lnTo>
                        <a:pt x="413" y="83"/>
                      </a:lnTo>
                      <a:lnTo>
                        <a:pt x="413" y="86"/>
                      </a:lnTo>
                      <a:lnTo>
                        <a:pt x="413" y="88"/>
                      </a:lnTo>
                      <a:lnTo>
                        <a:pt x="410" y="88"/>
                      </a:lnTo>
                      <a:lnTo>
                        <a:pt x="408" y="88"/>
                      </a:lnTo>
                      <a:lnTo>
                        <a:pt x="408" y="90"/>
                      </a:lnTo>
                      <a:lnTo>
                        <a:pt x="408" y="93"/>
                      </a:lnTo>
                      <a:lnTo>
                        <a:pt x="405" y="93"/>
                      </a:lnTo>
                      <a:lnTo>
                        <a:pt x="403" y="93"/>
                      </a:lnTo>
                      <a:lnTo>
                        <a:pt x="403" y="95"/>
                      </a:lnTo>
                      <a:lnTo>
                        <a:pt x="401" y="95"/>
                      </a:lnTo>
                      <a:lnTo>
                        <a:pt x="398" y="95"/>
                      </a:lnTo>
                      <a:lnTo>
                        <a:pt x="398" y="97"/>
                      </a:lnTo>
                      <a:lnTo>
                        <a:pt x="398" y="95"/>
                      </a:lnTo>
                      <a:lnTo>
                        <a:pt x="398" y="97"/>
                      </a:lnTo>
                      <a:lnTo>
                        <a:pt x="396" y="97"/>
                      </a:lnTo>
                      <a:lnTo>
                        <a:pt x="394" y="100"/>
                      </a:lnTo>
                      <a:lnTo>
                        <a:pt x="391" y="100"/>
                      </a:lnTo>
                      <a:lnTo>
                        <a:pt x="389" y="102"/>
                      </a:lnTo>
                      <a:lnTo>
                        <a:pt x="387" y="102"/>
                      </a:lnTo>
                      <a:lnTo>
                        <a:pt x="387" y="105"/>
                      </a:lnTo>
                      <a:lnTo>
                        <a:pt x="384" y="105"/>
                      </a:lnTo>
                      <a:lnTo>
                        <a:pt x="382" y="105"/>
                      </a:lnTo>
                      <a:lnTo>
                        <a:pt x="382" y="107"/>
                      </a:lnTo>
                      <a:lnTo>
                        <a:pt x="379" y="107"/>
                      </a:lnTo>
                      <a:lnTo>
                        <a:pt x="379" y="109"/>
                      </a:lnTo>
                      <a:lnTo>
                        <a:pt x="379" y="112"/>
                      </a:lnTo>
                      <a:lnTo>
                        <a:pt x="379" y="109"/>
                      </a:lnTo>
                      <a:lnTo>
                        <a:pt x="379" y="112"/>
                      </a:lnTo>
                      <a:lnTo>
                        <a:pt x="377" y="112"/>
                      </a:lnTo>
                      <a:lnTo>
                        <a:pt x="379" y="112"/>
                      </a:lnTo>
                      <a:lnTo>
                        <a:pt x="377" y="112"/>
                      </a:lnTo>
                      <a:lnTo>
                        <a:pt x="377" y="114"/>
                      </a:lnTo>
                      <a:lnTo>
                        <a:pt x="375" y="114"/>
                      </a:lnTo>
                      <a:lnTo>
                        <a:pt x="372" y="114"/>
                      </a:lnTo>
                      <a:lnTo>
                        <a:pt x="370" y="114"/>
                      </a:lnTo>
                      <a:lnTo>
                        <a:pt x="370" y="116"/>
                      </a:lnTo>
                      <a:lnTo>
                        <a:pt x="368" y="116"/>
                      </a:lnTo>
                      <a:lnTo>
                        <a:pt x="365" y="116"/>
                      </a:lnTo>
                      <a:lnTo>
                        <a:pt x="363" y="116"/>
                      </a:lnTo>
                      <a:lnTo>
                        <a:pt x="365" y="116"/>
                      </a:lnTo>
                      <a:lnTo>
                        <a:pt x="363" y="116"/>
                      </a:lnTo>
                      <a:lnTo>
                        <a:pt x="363" y="119"/>
                      </a:lnTo>
                      <a:lnTo>
                        <a:pt x="360" y="119"/>
                      </a:lnTo>
                      <a:lnTo>
                        <a:pt x="358" y="119"/>
                      </a:lnTo>
                      <a:lnTo>
                        <a:pt x="356" y="119"/>
                      </a:lnTo>
                      <a:lnTo>
                        <a:pt x="353" y="119"/>
                      </a:lnTo>
                      <a:lnTo>
                        <a:pt x="353" y="121"/>
                      </a:lnTo>
                      <a:lnTo>
                        <a:pt x="351" y="121"/>
                      </a:lnTo>
                      <a:lnTo>
                        <a:pt x="349" y="121"/>
                      </a:lnTo>
                      <a:lnTo>
                        <a:pt x="349" y="124"/>
                      </a:lnTo>
                      <a:lnTo>
                        <a:pt x="346" y="124"/>
                      </a:lnTo>
                      <a:lnTo>
                        <a:pt x="349" y="124"/>
                      </a:lnTo>
                      <a:lnTo>
                        <a:pt x="349" y="121"/>
                      </a:lnTo>
                      <a:lnTo>
                        <a:pt x="346" y="124"/>
                      </a:lnTo>
                      <a:lnTo>
                        <a:pt x="346" y="121"/>
                      </a:lnTo>
                      <a:lnTo>
                        <a:pt x="346" y="124"/>
                      </a:lnTo>
                      <a:lnTo>
                        <a:pt x="344" y="124"/>
                      </a:lnTo>
                      <a:lnTo>
                        <a:pt x="341" y="124"/>
                      </a:lnTo>
                      <a:lnTo>
                        <a:pt x="339" y="126"/>
                      </a:lnTo>
                      <a:lnTo>
                        <a:pt x="337" y="126"/>
                      </a:lnTo>
                      <a:lnTo>
                        <a:pt x="337" y="128"/>
                      </a:lnTo>
                      <a:lnTo>
                        <a:pt x="334" y="128"/>
                      </a:lnTo>
                      <a:lnTo>
                        <a:pt x="334" y="131"/>
                      </a:lnTo>
                      <a:lnTo>
                        <a:pt x="334" y="133"/>
                      </a:lnTo>
                      <a:lnTo>
                        <a:pt x="332" y="133"/>
                      </a:lnTo>
                      <a:lnTo>
                        <a:pt x="332" y="135"/>
                      </a:lnTo>
                      <a:lnTo>
                        <a:pt x="330" y="135"/>
                      </a:lnTo>
                      <a:lnTo>
                        <a:pt x="330" y="138"/>
                      </a:lnTo>
                      <a:lnTo>
                        <a:pt x="332" y="138"/>
                      </a:lnTo>
                      <a:lnTo>
                        <a:pt x="332" y="135"/>
                      </a:lnTo>
                      <a:lnTo>
                        <a:pt x="332" y="138"/>
                      </a:lnTo>
                      <a:lnTo>
                        <a:pt x="334" y="138"/>
                      </a:lnTo>
                      <a:lnTo>
                        <a:pt x="334" y="140"/>
                      </a:lnTo>
                      <a:lnTo>
                        <a:pt x="334" y="138"/>
                      </a:lnTo>
                      <a:lnTo>
                        <a:pt x="334" y="140"/>
                      </a:lnTo>
                      <a:lnTo>
                        <a:pt x="332" y="140"/>
                      </a:lnTo>
                      <a:lnTo>
                        <a:pt x="330" y="140"/>
                      </a:lnTo>
                      <a:lnTo>
                        <a:pt x="327" y="140"/>
                      </a:lnTo>
                      <a:lnTo>
                        <a:pt x="325" y="140"/>
                      </a:lnTo>
                      <a:lnTo>
                        <a:pt x="325" y="138"/>
                      </a:lnTo>
                      <a:lnTo>
                        <a:pt x="322" y="135"/>
                      </a:lnTo>
                      <a:lnTo>
                        <a:pt x="325" y="135"/>
                      </a:lnTo>
                      <a:lnTo>
                        <a:pt x="325" y="133"/>
                      </a:lnTo>
                      <a:lnTo>
                        <a:pt x="322" y="133"/>
                      </a:lnTo>
                      <a:lnTo>
                        <a:pt x="322" y="131"/>
                      </a:lnTo>
                      <a:lnTo>
                        <a:pt x="325" y="131"/>
                      </a:lnTo>
                      <a:lnTo>
                        <a:pt x="322" y="131"/>
                      </a:lnTo>
                      <a:lnTo>
                        <a:pt x="322" y="128"/>
                      </a:lnTo>
                      <a:lnTo>
                        <a:pt x="322" y="131"/>
                      </a:lnTo>
                      <a:lnTo>
                        <a:pt x="322" y="133"/>
                      </a:lnTo>
                      <a:lnTo>
                        <a:pt x="325" y="133"/>
                      </a:lnTo>
                      <a:lnTo>
                        <a:pt x="325" y="135"/>
                      </a:lnTo>
                      <a:lnTo>
                        <a:pt x="322" y="135"/>
                      </a:lnTo>
                      <a:lnTo>
                        <a:pt x="322" y="138"/>
                      </a:lnTo>
                      <a:lnTo>
                        <a:pt x="325" y="138"/>
                      </a:lnTo>
                      <a:lnTo>
                        <a:pt x="325" y="140"/>
                      </a:lnTo>
                      <a:lnTo>
                        <a:pt x="327" y="140"/>
                      </a:lnTo>
                      <a:lnTo>
                        <a:pt x="330" y="140"/>
                      </a:lnTo>
                      <a:lnTo>
                        <a:pt x="332" y="140"/>
                      </a:lnTo>
                      <a:lnTo>
                        <a:pt x="334" y="140"/>
                      </a:lnTo>
                      <a:lnTo>
                        <a:pt x="337" y="140"/>
                      </a:lnTo>
                      <a:lnTo>
                        <a:pt x="334" y="140"/>
                      </a:lnTo>
                      <a:lnTo>
                        <a:pt x="334" y="143"/>
                      </a:lnTo>
                      <a:lnTo>
                        <a:pt x="332" y="143"/>
                      </a:lnTo>
                      <a:lnTo>
                        <a:pt x="332" y="145"/>
                      </a:lnTo>
                      <a:lnTo>
                        <a:pt x="330" y="145"/>
                      </a:lnTo>
                      <a:lnTo>
                        <a:pt x="330" y="147"/>
                      </a:lnTo>
                      <a:lnTo>
                        <a:pt x="327" y="147"/>
                      </a:lnTo>
                      <a:lnTo>
                        <a:pt x="327" y="145"/>
                      </a:lnTo>
                      <a:lnTo>
                        <a:pt x="327" y="147"/>
                      </a:lnTo>
                      <a:lnTo>
                        <a:pt x="327" y="145"/>
                      </a:lnTo>
                      <a:lnTo>
                        <a:pt x="330" y="145"/>
                      </a:lnTo>
                      <a:lnTo>
                        <a:pt x="327" y="145"/>
                      </a:lnTo>
                      <a:lnTo>
                        <a:pt x="330" y="145"/>
                      </a:lnTo>
                      <a:lnTo>
                        <a:pt x="330" y="147"/>
                      </a:lnTo>
                      <a:lnTo>
                        <a:pt x="330" y="145"/>
                      </a:lnTo>
                      <a:lnTo>
                        <a:pt x="330" y="147"/>
                      </a:lnTo>
                      <a:lnTo>
                        <a:pt x="330" y="145"/>
                      </a:lnTo>
                      <a:lnTo>
                        <a:pt x="332" y="145"/>
                      </a:lnTo>
                      <a:lnTo>
                        <a:pt x="332" y="143"/>
                      </a:lnTo>
                      <a:lnTo>
                        <a:pt x="330" y="143"/>
                      </a:lnTo>
                      <a:lnTo>
                        <a:pt x="330" y="145"/>
                      </a:lnTo>
                      <a:lnTo>
                        <a:pt x="327" y="145"/>
                      </a:lnTo>
                      <a:lnTo>
                        <a:pt x="325" y="145"/>
                      </a:lnTo>
                      <a:lnTo>
                        <a:pt x="325" y="147"/>
                      </a:lnTo>
                      <a:lnTo>
                        <a:pt x="325" y="150"/>
                      </a:lnTo>
                      <a:lnTo>
                        <a:pt x="322" y="150"/>
                      </a:lnTo>
                      <a:lnTo>
                        <a:pt x="322" y="152"/>
                      </a:lnTo>
                      <a:lnTo>
                        <a:pt x="320" y="154"/>
                      </a:lnTo>
                      <a:lnTo>
                        <a:pt x="320" y="157"/>
                      </a:lnTo>
                      <a:lnTo>
                        <a:pt x="318" y="157"/>
                      </a:lnTo>
                      <a:lnTo>
                        <a:pt x="318" y="159"/>
                      </a:lnTo>
                      <a:lnTo>
                        <a:pt x="318" y="162"/>
                      </a:lnTo>
                      <a:lnTo>
                        <a:pt x="315" y="162"/>
                      </a:lnTo>
                      <a:lnTo>
                        <a:pt x="315" y="164"/>
                      </a:lnTo>
                      <a:lnTo>
                        <a:pt x="313" y="164"/>
                      </a:lnTo>
                      <a:lnTo>
                        <a:pt x="313" y="166"/>
                      </a:lnTo>
                      <a:lnTo>
                        <a:pt x="311" y="169"/>
                      </a:lnTo>
                      <a:lnTo>
                        <a:pt x="308" y="171"/>
                      </a:lnTo>
                      <a:lnTo>
                        <a:pt x="308" y="174"/>
                      </a:lnTo>
                      <a:lnTo>
                        <a:pt x="306" y="174"/>
                      </a:lnTo>
                      <a:lnTo>
                        <a:pt x="306" y="176"/>
                      </a:lnTo>
                      <a:lnTo>
                        <a:pt x="306" y="178"/>
                      </a:lnTo>
                      <a:lnTo>
                        <a:pt x="303" y="178"/>
                      </a:lnTo>
                      <a:lnTo>
                        <a:pt x="303" y="181"/>
                      </a:lnTo>
                      <a:lnTo>
                        <a:pt x="301" y="183"/>
                      </a:lnTo>
                      <a:lnTo>
                        <a:pt x="301" y="185"/>
                      </a:lnTo>
                      <a:lnTo>
                        <a:pt x="301" y="188"/>
                      </a:lnTo>
                      <a:lnTo>
                        <a:pt x="299" y="188"/>
                      </a:lnTo>
                      <a:lnTo>
                        <a:pt x="301" y="188"/>
                      </a:lnTo>
                      <a:lnTo>
                        <a:pt x="299" y="188"/>
                      </a:lnTo>
                      <a:lnTo>
                        <a:pt x="301" y="188"/>
                      </a:lnTo>
                      <a:lnTo>
                        <a:pt x="299" y="188"/>
                      </a:lnTo>
                      <a:lnTo>
                        <a:pt x="299" y="190"/>
                      </a:lnTo>
                      <a:lnTo>
                        <a:pt x="299" y="193"/>
                      </a:lnTo>
                      <a:lnTo>
                        <a:pt x="296" y="193"/>
                      </a:lnTo>
                      <a:lnTo>
                        <a:pt x="296" y="195"/>
                      </a:lnTo>
                      <a:lnTo>
                        <a:pt x="296" y="197"/>
                      </a:lnTo>
                      <a:lnTo>
                        <a:pt x="294" y="197"/>
                      </a:lnTo>
                      <a:lnTo>
                        <a:pt x="296" y="197"/>
                      </a:lnTo>
                      <a:lnTo>
                        <a:pt x="296" y="200"/>
                      </a:lnTo>
                      <a:lnTo>
                        <a:pt x="296" y="202"/>
                      </a:lnTo>
                      <a:lnTo>
                        <a:pt x="296" y="204"/>
                      </a:lnTo>
                      <a:lnTo>
                        <a:pt x="299" y="204"/>
                      </a:lnTo>
                      <a:lnTo>
                        <a:pt x="299" y="207"/>
                      </a:lnTo>
                      <a:lnTo>
                        <a:pt x="299" y="209"/>
                      </a:lnTo>
                      <a:lnTo>
                        <a:pt x="299" y="212"/>
                      </a:lnTo>
                      <a:lnTo>
                        <a:pt x="299" y="214"/>
                      </a:lnTo>
                      <a:lnTo>
                        <a:pt x="301" y="214"/>
                      </a:lnTo>
                      <a:lnTo>
                        <a:pt x="301" y="216"/>
                      </a:lnTo>
                      <a:lnTo>
                        <a:pt x="301" y="219"/>
                      </a:lnTo>
                      <a:lnTo>
                        <a:pt x="301" y="216"/>
                      </a:lnTo>
                      <a:lnTo>
                        <a:pt x="301" y="219"/>
                      </a:lnTo>
                      <a:lnTo>
                        <a:pt x="303" y="219"/>
                      </a:lnTo>
                      <a:lnTo>
                        <a:pt x="303" y="221"/>
                      </a:lnTo>
                      <a:lnTo>
                        <a:pt x="306" y="221"/>
                      </a:lnTo>
                      <a:lnTo>
                        <a:pt x="306" y="223"/>
                      </a:lnTo>
                      <a:lnTo>
                        <a:pt x="308" y="223"/>
                      </a:lnTo>
                      <a:lnTo>
                        <a:pt x="311" y="223"/>
                      </a:lnTo>
                      <a:lnTo>
                        <a:pt x="311" y="226"/>
                      </a:lnTo>
                      <a:lnTo>
                        <a:pt x="313" y="226"/>
                      </a:lnTo>
                      <a:lnTo>
                        <a:pt x="313" y="228"/>
                      </a:lnTo>
                      <a:lnTo>
                        <a:pt x="315" y="228"/>
                      </a:lnTo>
                      <a:lnTo>
                        <a:pt x="313" y="228"/>
                      </a:lnTo>
                      <a:lnTo>
                        <a:pt x="313" y="231"/>
                      </a:lnTo>
                      <a:lnTo>
                        <a:pt x="313" y="228"/>
                      </a:lnTo>
                      <a:lnTo>
                        <a:pt x="313" y="231"/>
                      </a:lnTo>
                      <a:lnTo>
                        <a:pt x="311" y="231"/>
                      </a:lnTo>
                      <a:lnTo>
                        <a:pt x="311" y="233"/>
                      </a:lnTo>
                      <a:lnTo>
                        <a:pt x="308" y="233"/>
                      </a:lnTo>
                      <a:lnTo>
                        <a:pt x="311" y="233"/>
                      </a:lnTo>
                      <a:lnTo>
                        <a:pt x="308" y="233"/>
                      </a:lnTo>
                      <a:lnTo>
                        <a:pt x="306" y="233"/>
                      </a:lnTo>
                      <a:lnTo>
                        <a:pt x="306" y="235"/>
                      </a:lnTo>
                      <a:lnTo>
                        <a:pt x="306" y="238"/>
                      </a:lnTo>
                      <a:lnTo>
                        <a:pt x="303" y="238"/>
                      </a:lnTo>
                      <a:lnTo>
                        <a:pt x="301" y="238"/>
                      </a:lnTo>
                      <a:lnTo>
                        <a:pt x="301" y="240"/>
                      </a:lnTo>
                      <a:lnTo>
                        <a:pt x="299" y="240"/>
                      </a:lnTo>
                      <a:lnTo>
                        <a:pt x="296" y="240"/>
                      </a:lnTo>
                      <a:lnTo>
                        <a:pt x="296" y="242"/>
                      </a:lnTo>
                      <a:lnTo>
                        <a:pt x="294" y="242"/>
                      </a:lnTo>
                      <a:lnTo>
                        <a:pt x="294" y="245"/>
                      </a:lnTo>
                      <a:lnTo>
                        <a:pt x="294" y="247"/>
                      </a:lnTo>
                      <a:lnTo>
                        <a:pt x="292" y="247"/>
                      </a:lnTo>
                      <a:lnTo>
                        <a:pt x="292" y="245"/>
                      </a:lnTo>
                      <a:lnTo>
                        <a:pt x="292" y="247"/>
                      </a:lnTo>
                      <a:lnTo>
                        <a:pt x="289" y="247"/>
                      </a:lnTo>
                      <a:lnTo>
                        <a:pt x="289" y="250"/>
                      </a:lnTo>
                      <a:lnTo>
                        <a:pt x="289" y="252"/>
                      </a:lnTo>
                      <a:lnTo>
                        <a:pt x="289" y="254"/>
                      </a:lnTo>
                      <a:lnTo>
                        <a:pt x="287" y="254"/>
                      </a:lnTo>
                      <a:lnTo>
                        <a:pt x="287" y="257"/>
                      </a:lnTo>
                      <a:lnTo>
                        <a:pt x="284" y="257"/>
                      </a:lnTo>
                      <a:lnTo>
                        <a:pt x="284" y="259"/>
                      </a:lnTo>
                      <a:lnTo>
                        <a:pt x="284" y="261"/>
                      </a:lnTo>
                      <a:lnTo>
                        <a:pt x="284" y="264"/>
                      </a:lnTo>
                      <a:lnTo>
                        <a:pt x="282" y="264"/>
                      </a:lnTo>
                      <a:lnTo>
                        <a:pt x="282" y="266"/>
                      </a:lnTo>
                      <a:lnTo>
                        <a:pt x="282" y="269"/>
                      </a:lnTo>
                      <a:lnTo>
                        <a:pt x="282" y="271"/>
                      </a:lnTo>
                      <a:lnTo>
                        <a:pt x="282" y="269"/>
                      </a:lnTo>
                      <a:lnTo>
                        <a:pt x="282" y="271"/>
                      </a:lnTo>
                      <a:lnTo>
                        <a:pt x="282" y="269"/>
                      </a:lnTo>
                      <a:lnTo>
                        <a:pt x="282" y="271"/>
                      </a:lnTo>
                      <a:lnTo>
                        <a:pt x="280" y="271"/>
                      </a:lnTo>
                      <a:lnTo>
                        <a:pt x="280" y="273"/>
                      </a:lnTo>
                      <a:lnTo>
                        <a:pt x="277" y="273"/>
                      </a:lnTo>
                      <a:lnTo>
                        <a:pt x="277" y="276"/>
                      </a:lnTo>
                      <a:lnTo>
                        <a:pt x="280" y="276"/>
                      </a:lnTo>
                      <a:lnTo>
                        <a:pt x="280" y="278"/>
                      </a:lnTo>
                      <a:lnTo>
                        <a:pt x="282" y="278"/>
                      </a:lnTo>
                      <a:lnTo>
                        <a:pt x="282" y="276"/>
                      </a:lnTo>
                      <a:lnTo>
                        <a:pt x="282" y="273"/>
                      </a:lnTo>
                      <a:lnTo>
                        <a:pt x="282" y="271"/>
                      </a:lnTo>
                      <a:lnTo>
                        <a:pt x="282" y="273"/>
                      </a:lnTo>
                      <a:lnTo>
                        <a:pt x="282" y="276"/>
                      </a:lnTo>
                      <a:lnTo>
                        <a:pt x="282" y="278"/>
                      </a:lnTo>
                      <a:lnTo>
                        <a:pt x="284" y="278"/>
                      </a:lnTo>
                      <a:lnTo>
                        <a:pt x="282" y="278"/>
                      </a:lnTo>
                      <a:lnTo>
                        <a:pt x="282" y="280"/>
                      </a:lnTo>
                      <a:lnTo>
                        <a:pt x="280" y="280"/>
                      </a:lnTo>
                      <a:lnTo>
                        <a:pt x="277" y="280"/>
                      </a:lnTo>
                      <a:lnTo>
                        <a:pt x="277" y="283"/>
                      </a:lnTo>
                      <a:lnTo>
                        <a:pt x="275" y="283"/>
                      </a:lnTo>
                      <a:lnTo>
                        <a:pt x="275" y="280"/>
                      </a:lnTo>
                      <a:lnTo>
                        <a:pt x="275" y="283"/>
                      </a:lnTo>
                      <a:lnTo>
                        <a:pt x="275" y="280"/>
                      </a:lnTo>
                      <a:lnTo>
                        <a:pt x="273" y="280"/>
                      </a:lnTo>
                      <a:lnTo>
                        <a:pt x="270" y="280"/>
                      </a:lnTo>
                      <a:lnTo>
                        <a:pt x="270" y="283"/>
                      </a:lnTo>
                      <a:lnTo>
                        <a:pt x="268" y="283"/>
                      </a:lnTo>
                      <a:lnTo>
                        <a:pt x="268" y="280"/>
                      </a:lnTo>
                      <a:lnTo>
                        <a:pt x="265" y="280"/>
                      </a:lnTo>
                      <a:lnTo>
                        <a:pt x="265" y="283"/>
                      </a:lnTo>
                      <a:lnTo>
                        <a:pt x="265" y="280"/>
                      </a:lnTo>
                      <a:lnTo>
                        <a:pt x="265" y="283"/>
                      </a:lnTo>
                      <a:lnTo>
                        <a:pt x="265" y="280"/>
                      </a:lnTo>
                      <a:lnTo>
                        <a:pt x="265" y="283"/>
                      </a:lnTo>
                      <a:lnTo>
                        <a:pt x="265" y="280"/>
                      </a:lnTo>
                      <a:lnTo>
                        <a:pt x="263" y="280"/>
                      </a:lnTo>
                      <a:lnTo>
                        <a:pt x="263" y="283"/>
                      </a:lnTo>
                      <a:lnTo>
                        <a:pt x="261" y="283"/>
                      </a:lnTo>
                      <a:lnTo>
                        <a:pt x="261" y="285"/>
                      </a:lnTo>
                      <a:lnTo>
                        <a:pt x="258" y="285"/>
                      </a:lnTo>
                      <a:lnTo>
                        <a:pt x="258" y="288"/>
                      </a:lnTo>
                      <a:lnTo>
                        <a:pt x="256" y="288"/>
                      </a:lnTo>
                      <a:lnTo>
                        <a:pt x="254" y="288"/>
                      </a:lnTo>
                      <a:lnTo>
                        <a:pt x="256" y="288"/>
                      </a:lnTo>
                      <a:lnTo>
                        <a:pt x="254" y="288"/>
                      </a:lnTo>
                      <a:lnTo>
                        <a:pt x="254" y="290"/>
                      </a:lnTo>
                      <a:lnTo>
                        <a:pt x="251" y="290"/>
                      </a:lnTo>
                      <a:lnTo>
                        <a:pt x="251" y="292"/>
                      </a:lnTo>
                      <a:lnTo>
                        <a:pt x="249" y="292"/>
                      </a:lnTo>
                      <a:lnTo>
                        <a:pt x="249" y="295"/>
                      </a:lnTo>
                      <a:lnTo>
                        <a:pt x="249" y="297"/>
                      </a:lnTo>
                      <a:lnTo>
                        <a:pt x="247" y="297"/>
                      </a:lnTo>
                      <a:lnTo>
                        <a:pt x="247" y="299"/>
                      </a:lnTo>
                      <a:lnTo>
                        <a:pt x="247" y="302"/>
                      </a:lnTo>
                      <a:lnTo>
                        <a:pt x="247" y="304"/>
                      </a:lnTo>
                      <a:lnTo>
                        <a:pt x="244" y="304"/>
                      </a:lnTo>
                      <a:lnTo>
                        <a:pt x="244" y="307"/>
                      </a:lnTo>
                      <a:lnTo>
                        <a:pt x="244" y="309"/>
                      </a:lnTo>
                      <a:lnTo>
                        <a:pt x="242" y="309"/>
                      </a:lnTo>
                      <a:lnTo>
                        <a:pt x="242" y="311"/>
                      </a:lnTo>
                      <a:lnTo>
                        <a:pt x="242" y="314"/>
                      </a:lnTo>
                      <a:lnTo>
                        <a:pt x="239" y="314"/>
                      </a:lnTo>
                      <a:lnTo>
                        <a:pt x="239" y="316"/>
                      </a:lnTo>
                      <a:lnTo>
                        <a:pt x="237" y="316"/>
                      </a:lnTo>
                      <a:lnTo>
                        <a:pt x="239" y="316"/>
                      </a:lnTo>
                      <a:lnTo>
                        <a:pt x="237" y="316"/>
                      </a:lnTo>
                      <a:lnTo>
                        <a:pt x="237" y="318"/>
                      </a:lnTo>
                      <a:lnTo>
                        <a:pt x="235" y="318"/>
                      </a:lnTo>
                      <a:lnTo>
                        <a:pt x="232" y="316"/>
                      </a:lnTo>
                      <a:lnTo>
                        <a:pt x="232" y="314"/>
                      </a:lnTo>
                      <a:lnTo>
                        <a:pt x="230" y="314"/>
                      </a:lnTo>
                      <a:lnTo>
                        <a:pt x="228" y="314"/>
                      </a:lnTo>
                      <a:lnTo>
                        <a:pt x="225" y="314"/>
                      </a:lnTo>
                      <a:lnTo>
                        <a:pt x="223" y="314"/>
                      </a:lnTo>
                      <a:lnTo>
                        <a:pt x="223" y="316"/>
                      </a:lnTo>
                      <a:lnTo>
                        <a:pt x="220" y="316"/>
                      </a:lnTo>
                      <a:lnTo>
                        <a:pt x="220" y="318"/>
                      </a:lnTo>
                      <a:lnTo>
                        <a:pt x="218" y="321"/>
                      </a:lnTo>
                      <a:lnTo>
                        <a:pt x="216" y="321"/>
                      </a:lnTo>
                      <a:lnTo>
                        <a:pt x="213" y="318"/>
                      </a:lnTo>
                      <a:lnTo>
                        <a:pt x="213" y="321"/>
                      </a:lnTo>
                      <a:lnTo>
                        <a:pt x="211" y="318"/>
                      </a:lnTo>
                      <a:lnTo>
                        <a:pt x="209" y="318"/>
                      </a:lnTo>
                      <a:lnTo>
                        <a:pt x="206" y="318"/>
                      </a:lnTo>
                      <a:lnTo>
                        <a:pt x="204" y="318"/>
                      </a:lnTo>
                      <a:lnTo>
                        <a:pt x="201" y="318"/>
                      </a:lnTo>
                      <a:lnTo>
                        <a:pt x="199" y="318"/>
                      </a:lnTo>
                      <a:lnTo>
                        <a:pt x="197" y="318"/>
                      </a:lnTo>
                      <a:lnTo>
                        <a:pt x="194" y="318"/>
                      </a:lnTo>
                      <a:lnTo>
                        <a:pt x="194" y="321"/>
                      </a:lnTo>
                      <a:lnTo>
                        <a:pt x="194" y="318"/>
                      </a:lnTo>
                      <a:lnTo>
                        <a:pt x="194" y="321"/>
                      </a:lnTo>
                      <a:lnTo>
                        <a:pt x="192" y="321"/>
                      </a:lnTo>
                      <a:lnTo>
                        <a:pt x="192" y="318"/>
                      </a:lnTo>
                      <a:lnTo>
                        <a:pt x="190" y="318"/>
                      </a:lnTo>
                      <a:lnTo>
                        <a:pt x="187" y="318"/>
                      </a:lnTo>
                      <a:lnTo>
                        <a:pt x="185" y="318"/>
                      </a:lnTo>
                      <a:lnTo>
                        <a:pt x="182" y="318"/>
                      </a:lnTo>
                      <a:lnTo>
                        <a:pt x="180" y="318"/>
                      </a:lnTo>
                      <a:lnTo>
                        <a:pt x="178" y="318"/>
                      </a:lnTo>
                      <a:lnTo>
                        <a:pt x="175" y="318"/>
                      </a:lnTo>
                      <a:lnTo>
                        <a:pt x="173" y="318"/>
                      </a:lnTo>
                      <a:lnTo>
                        <a:pt x="171" y="318"/>
                      </a:lnTo>
                      <a:lnTo>
                        <a:pt x="168" y="318"/>
                      </a:lnTo>
                      <a:lnTo>
                        <a:pt x="166" y="318"/>
                      </a:lnTo>
                      <a:lnTo>
                        <a:pt x="163" y="318"/>
                      </a:lnTo>
                      <a:lnTo>
                        <a:pt x="161" y="318"/>
                      </a:lnTo>
                      <a:lnTo>
                        <a:pt x="161" y="321"/>
                      </a:lnTo>
                      <a:lnTo>
                        <a:pt x="161" y="318"/>
                      </a:lnTo>
                      <a:lnTo>
                        <a:pt x="161" y="321"/>
                      </a:lnTo>
                      <a:lnTo>
                        <a:pt x="161" y="318"/>
                      </a:lnTo>
                      <a:lnTo>
                        <a:pt x="161" y="321"/>
                      </a:lnTo>
                      <a:lnTo>
                        <a:pt x="159" y="321"/>
                      </a:lnTo>
                      <a:lnTo>
                        <a:pt x="159" y="323"/>
                      </a:lnTo>
                      <a:lnTo>
                        <a:pt x="159" y="326"/>
                      </a:lnTo>
                      <a:lnTo>
                        <a:pt x="159" y="323"/>
                      </a:lnTo>
                      <a:lnTo>
                        <a:pt x="159" y="326"/>
                      </a:lnTo>
                      <a:lnTo>
                        <a:pt x="156" y="326"/>
                      </a:lnTo>
                      <a:lnTo>
                        <a:pt x="154" y="326"/>
                      </a:lnTo>
                      <a:lnTo>
                        <a:pt x="154" y="328"/>
                      </a:lnTo>
                      <a:lnTo>
                        <a:pt x="152" y="328"/>
                      </a:lnTo>
                      <a:lnTo>
                        <a:pt x="152" y="330"/>
                      </a:lnTo>
                      <a:lnTo>
                        <a:pt x="149" y="330"/>
                      </a:lnTo>
                      <a:lnTo>
                        <a:pt x="147" y="328"/>
                      </a:lnTo>
                      <a:lnTo>
                        <a:pt x="144" y="328"/>
                      </a:lnTo>
                      <a:lnTo>
                        <a:pt x="144" y="330"/>
                      </a:lnTo>
                      <a:lnTo>
                        <a:pt x="142" y="330"/>
                      </a:lnTo>
                      <a:lnTo>
                        <a:pt x="140" y="330"/>
                      </a:lnTo>
                      <a:lnTo>
                        <a:pt x="137" y="330"/>
                      </a:lnTo>
                      <a:lnTo>
                        <a:pt x="137" y="333"/>
                      </a:lnTo>
                      <a:lnTo>
                        <a:pt x="135" y="333"/>
                      </a:lnTo>
                      <a:lnTo>
                        <a:pt x="135" y="335"/>
                      </a:lnTo>
                      <a:lnTo>
                        <a:pt x="133" y="337"/>
                      </a:lnTo>
                      <a:lnTo>
                        <a:pt x="133" y="340"/>
                      </a:lnTo>
                      <a:lnTo>
                        <a:pt x="130" y="340"/>
                      </a:lnTo>
                      <a:lnTo>
                        <a:pt x="130" y="342"/>
                      </a:lnTo>
                      <a:lnTo>
                        <a:pt x="130" y="345"/>
                      </a:lnTo>
                      <a:lnTo>
                        <a:pt x="130" y="342"/>
                      </a:lnTo>
                      <a:lnTo>
                        <a:pt x="128" y="342"/>
                      </a:lnTo>
                      <a:lnTo>
                        <a:pt x="128" y="345"/>
                      </a:lnTo>
                      <a:lnTo>
                        <a:pt x="128" y="347"/>
                      </a:lnTo>
                      <a:lnTo>
                        <a:pt x="128" y="349"/>
                      </a:lnTo>
                      <a:lnTo>
                        <a:pt x="126" y="349"/>
                      </a:lnTo>
                      <a:lnTo>
                        <a:pt x="123" y="349"/>
                      </a:lnTo>
                      <a:lnTo>
                        <a:pt x="121" y="349"/>
                      </a:lnTo>
                      <a:lnTo>
                        <a:pt x="121" y="352"/>
                      </a:lnTo>
                      <a:lnTo>
                        <a:pt x="121" y="349"/>
                      </a:lnTo>
                      <a:lnTo>
                        <a:pt x="121" y="347"/>
                      </a:lnTo>
                      <a:lnTo>
                        <a:pt x="118" y="347"/>
                      </a:lnTo>
                      <a:lnTo>
                        <a:pt x="116" y="347"/>
                      </a:lnTo>
                      <a:lnTo>
                        <a:pt x="114" y="347"/>
                      </a:lnTo>
                      <a:lnTo>
                        <a:pt x="114" y="345"/>
                      </a:lnTo>
                      <a:lnTo>
                        <a:pt x="114" y="342"/>
                      </a:lnTo>
                      <a:lnTo>
                        <a:pt x="111" y="342"/>
                      </a:lnTo>
                      <a:lnTo>
                        <a:pt x="109" y="342"/>
                      </a:lnTo>
                      <a:lnTo>
                        <a:pt x="107" y="342"/>
                      </a:lnTo>
                      <a:lnTo>
                        <a:pt x="107" y="340"/>
                      </a:lnTo>
                      <a:lnTo>
                        <a:pt x="104" y="337"/>
                      </a:lnTo>
                      <a:lnTo>
                        <a:pt x="104" y="335"/>
                      </a:lnTo>
                      <a:lnTo>
                        <a:pt x="102" y="335"/>
                      </a:lnTo>
                      <a:lnTo>
                        <a:pt x="102" y="333"/>
                      </a:lnTo>
                      <a:lnTo>
                        <a:pt x="102" y="330"/>
                      </a:lnTo>
                      <a:lnTo>
                        <a:pt x="102" y="333"/>
                      </a:lnTo>
                      <a:lnTo>
                        <a:pt x="102" y="330"/>
                      </a:lnTo>
                      <a:lnTo>
                        <a:pt x="99" y="330"/>
                      </a:lnTo>
                      <a:lnTo>
                        <a:pt x="99" y="328"/>
                      </a:lnTo>
                      <a:lnTo>
                        <a:pt x="99" y="326"/>
                      </a:lnTo>
                      <a:lnTo>
                        <a:pt x="99" y="328"/>
                      </a:lnTo>
                      <a:lnTo>
                        <a:pt x="99" y="330"/>
                      </a:lnTo>
                      <a:lnTo>
                        <a:pt x="102" y="330"/>
                      </a:lnTo>
                      <a:lnTo>
                        <a:pt x="102" y="328"/>
                      </a:lnTo>
                      <a:lnTo>
                        <a:pt x="104" y="328"/>
                      </a:lnTo>
                      <a:lnTo>
                        <a:pt x="102" y="328"/>
                      </a:lnTo>
                      <a:lnTo>
                        <a:pt x="104" y="328"/>
                      </a:lnTo>
                      <a:lnTo>
                        <a:pt x="102" y="328"/>
                      </a:lnTo>
                      <a:lnTo>
                        <a:pt x="99" y="328"/>
                      </a:lnTo>
                      <a:lnTo>
                        <a:pt x="102" y="328"/>
                      </a:lnTo>
                      <a:lnTo>
                        <a:pt x="102" y="326"/>
                      </a:lnTo>
                      <a:lnTo>
                        <a:pt x="102" y="328"/>
                      </a:lnTo>
                      <a:lnTo>
                        <a:pt x="102" y="326"/>
                      </a:lnTo>
                      <a:lnTo>
                        <a:pt x="99" y="326"/>
                      </a:lnTo>
                      <a:lnTo>
                        <a:pt x="99" y="323"/>
                      </a:lnTo>
                      <a:lnTo>
                        <a:pt x="97" y="323"/>
                      </a:lnTo>
                      <a:lnTo>
                        <a:pt x="95" y="321"/>
                      </a:lnTo>
                      <a:lnTo>
                        <a:pt x="95" y="318"/>
                      </a:lnTo>
                      <a:lnTo>
                        <a:pt x="95" y="316"/>
                      </a:lnTo>
                      <a:lnTo>
                        <a:pt x="97" y="316"/>
                      </a:lnTo>
                      <a:lnTo>
                        <a:pt x="97" y="314"/>
                      </a:lnTo>
                      <a:lnTo>
                        <a:pt x="97" y="311"/>
                      </a:lnTo>
                      <a:lnTo>
                        <a:pt x="99" y="311"/>
                      </a:lnTo>
                      <a:lnTo>
                        <a:pt x="102" y="311"/>
                      </a:lnTo>
                      <a:lnTo>
                        <a:pt x="99" y="311"/>
                      </a:lnTo>
                      <a:lnTo>
                        <a:pt x="97" y="311"/>
                      </a:lnTo>
                      <a:lnTo>
                        <a:pt x="97" y="314"/>
                      </a:lnTo>
                      <a:lnTo>
                        <a:pt x="97" y="316"/>
                      </a:lnTo>
                      <a:lnTo>
                        <a:pt x="95" y="314"/>
                      </a:lnTo>
                      <a:lnTo>
                        <a:pt x="95" y="311"/>
                      </a:lnTo>
                      <a:lnTo>
                        <a:pt x="95" y="309"/>
                      </a:lnTo>
                      <a:lnTo>
                        <a:pt x="92" y="309"/>
                      </a:lnTo>
                      <a:lnTo>
                        <a:pt x="92" y="307"/>
                      </a:lnTo>
                      <a:lnTo>
                        <a:pt x="90" y="307"/>
                      </a:lnTo>
                      <a:lnTo>
                        <a:pt x="88" y="304"/>
                      </a:lnTo>
                      <a:lnTo>
                        <a:pt x="85" y="302"/>
                      </a:lnTo>
                      <a:lnTo>
                        <a:pt x="83" y="302"/>
                      </a:lnTo>
                      <a:lnTo>
                        <a:pt x="83" y="299"/>
                      </a:lnTo>
                      <a:lnTo>
                        <a:pt x="80" y="302"/>
                      </a:lnTo>
                      <a:lnTo>
                        <a:pt x="80" y="299"/>
                      </a:lnTo>
                      <a:lnTo>
                        <a:pt x="80" y="302"/>
                      </a:lnTo>
                      <a:lnTo>
                        <a:pt x="80" y="299"/>
                      </a:lnTo>
                      <a:lnTo>
                        <a:pt x="78" y="299"/>
                      </a:lnTo>
                      <a:lnTo>
                        <a:pt x="78" y="297"/>
                      </a:lnTo>
                      <a:lnTo>
                        <a:pt x="78" y="295"/>
                      </a:lnTo>
                      <a:lnTo>
                        <a:pt x="80" y="295"/>
                      </a:lnTo>
                      <a:lnTo>
                        <a:pt x="80" y="292"/>
                      </a:lnTo>
                      <a:lnTo>
                        <a:pt x="80" y="295"/>
                      </a:lnTo>
                      <a:lnTo>
                        <a:pt x="78" y="295"/>
                      </a:lnTo>
                      <a:lnTo>
                        <a:pt x="78" y="297"/>
                      </a:lnTo>
                      <a:lnTo>
                        <a:pt x="78" y="295"/>
                      </a:lnTo>
                      <a:lnTo>
                        <a:pt x="78" y="292"/>
                      </a:lnTo>
                      <a:lnTo>
                        <a:pt x="78" y="295"/>
                      </a:lnTo>
                      <a:lnTo>
                        <a:pt x="78" y="292"/>
                      </a:lnTo>
                      <a:lnTo>
                        <a:pt x="78" y="295"/>
                      </a:lnTo>
                      <a:lnTo>
                        <a:pt x="76" y="292"/>
                      </a:lnTo>
                      <a:lnTo>
                        <a:pt x="76" y="295"/>
                      </a:lnTo>
                      <a:lnTo>
                        <a:pt x="78" y="295"/>
                      </a:lnTo>
                      <a:lnTo>
                        <a:pt x="76" y="295"/>
                      </a:lnTo>
                      <a:lnTo>
                        <a:pt x="78" y="295"/>
                      </a:lnTo>
                      <a:lnTo>
                        <a:pt x="78" y="297"/>
                      </a:lnTo>
                      <a:lnTo>
                        <a:pt x="76" y="297"/>
                      </a:lnTo>
                      <a:lnTo>
                        <a:pt x="78" y="295"/>
                      </a:lnTo>
                      <a:lnTo>
                        <a:pt x="76" y="295"/>
                      </a:lnTo>
                      <a:lnTo>
                        <a:pt x="76" y="297"/>
                      </a:lnTo>
                      <a:lnTo>
                        <a:pt x="78" y="297"/>
                      </a:lnTo>
                      <a:lnTo>
                        <a:pt x="78" y="299"/>
                      </a:lnTo>
                      <a:lnTo>
                        <a:pt x="76" y="297"/>
                      </a:lnTo>
                      <a:lnTo>
                        <a:pt x="73" y="297"/>
                      </a:lnTo>
                      <a:lnTo>
                        <a:pt x="71" y="297"/>
                      </a:lnTo>
                      <a:lnTo>
                        <a:pt x="71" y="295"/>
                      </a:lnTo>
                      <a:lnTo>
                        <a:pt x="71" y="297"/>
                      </a:lnTo>
                      <a:lnTo>
                        <a:pt x="71" y="295"/>
                      </a:lnTo>
                      <a:lnTo>
                        <a:pt x="71" y="297"/>
                      </a:lnTo>
                      <a:lnTo>
                        <a:pt x="73" y="297"/>
                      </a:lnTo>
                      <a:lnTo>
                        <a:pt x="71" y="297"/>
                      </a:lnTo>
                      <a:lnTo>
                        <a:pt x="69" y="297"/>
                      </a:lnTo>
                      <a:lnTo>
                        <a:pt x="66" y="297"/>
                      </a:lnTo>
                      <a:lnTo>
                        <a:pt x="64" y="297"/>
                      </a:lnTo>
                      <a:lnTo>
                        <a:pt x="66" y="297"/>
                      </a:lnTo>
                      <a:lnTo>
                        <a:pt x="64" y="297"/>
                      </a:lnTo>
                      <a:lnTo>
                        <a:pt x="66" y="297"/>
                      </a:lnTo>
                      <a:lnTo>
                        <a:pt x="64" y="297"/>
                      </a:lnTo>
                      <a:lnTo>
                        <a:pt x="66" y="297"/>
                      </a:lnTo>
                      <a:lnTo>
                        <a:pt x="64" y="297"/>
                      </a:lnTo>
                      <a:lnTo>
                        <a:pt x="66" y="297"/>
                      </a:lnTo>
                      <a:lnTo>
                        <a:pt x="64" y="297"/>
                      </a:lnTo>
                      <a:lnTo>
                        <a:pt x="64" y="299"/>
                      </a:lnTo>
                      <a:lnTo>
                        <a:pt x="64" y="297"/>
                      </a:lnTo>
                      <a:lnTo>
                        <a:pt x="61" y="297"/>
                      </a:lnTo>
                      <a:lnTo>
                        <a:pt x="61" y="295"/>
                      </a:lnTo>
                      <a:lnTo>
                        <a:pt x="61" y="292"/>
                      </a:lnTo>
                      <a:lnTo>
                        <a:pt x="61" y="290"/>
                      </a:lnTo>
                      <a:lnTo>
                        <a:pt x="61" y="288"/>
                      </a:lnTo>
                      <a:lnTo>
                        <a:pt x="61" y="285"/>
                      </a:lnTo>
                      <a:lnTo>
                        <a:pt x="59" y="285"/>
                      </a:lnTo>
                      <a:lnTo>
                        <a:pt x="59" y="283"/>
                      </a:lnTo>
                      <a:lnTo>
                        <a:pt x="59" y="280"/>
                      </a:lnTo>
                      <a:lnTo>
                        <a:pt x="59" y="283"/>
                      </a:lnTo>
                      <a:lnTo>
                        <a:pt x="59" y="280"/>
                      </a:lnTo>
                      <a:lnTo>
                        <a:pt x="59" y="278"/>
                      </a:lnTo>
                      <a:lnTo>
                        <a:pt x="61" y="278"/>
                      </a:lnTo>
                      <a:lnTo>
                        <a:pt x="61" y="276"/>
                      </a:lnTo>
                      <a:lnTo>
                        <a:pt x="61" y="273"/>
                      </a:lnTo>
                      <a:lnTo>
                        <a:pt x="64" y="273"/>
                      </a:lnTo>
                      <a:lnTo>
                        <a:pt x="64" y="271"/>
                      </a:lnTo>
                      <a:lnTo>
                        <a:pt x="66" y="271"/>
                      </a:lnTo>
                      <a:lnTo>
                        <a:pt x="66" y="269"/>
                      </a:lnTo>
                      <a:lnTo>
                        <a:pt x="66" y="266"/>
                      </a:lnTo>
                      <a:lnTo>
                        <a:pt x="69" y="266"/>
                      </a:lnTo>
                      <a:lnTo>
                        <a:pt x="69" y="264"/>
                      </a:lnTo>
                      <a:lnTo>
                        <a:pt x="66" y="264"/>
                      </a:lnTo>
                      <a:lnTo>
                        <a:pt x="69" y="261"/>
                      </a:lnTo>
                      <a:lnTo>
                        <a:pt x="71" y="261"/>
                      </a:lnTo>
                      <a:lnTo>
                        <a:pt x="73" y="259"/>
                      </a:lnTo>
                      <a:lnTo>
                        <a:pt x="73" y="261"/>
                      </a:lnTo>
                      <a:lnTo>
                        <a:pt x="76" y="261"/>
                      </a:lnTo>
                      <a:lnTo>
                        <a:pt x="76" y="259"/>
                      </a:lnTo>
                      <a:lnTo>
                        <a:pt x="76" y="257"/>
                      </a:lnTo>
                      <a:lnTo>
                        <a:pt x="78" y="254"/>
                      </a:lnTo>
                      <a:lnTo>
                        <a:pt x="78" y="252"/>
                      </a:lnTo>
                      <a:lnTo>
                        <a:pt x="76" y="252"/>
                      </a:lnTo>
                      <a:lnTo>
                        <a:pt x="76" y="254"/>
                      </a:lnTo>
                      <a:lnTo>
                        <a:pt x="73" y="254"/>
                      </a:lnTo>
                      <a:lnTo>
                        <a:pt x="71" y="252"/>
                      </a:lnTo>
                      <a:lnTo>
                        <a:pt x="71" y="250"/>
                      </a:lnTo>
                      <a:lnTo>
                        <a:pt x="69" y="247"/>
                      </a:lnTo>
                      <a:lnTo>
                        <a:pt x="69" y="245"/>
                      </a:lnTo>
                      <a:lnTo>
                        <a:pt x="66" y="245"/>
                      </a:lnTo>
                      <a:lnTo>
                        <a:pt x="66" y="242"/>
                      </a:lnTo>
                      <a:lnTo>
                        <a:pt x="66" y="240"/>
                      </a:lnTo>
                      <a:lnTo>
                        <a:pt x="66" y="238"/>
                      </a:lnTo>
                      <a:lnTo>
                        <a:pt x="66" y="235"/>
                      </a:lnTo>
                      <a:lnTo>
                        <a:pt x="69" y="235"/>
                      </a:lnTo>
                      <a:lnTo>
                        <a:pt x="69" y="233"/>
                      </a:lnTo>
                      <a:lnTo>
                        <a:pt x="66" y="233"/>
                      </a:lnTo>
                      <a:lnTo>
                        <a:pt x="66" y="231"/>
                      </a:lnTo>
                      <a:lnTo>
                        <a:pt x="69" y="231"/>
                      </a:lnTo>
                      <a:lnTo>
                        <a:pt x="69" y="228"/>
                      </a:lnTo>
                      <a:lnTo>
                        <a:pt x="71" y="228"/>
                      </a:lnTo>
                      <a:lnTo>
                        <a:pt x="71" y="226"/>
                      </a:lnTo>
                      <a:lnTo>
                        <a:pt x="73" y="226"/>
                      </a:lnTo>
                      <a:lnTo>
                        <a:pt x="73" y="223"/>
                      </a:lnTo>
                      <a:lnTo>
                        <a:pt x="76" y="223"/>
                      </a:lnTo>
                      <a:lnTo>
                        <a:pt x="76" y="221"/>
                      </a:lnTo>
                      <a:lnTo>
                        <a:pt x="73" y="221"/>
                      </a:lnTo>
                      <a:lnTo>
                        <a:pt x="76" y="221"/>
                      </a:lnTo>
                      <a:lnTo>
                        <a:pt x="76" y="219"/>
                      </a:lnTo>
                      <a:lnTo>
                        <a:pt x="78" y="216"/>
                      </a:lnTo>
                      <a:lnTo>
                        <a:pt x="78" y="214"/>
                      </a:lnTo>
                      <a:lnTo>
                        <a:pt x="76" y="214"/>
                      </a:lnTo>
                      <a:lnTo>
                        <a:pt x="76" y="212"/>
                      </a:lnTo>
                      <a:lnTo>
                        <a:pt x="73" y="212"/>
                      </a:lnTo>
                      <a:lnTo>
                        <a:pt x="71" y="212"/>
                      </a:lnTo>
                      <a:lnTo>
                        <a:pt x="71" y="209"/>
                      </a:lnTo>
                      <a:lnTo>
                        <a:pt x="69" y="209"/>
                      </a:lnTo>
                      <a:lnTo>
                        <a:pt x="69" y="207"/>
                      </a:lnTo>
                      <a:lnTo>
                        <a:pt x="69" y="204"/>
                      </a:lnTo>
                      <a:lnTo>
                        <a:pt x="66" y="204"/>
                      </a:lnTo>
                      <a:lnTo>
                        <a:pt x="66" y="202"/>
                      </a:lnTo>
                      <a:lnTo>
                        <a:pt x="66" y="200"/>
                      </a:lnTo>
                      <a:lnTo>
                        <a:pt x="66" y="197"/>
                      </a:lnTo>
                      <a:lnTo>
                        <a:pt x="66" y="195"/>
                      </a:lnTo>
                      <a:lnTo>
                        <a:pt x="64" y="195"/>
                      </a:lnTo>
                      <a:lnTo>
                        <a:pt x="64" y="193"/>
                      </a:lnTo>
                      <a:lnTo>
                        <a:pt x="61" y="193"/>
                      </a:lnTo>
                      <a:lnTo>
                        <a:pt x="61" y="190"/>
                      </a:lnTo>
                      <a:lnTo>
                        <a:pt x="59" y="190"/>
                      </a:lnTo>
                      <a:lnTo>
                        <a:pt x="59" y="188"/>
                      </a:lnTo>
                      <a:lnTo>
                        <a:pt x="61" y="188"/>
                      </a:lnTo>
                      <a:lnTo>
                        <a:pt x="64" y="188"/>
                      </a:lnTo>
                      <a:lnTo>
                        <a:pt x="66" y="188"/>
                      </a:lnTo>
                      <a:lnTo>
                        <a:pt x="69" y="188"/>
                      </a:lnTo>
                      <a:lnTo>
                        <a:pt x="71" y="188"/>
                      </a:lnTo>
                      <a:lnTo>
                        <a:pt x="73" y="188"/>
                      </a:lnTo>
                      <a:lnTo>
                        <a:pt x="76" y="188"/>
                      </a:lnTo>
                      <a:lnTo>
                        <a:pt x="76" y="185"/>
                      </a:lnTo>
                      <a:lnTo>
                        <a:pt x="76" y="183"/>
                      </a:lnTo>
                      <a:lnTo>
                        <a:pt x="76" y="181"/>
                      </a:lnTo>
                      <a:lnTo>
                        <a:pt x="78" y="181"/>
                      </a:lnTo>
                      <a:lnTo>
                        <a:pt x="78" y="178"/>
                      </a:lnTo>
                      <a:lnTo>
                        <a:pt x="78" y="176"/>
                      </a:lnTo>
                      <a:lnTo>
                        <a:pt x="80" y="176"/>
                      </a:lnTo>
                      <a:lnTo>
                        <a:pt x="78" y="176"/>
                      </a:lnTo>
                      <a:lnTo>
                        <a:pt x="80" y="176"/>
                      </a:lnTo>
                      <a:lnTo>
                        <a:pt x="78" y="176"/>
                      </a:lnTo>
                      <a:lnTo>
                        <a:pt x="80" y="176"/>
                      </a:lnTo>
                      <a:lnTo>
                        <a:pt x="80" y="174"/>
                      </a:lnTo>
                      <a:lnTo>
                        <a:pt x="80" y="171"/>
                      </a:lnTo>
                      <a:lnTo>
                        <a:pt x="80" y="169"/>
                      </a:lnTo>
                      <a:lnTo>
                        <a:pt x="78" y="169"/>
                      </a:lnTo>
                      <a:lnTo>
                        <a:pt x="78" y="166"/>
                      </a:lnTo>
                      <a:lnTo>
                        <a:pt x="76" y="166"/>
                      </a:lnTo>
                      <a:lnTo>
                        <a:pt x="76" y="164"/>
                      </a:lnTo>
                      <a:lnTo>
                        <a:pt x="76" y="162"/>
                      </a:lnTo>
                      <a:lnTo>
                        <a:pt x="78" y="162"/>
                      </a:lnTo>
                      <a:lnTo>
                        <a:pt x="80" y="162"/>
                      </a:lnTo>
                      <a:lnTo>
                        <a:pt x="80" y="159"/>
                      </a:lnTo>
                      <a:lnTo>
                        <a:pt x="83" y="157"/>
                      </a:lnTo>
                      <a:lnTo>
                        <a:pt x="83" y="154"/>
                      </a:lnTo>
                      <a:lnTo>
                        <a:pt x="80" y="154"/>
                      </a:lnTo>
                      <a:lnTo>
                        <a:pt x="80" y="152"/>
                      </a:lnTo>
                      <a:lnTo>
                        <a:pt x="80" y="150"/>
                      </a:lnTo>
                      <a:lnTo>
                        <a:pt x="83" y="150"/>
                      </a:lnTo>
                      <a:lnTo>
                        <a:pt x="83" y="147"/>
                      </a:lnTo>
                      <a:lnTo>
                        <a:pt x="80" y="147"/>
                      </a:lnTo>
                      <a:lnTo>
                        <a:pt x="80" y="145"/>
                      </a:lnTo>
                      <a:lnTo>
                        <a:pt x="83" y="145"/>
                      </a:lnTo>
                      <a:lnTo>
                        <a:pt x="83" y="143"/>
                      </a:lnTo>
                      <a:lnTo>
                        <a:pt x="83" y="140"/>
                      </a:lnTo>
                      <a:lnTo>
                        <a:pt x="80" y="140"/>
                      </a:lnTo>
                      <a:lnTo>
                        <a:pt x="80" y="138"/>
                      </a:lnTo>
                      <a:lnTo>
                        <a:pt x="83" y="138"/>
                      </a:lnTo>
                      <a:lnTo>
                        <a:pt x="80" y="138"/>
                      </a:lnTo>
                      <a:lnTo>
                        <a:pt x="80" y="135"/>
                      </a:lnTo>
                      <a:lnTo>
                        <a:pt x="83" y="135"/>
                      </a:lnTo>
                      <a:lnTo>
                        <a:pt x="83" y="133"/>
                      </a:lnTo>
                      <a:lnTo>
                        <a:pt x="80" y="133"/>
                      </a:lnTo>
                      <a:lnTo>
                        <a:pt x="80" y="131"/>
                      </a:lnTo>
                      <a:lnTo>
                        <a:pt x="80" y="128"/>
                      </a:lnTo>
                      <a:lnTo>
                        <a:pt x="78" y="128"/>
                      </a:lnTo>
                      <a:lnTo>
                        <a:pt x="78" y="126"/>
                      </a:lnTo>
                      <a:lnTo>
                        <a:pt x="80" y="126"/>
                      </a:lnTo>
                      <a:lnTo>
                        <a:pt x="83" y="126"/>
                      </a:lnTo>
                      <a:lnTo>
                        <a:pt x="83" y="124"/>
                      </a:lnTo>
                      <a:lnTo>
                        <a:pt x="83" y="121"/>
                      </a:lnTo>
                      <a:lnTo>
                        <a:pt x="85" y="121"/>
                      </a:lnTo>
                      <a:lnTo>
                        <a:pt x="83" y="121"/>
                      </a:lnTo>
                      <a:lnTo>
                        <a:pt x="85" y="121"/>
                      </a:lnTo>
                      <a:lnTo>
                        <a:pt x="85" y="119"/>
                      </a:lnTo>
                      <a:lnTo>
                        <a:pt x="85" y="116"/>
                      </a:lnTo>
                      <a:lnTo>
                        <a:pt x="88" y="116"/>
                      </a:lnTo>
                      <a:lnTo>
                        <a:pt x="90" y="116"/>
                      </a:lnTo>
                      <a:lnTo>
                        <a:pt x="90" y="114"/>
                      </a:lnTo>
                      <a:lnTo>
                        <a:pt x="92" y="114"/>
                      </a:lnTo>
                      <a:lnTo>
                        <a:pt x="95" y="114"/>
                      </a:lnTo>
                      <a:lnTo>
                        <a:pt x="95" y="112"/>
                      </a:lnTo>
                      <a:lnTo>
                        <a:pt x="97" y="112"/>
                      </a:lnTo>
                      <a:lnTo>
                        <a:pt x="97" y="109"/>
                      </a:lnTo>
                      <a:lnTo>
                        <a:pt x="99" y="109"/>
                      </a:lnTo>
                      <a:lnTo>
                        <a:pt x="97" y="109"/>
                      </a:lnTo>
                      <a:lnTo>
                        <a:pt x="97" y="107"/>
                      </a:lnTo>
                      <a:lnTo>
                        <a:pt x="99" y="107"/>
                      </a:lnTo>
                      <a:lnTo>
                        <a:pt x="99" y="105"/>
                      </a:lnTo>
                      <a:lnTo>
                        <a:pt x="102" y="105"/>
                      </a:lnTo>
                      <a:lnTo>
                        <a:pt x="99" y="105"/>
                      </a:lnTo>
                      <a:lnTo>
                        <a:pt x="102" y="105"/>
                      </a:lnTo>
                      <a:lnTo>
                        <a:pt x="102" y="102"/>
                      </a:lnTo>
                      <a:lnTo>
                        <a:pt x="102" y="100"/>
                      </a:lnTo>
                      <a:lnTo>
                        <a:pt x="99" y="97"/>
                      </a:lnTo>
                      <a:lnTo>
                        <a:pt x="97" y="95"/>
                      </a:lnTo>
                      <a:lnTo>
                        <a:pt x="95" y="95"/>
                      </a:lnTo>
                      <a:lnTo>
                        <a:pt x="92" y="97"/>
                      </a:lnTo>
                      <a:lnTo>
                        <a:pt x="90" y="95"/>
                      </a:lnTo>
                      <a:lnTo>
                        <a:pt x="90" y="93"/>
                      </a:lnTo>
                      <a:lnTo>
                        <a:pt x="90" y="90"/>
                      </a:lnTo>
                      <a:lnTo>
                        <a:pt x="92" y="90"/>
                      </a:lnTo>
                      <a:lnTo>
                        <a:pt x="90" y="90"/>
                      </a:lnTo>
                      <a:lnTo>
                        <a:pt x="92" y="90"/>
                      </a:lnTo>
                      <a:lnTo>
                        <a:pt x="92" y="88"/>
                      </a:lnTo>
                      <a:lnTo>
                        <a:pt x="90" y="88"/>
                      </a:lnTo>
                      <a:lnTo>
                        <a:pt x="90" y="86"/>
                      </a:lnTo>
                      <a:lnTo>
                        <a:pt x="90" y="83"/>
                      </a:lnTo>
                      <a:lnTo>
                        <a:pt x="88" y="83"/>
                      </a:lnTo>
                      <a:lnTo>
                        <a:pt x="85" y="86"/>
                      </a:lnTo>
                      <a:lnTo>
                        <a:pt x="85" y="83"/>
                      </a:lnTo>
                      <a:lnTo>
                        <a:pt x="83" y="83"/>
                      </a:lnTo>
                      <a:lnTo>
                        <a:pt x="83" y="81"/>
                      </a:lnTo>
                      <a:lnTo>
                        <a:pt x="83" y="83"/>
                      </a:lnTo>
                      <a:lnTo>
                        <a:pt x="80" y="83"/>
                      </a:lnTo>
                      <a:lnTo>
                        <a:pt x="78" y="83"/>
                      </a:lnTo>
                      <a:lnTo>
                        <a:pt x="76" y="83"/>
                      </a:lnTo>
                      <a:lnTo>
                        <a:pt x="73" y="83"/>
                      </a:lnTo>
                      <a:lnTo>
                        <a:pt x="71" y="81"/>
                      </a:lnTo>
                      <a:lnTo>
                        <a:pt x="71" y="83"/>
                      </a:lnTo>
                      <a:lnTo>
                        <a:pt x="71" y="86"/>
                      </a:lnTo>
                      <a:lnTo>
                        <a:pt x="69" y="86"/>
                      </a:lnTo>
                      <a:lnTo>
                        <a:pt x="69" y="88"/>
                      </a:lnTo>
                      <a:lnTo>
                        <a:pt x="66" y="88"/>
                      </a:lnTo>
                      <a:lnTo>
                        <a:pt x="64" y="88"/>
                      </a:lnTo>
                      <a:lnTo>
                        <a:pt x="61" y="90"/>
                      </a:lnTo>
                      <a:lnTo>
                        <a:pt x="61" y="88"/>
                      </a:lnTo>
                      <a:lnTo>
                        <a:pt x="59" y="88"/>
                      </a:lnTo>
                      <a:lnTo>
                        <a:pt x="57" y="88"/>
                      </a:lnTo>
                      <a:lnTo>
                        <a:pt x="57" y="86"/>
                      </a:lnTo>
                      <a:lnTo>
                        <a:pt x="54" y="88"/>
                      </a:lnTo>
                      <a:lnTo>
                        <a:pt x="54" y="86"/>
                      </a:lnTo>
                      <a:lnTo>
                        <a:pt x="52" y="86"/>
                      </a:lnTo>
                      <a:lnTo>
                        <a:pt x="50" y="86"/>
                      </a:lnTo>
                      <a:lnTo>
                        <a:pt x="47" y="88"/>
                      </a:lnTo>
                      <a:lnTo>
                        <a:pt x="47" y="86"/>
                      </a:lnTo>
                      <a:lnTo>
                        <a:pt x="45" y="86"/>
                      </a:lnTo>
                      <a:lnTo>
                        <a:pt x="45" y="88"/>
                      </a:lnTo>
                      <a:lnTo>
                        <a:pt x="42" y="88"/>
                      </a:lnTo>
                      <a:lnTo>
                        <a:pt x="42" y="90"/>
                      </a:lnTo>
                      <a:lnTo>
                        <a:pt x="40" y="90"/>
                      </a:lnTo>
                      <a:lnTo>
                        <a:pt x="38" y="90"/>
                      </a:lnTo>
                      <a:lnTo>
                        <a:pt x="38" y="88"/>
                      </a:lnTo>
                      <a:lnTo>
                        <a:pt x="35" y="88"/>
                      </a:lnTo>
                      <a:lnTo>
                        <a:pt x="35" y="86"/>
                      </a:lnTo>
                      <a:lnTo>
                        <a:pt x="35" y="83"/>
                      </a:lnTo>
                      <a:lnTo>
                        <a:pt x="38" y="83"/>
                      </a:lnTo>
                      <a:lnTo>
                        <a:pt x="38" y="81"/>
                      </a:lnTo>
                      <a:lnTo>
                        <a:pt x="40" y="81"/>
                      </a:lnTo>
                      <a:lnTo>
                        <a:pt x="40" y="78"/>
                      </a:lnTo>
                      <a:lnTo>
                        <a:pt x="38" y="78"/>
                      </a:lnTo>
                      <a:lnTo>
                        <a:pt x="38" y="76"/>
                      </a:lnTo>
                      <a:lnTo>
                        <a:pt x="35" y="74"/>
                      </a:lnTo>
                      <a:lnTo>
                        <a:pt x="35" y="76"/>
                      </a:lnTo>
                      <a:lnTo>
                        <a:pt x="33" y="76"/>
                      </a:lnTo>
                      <a:lnTo>
                        <a:pt x="33" y="78"/>
                      </a:lnTo>
                      <a:lnTo>
                        <a:pt x="31" y="78"/>
                      </a:lnTo>
                      <a:lnTo>
                        <a:pt x="31" y="76"/>
                      </a:lnTo>
                      <a:lnTo>
                        <a:pt x="31" y="78"/>
                      </a:lnTo>
                      <a:lnTo>
                        <a:pt x="28" y="78"/>
                      </a:lnTo>
                      <a:lnTo>
                        <a:pt x="26" y="78"/>
                      </a:lnTo>
                      <a:lnTo>
                        <a:pt x="23" y="78"/>
                      </a:lnTo>
                      <a:lnTo>
                        <a:pt x="21" y="78"/>
                      </a:lnTo>
                      <a:lnTo>
                        <a:pt x="21" y="81"/>
                      </a:lnTo>
                      <a:lnTo>
                        <a:pt x="19" y="83"/>
                      </a:lnTo>
                      <a:lnTo>
                        <a:pt x="16" y="86"/>
                      </a:lnTo>
                      <a:lnTo>
                        <a:pt x="14" y="86"/>
                      </a:lnTo>
                      <a:lnTo>
                        <a:pt x="16" y="86"/>
                      </a:lnTo>
                      <a:lnTo>
                        <a:pt x="14" y="86"/>
                      </a:lnTo>
                      <a:lnTo>
                        <a:pt x="14" y="88"/>
                      </a:lnTo>
                      <a:lnTo>
                        <a:pt x="14" y="86"/>
                      </a:lnTo>
                      <a:lnTo>
                        <a:pt x="14" y="83"/>
                      </a:lnTo>
                      <a:lnTo>
                        <a:pt x="14" y="81"/>
                      </a:lnTo>
                      <a:lnTo>
                        <a:pt x="14" y="78"/>
                      </a:lnTo>
                      <a:lnTo>
                        <a:pt x="14" y="76"/>
                      </a:lnTo>
                      <a:lnTo>
                        <a:pt x="16" y="76"/>
                      </a:lnTo>
                      <a:lnTo>
                        <a:pt x="16" y="74"/>
                      </a:lnTo>
                      <a:lnTo>
                        <a:pt x="14" y="74"/>
                      </a:lnTo>
                      <a:lnTo>
                        <a:pt x="16" y="74"/>
                      </a:lnTo>
                      <a:lnTo>
                        <a:pt x="16" y="71"/>
                      </a:lnTo>
                      <a:lnTo>
                        <a:pt x="19" y="71"/>
                      </a:lnTo>
                      <a:lnTo>
                        <a:pt x="19" y="69"/>
                      </a:lnTo>
                      <a:lnTo>
                        <a:pt x="21" y="69"/>
                      </a:lnTo>
                      <a:lnTo>
                        <a:pt x="23" y="69"/>
                      </a:lnTo>
                      <a:lnTo>
                        <a:pt x="23" y="67"/>
                      </a:lnTo>
                      <a:lnTo>
                        <a:pt x="23" y="64"/>
                      </a:lnTo>
                      <a:lnTo>
                        <a:pt x="23" y="67"/>
                      </a:lnTo>
                      <a:lnTo>
                        <a:pt x="21" y="64"/>
                      </a:lnTo>
                      <a:lnTo>
                        <a:pt x="21" y="67"/>
                      </a:lnTo>
                      <a:lnTo>
                        <a:pt x="21" y="69"/>
                      </a:lnTo>
                      <a:lnTo>
                        <a:pt x="19" y="69"/>
                      </a:lnTo>
                      <a:lnTo>
                        <a:pt x="16" y="69"/>
                      </a:lnTo>
                      <a:lnTo>
                        <a:pt x="14" y="69"/>
                      </a:lnTo>
                      <a:lnTo>
                        <a:pt x="14" y="67"/>
                      </a:lnTo>
                      <a:lnTo>
                        <a:pt x="14" y="69"/>
                      </a:lnTo>
                      <a:lnTo>
                        <a:pt x="16" y="69"/>
                      </a:lnTo>
                      <a:lnTo>
                        <a:pt x="16" y="67"/>
                      </a:lnTo>
                      <a:lnTo>
                        <a:pt x="19" y="67"/>
                      </a:lnTo>
                      <a:lnTo>
                        <a:pt x="19" y="64"/>
                      </a:lnTo>
                      <a:lnTo>
                        <a:pt x="21" y="64"/>
                      </a:lnTo>
                      <a:lnTo>
                        <a:pt x="21" y="62"/>
                      </a:lnTo>
                      <a:lnTo>
                        <a:pt x="21" y="64"/>
                      </a:lnTo>
                      <a:lnTo>
                        <a:pt x="19" y="62"/>
                      </a:lnTo>
                      <a:lnTo>
                        <a:pt x="21" y="62"/>
                      </a:lnTo>
                      <a:lnTo>
                        <a:pt x="19" y="62"/>
                      </a:lnTo>
                      <a:lnTo>
                        <a:pt x="19" y="64"/>
                      </a:lnTo>
                      <a:lnTo>
                        <a:pt x="16" y="64"/>
                      </a:lnTo>
                      <a:lnTo>
                        <a:pt x="16" y="62"/>
                      </a:lnTo>
                      <a:lnTo>
                        <a:pt x="16" y="64"/>
                      </a:lnTo>
                      <a:lnTo>
                        <a:pt x="16" y="62"/>
                      </a:lnTo>
                      <a:lnTo>
                        <a:pt x="16" y="64"/>
                      </a:lnTo>
                      <a:lnTo>
                        <a:pt x="14" y="64"/>
                      </a:lnTo>
                      <a:lnTo>
                        <a:pt x="16" y="64"/>
                      </a:lnTo>
                      <a:lnTo>
                        <a:pt x="14" y="64"/>
                      </a:lnTo>
                      <a:lnTo>
                        <a:pt x="14" y="62"/>
                      </a:lnTo>
                      <a:lnTo>
                        <a:pt x="14" y="59"/>
                      </a:lnTo>
                      <a:lnTo>
                        <a:pt x="12" y="59"/>
                      </a:lnTo>
                      <a:lnTo>
                        <a:pt x="12" y="62"/>
                      </a:lnTo>
                      <a:lnTo>
                        <a:pt x="12" y="59"/>
                      </a:lnTo>
                      <a:lnTo>
                        <a:pt x="14" y="59"/>
                      </a:lnTo>
                      <a:lnTo>
                        <a:pt x="14" y="62"/>
                      </a:lnTo>
                      <a:lnTo>
                        <a:pt x="14" y="59"/>
                      </a:lnTo>
                      <a:lnTo>
                        <a:pt x="16" y="59"/>
                      </a:lnTo>
                      <a:lnTo>
                        <a:pt x="16" y="57"/>
                      </a:lnTo>
                      <a:lnTo>
                        <a:pt x="16" y="55"/>
                      </a:lnTo>
                      <a:lnTo>
                        <a:pt x="16" y="57"/>
                      </a:lnTo>
                      <a:lnTo>
                        <a:pt x="16" y="55"/>
                      </a:lnTo>
                      <a:lnTo>
                        <a:pt x="16" y="57"/>
                      </a:lnTo>
                      <a:lnTo>
                        <a:pt x="16" y="55"/>
                      </a:lnTo>
                      <a:lnTo>
                        <a:pt x="19" y="55"/>
                      </a:lnTo>
                      <a:lnTo>
                        <a:pt x="16" y="55"/>
                      </a:lnTo>
                      <a:lnTo>
                        <a:pt x="19" y="55"/>
                      </a:lnTo>
                      <a:lnTo>
                        <a:pt x="16" y="52"/>
                      </a:lnTo>
                      <a:lnTo>
                        <a:pt x="19" y="52"/>
                      </a:lnTo>
                      <a:lnTo>
                        <a:pt x="19" y="50"/>
                      </a:lnTo>
                      <a:lnTo>
                        <a:pt x="21" y="50"/>
                      </a:lnTo>
                      <a:lnTo>
                        <a:pt x="21" y="48"/>
                      </a:lnTo>
                      <a:lnTo>
                        <a:pt x="21" y="50"/>
                      </a:lnTo>
                      <a:lnTo>
                        <a:pt x="19" y="50"/>
                      </a:lnTo>
                      <a:lnTo>
                        <a:pt x="19" y="52"/>
                      </a:lnTo>
                      <a:lnTo>
                        <a:pt x="16" y="52"/>
                      </a:lnTo>
                      <a:lnTo>
                        <a:pt x="16" y="50"/>
                      </a:lnTo>
                      <a:lnTo>
                        <a:pt x="14" y="50"/>
                      </a:lnTo>
                      <a:lnTo>
                        <a:pt x="16" y="50"/>
                      </a:lnTo>
                      <a:lnTo>
                        <a:pt x="14" y="50"/>
                      </a:lnTo>
                      <a:lnTo>
                        <a:pt x="14" y="52"/>
                      </a:lnTo>
                      <a:lnTo>
                        <a:pt x="16" y="52"/>
                      </a:lnTo>
                      <a:lnTo>
                        <a:pt x="14" y="52"/>
                      </a:lnTo>
                      <a:lnTo>
                        <a:pt x="14" y="55"/>
                      </a:lnTo>
                      <a:lnTo>
                        <a:pt x="14" y="52"/>
                      </a:lnTo>
                      <a:lnTo>
                        <a:pt x="12" y="52"/>
                      </a:lnTo>
                      <a:lnTo>
                        <a:pt x="12" y="55"/>
                      </a:lnTo>
                      <a:lnTo>
                        <a:pt x="12" y="52"/>
                      </a:lnTo>
                      <a:lnTo>
                        <a:pt x="12" y="55"/>
                      </a:lnTo>
                      <a:lnTo>
                        <a:pt x="9" y="55"/>
                      </a:lnTo>
                      <a:lnTo>
                        <a:pt x="9" y="57"/>
                      </a:lnTo>
                      <a:lnTo>
                        <a:pt x="12" y="57"/>
                      </a:lnTo>
                      <a:lnTo>
                        <a:pt x="9" y="57"/>
                      </a:lnTo>
                      <a:lnTo>
                        <a:pt x="9" y="55"/>
                      </a:lnTo>
                      <a:lnTo>
                        <a:pt x="7" y="55"/>
                      </a:lnTo>
                      <a:lnTo>
                        <a:pt x="7" y="52"/>
                      </a:lnTo>
                      <a:lnTo>
                        <a:pt x="9" y="52"/>
                      </a:lnTo>
                      <a:lnTo>
                        <a:pt x="9" y="50"/>
                      </a:lnTo>
                      <a:lnTo>
                        <a:pt x="9" y="48"/>
                      </a:lnTo>
                      <a:lnTo>
                        <a:pt x="9" y="50"/>
                      </a:lnTo>
                      <a:lnTo>
                        <a:pt x="9" y="48"/>
                      </a:lnTo>
                      <a:lnTo>
                        <a:pt x="12" y="48"/>
                      </a:lnTo>
                      <a:lnTo>
                        <a:pt x="12" y="45"/>
                      </a:lnTo>
                      <a:lnTo>
                        <a:pt x="14" y="45"/>
                      </a:lnTo>
                      <a:lnTo>
                        <a:pt x="14" y="43"/>
                      </a:lnTo>
                      <a:lnTo>
                        <a:pt x="14" y="45"/>
                      </a:lnTo>
                      <a:lnTo>
                        <a:pt x="14" y="43"/>
                      </a:lnTo>
                      <a:lnTo>
                        <a:pt x="14" y="45"/>
                      </a:lnTo>
                      <a:lnTo>
                        <a:pt x="12" y="45"/>
                      </a:lnTo>
                      <a:lnTo>
                        <a:pt x="9" y="45"/>
                      </a:lnTo>
                      <a:lnTo>
                        <a:pt x="7" y="45"/>
                      </a:lnTo>
                      <a:lnTo>
                        <a:pt x="9" y="45"/>
                      </a:lnTo>
                      <a:lnTo>
                        <a:pt x="7" y="48"/>
                      </a:lnTo>
                      <a:lnTo>
                        <a:pt x="7" y="45"/>
                      </a:lnTo>
                      <a:lnTo>
                        <a:pt x="4" y="45"/>
                      </a:lnTo>
                      <a:lnTo>
                        <a:pt x="7" y="45"/>
                      </a:lnTo>
                      <a:lnTo>
                        <a:pt x="4" y="45"/>
                      </a:lnTo>
                      <a:lnTo>
                        <a:pt x="7" y="45"/>
                      </a:lnTo>
                      <a:lnTo>
                        <a:pt x="7" y="43"/>
                      </a:lnTo>
                      <a:lnTo>
                        <a:pt x="4" y="43"/>
                      </a:lnTo>
                      <a:lnTo>
                        <a:pt x="4" y="40"/>
                      </a:lnTo>
                      <a:lnTo>
                        <a:pt x="7" y="40"/>
                      </a:lnTo>
                      <a:lnTo>
                        <a:pt x="4" y="40"/>
                      </a:lnTo>
                      <a:lnTo>
                        <a:pt x="4" y="38"/>
                      </a:lnTo>
                      <a:lnTo>
                        <a:pt x="4" y="40"/>
                      </a:lnTo>
                      <a:lnTo>
                        <a:pt x="4" y="38"/>
                      </a:lnTo>
                      <a:lnTo>
                        <a:pt x="2" y="38"/>
                      </a:lnTo>
                      <a:lnTo>
                        <a:pt x="2" y="40"/>
                      </a:lnTo>
                      <a:lnTo>
                        <a:pt x="2" y="38"/>
                      </a:lnTo>
                      <a:lnTo>
                        <a:pt x="2" y="40"/>
                      </a:lnTo>
                      <a:lnTo>
                        <a:pt x="0" y="40"/>
                      </a:lnTo>
                      <a:lnTo>
                        <a:pt x="0" y="38"/>
                      </a:lnTo>
                      <a:lnTo>
                        <a:pt x="2" y="38"/>
                      </a:lnTo>
                      <a:lnTo>
                        <a:pt x="2" y="36"/>
                      </a:lnTo>
                      <a:lnTo>
                        <a:pt x="0" y="36"/>
                      </a:lnTo>
                      <a:lnTo>
                        <a:pt x="0" y="33"/>
                      </a:lnTo>
                      <a:lnTo>
                        <a:pt x="2" y="33"/>
                      </a:lnTo>
                      <a:lnTo>
                        <a:pt x="2" y="31"/>
                      </a:lnTo>
                      <a:lnTo>
                        <a:pt x="4" y="31"/>
                      </a:lnTo>
                      <a:lnTo>
                        <a:pt x="4" y="29"/>
                      </a:lnTo>
                      <a:lnTo>
                        <a:pt x="4" y="31"/>
                      </a:lnTo>
                      <a:lnTo>
                        <a:pt x="4" y="29"/>
                      </a:lnTo>
                      <a:lnTo>
                        <a:pt x="4" y="31"/>
                      </a:lnTo>
                      <a:lnTo>
                        <a:pt x="4" y="29"/>
                      </a:lnTo>
                      <a:lnTo>
                        <a:pt x="2" y="29"/>
                      </a:lnTo>
                      <a:lnTo>
                        <a:pt x="4" y="29"/>
                      </a:lnTo>
                      <a:lnTo>
                        <a:pt x="4" y="26"/>
                      </a:lnTo>
                      <a:lnTo>
                        <a:pt x="7" y="26"/>
                      </a:lnTo>
                      <a:lnTo>
                        <a:pt x="9" y="26"/>
                      </a:lnTo>
                      <a:lnTo>
                        <a:pt x="9" y="24"/>
                      </a:lnTo>
                      <a:lnTo>
                        <a:pt x="9" y="26"/>
                      </a:lnTo>
                      <a:lnTo>
                        <a:pt x="12" y="24"/>
                      </a:lnTo>
                      <a:lnTo>
                        <a:pt x="12" y="26"/>
                      </a:lnTo>
                      <a:lnTo>
                        <a:pt x="12" y="24"/>
                      </a:lnTo>
                      <a:lnTo>
                        <a:pt x="12" y="26"/>
                      </a:lnTo>
                      <a:lnTo>
                        <a:pt x="12" y="24"/>
                      </a:lnTo>
                      <a:lnTo>
                        <a:pt x="14" y="24"/>
                      </a:lnTo>
                      <a:lnTo>
                        <a:pt x="12" y="24"/>
                      </a:lnTo>
                      <a:lnTo>
                        <a:pt x="12" y="26"/>
                      </a:lnTo>
                      <a:lnTo>
                        <a:pt x="12" y="24"/>
                      </a:lnTo>
                      <a:lnTo>
                        <a:pt x="9" y="24"/>
                      </a:lnTo>
                      <a:lnTo>
                        <a:pt x="12" y="21"/>
                      </a:lnTo>
                      <a:lnTo>
                        <a:pt x="14" y="21"/>
                      </a:lnTo>
                      <a:lnTo>
                        <a:pt x="14" y="19"/>
                      </a:lnTo>
                      <a:lnTo>
                        <a:pt x="16" y="19"/>
                      </a:lnTo>
                      <a:lnTo>
                        <a:pt x="16" y="21"/>
                      </a:lnTo>
                      <a:lnTo>
                        <a:pt x="19" y="21"/>
                      </a:lnTo>
                      <a:lnTo>
                        <a:pt x="21" y="21"/>
                      </a:lnTo>
                      <a:lnTo>
                        <a:pt x="23" y="21"/>
                      </a:lnTo>
                      <a:lnTo>
                        <a:pt x="26" y="21"/>
                      </a:lnTo>
                      <a:lnTo>
                        <a:pt x="26" y="19"/>
                      </a:lnTo>
                      <a:lnTo>
                        <a:pt x="28" y="19"/>
                      </a:lnTo>
                      <a:lnTo>
                        <a:pt x="28" y="17"/>
                      </a:lnTo>
                      <a:lnTo>
                        <a:pt x="28" y="19"/>
                      </a:lnTo>
                      <a:lnTo>
                        <a:pt x="31" y="19"/>
                      </a:lnTo>
                      <a:lnTo>
                        <a:pt x="28" y="19"/>
                      </a:lnTo>
                      <a:lnTo>
                        <a:pt x="28" y="17"/>
                      </a:lnTo>
                      <a:lnTo>
                        <a:pt x="31" y="17"/>
                      </a:lnTo>
                      <a:lnTo>
                        <a:pt x="31" y="19"/>
                      </a:lnTo>
                      <a:lnTo>
                        <a:pt x="31" y="21"/>
                      </a:lnTo>
                      <a:lnTo>
                        <a:pt x="31" y="19"/>
                      </a:lnTo>
                      <a:lnTo>
                        <a:pt x="33" y="19"/>
                      </a:lnTo>
                      <a:lnTo>
                        <a:pt x="31" y="17"/>
                      </a:lnTo>
                      <a:lnTo>
                        <a:pt x="31" y="19"/>
                      </a:lnTo>
                      <a:lnTo>
                        <a:pt x="31" y="17"/>
                      </a:lnTo>
                      <a:lnTo>
                        <a:pt x="33" y="17"/>
                      </a:lnTo>
                      <a:lnTo>
                        <a:pt x="35" y="17"/>
                      </a:lnTo>
                      <a:lnTo>
                        <a:pt x="35" y="19"/>
                      </a:lnTo>
                      <a:lnTo>
                        <a:pt x="35" y="21"/>
                      </a:lnTo>
                      <a:lnTo>
                        <a:pt x="35" y="19"/>
                      </a:lnTo>
                      <a:lnTo>
                        <a:pt x="35" y="17"/>
                      </a:lnTo>
                      <a:lnTo>
                        <a:pt x="38" y="17"/>
                      </a:lnTo>
                      <a:lnTo>
                        <a:pt x="35" y="17"/>
                      </a:lnTo>
                      <a:lnTo>
                        <a:pt x="33" y="17"/>
                      </a:lnTo>
                      <a:lnTo>
                        <a:pt x="33" y="14"/>
                      </a:lnTo>
                      <a:lnTo>
                        <a:pt x="35" y="14"/>
                      </a:lnTo>
                      <a:lnTo>
                        <a:pt x="38" y="14"/>
                      </a:lnTo>
                      <a:lnTo>
                        <a:pt x="38" y="12"/>
                      </a:lnTo>
                      <a:lnTo>
                        <a:pt x="35" y="12"/>
                      </a:lnTo>
                      <a:lnTo>
                        <a:pt x="38" y="12"/>
                      </a:lnTo>
                      <a:lnTo>
                        <a:pt x="38" y="14"/>
                      </a:lnTo>
                      <a:lnTo>
                        <a:pt x="35" y="14"/>
                      </a:lnTo>
                      <a:lnTo>
                        <a:pt x="35" y="12"/>
                      </a:lnTo>
                      <a:lnTo>
                        <a:pt x="35" y="14"/>
                      </a:lnTo>
                      <a:lnTo>
                        <a:pt x="35" y="12"/>
                      </a:lnTo>
                      <a:lnTo>
                        <a:pt x="35" y="14"/>
                      </a:lnTo>
                      <a:lnTo>
                        <a:pt x="33" y="14"/>
                      </a:lnTo>
                      <a:lnTo>
                        <a:pt x="31" y="14"/>
                      </a:lnTo>
                      <a:lnTo>
                        <a:pt x="33" y="14"/>
                      </a:lnTo>
                      <a:lnTo>
                        <a:pt x="33" y="12"/>
                      </a:lnTo>
                      <a:lnTo>
                        <a:pt x="33" y="10"/>
                      </a:lnTo>
                      <a:lnTo>
                        <a:pt x="35" y="10"/>
                      </a:lnTo>
                      <a:lnTo>
                        <a:pt x="35" y="7"/>
                      </a:lnTo>
                      <a:lnTo>
                        <a:pt x="38" y="7"/>
                      </a:lnTo>
                      <a:lnTo>
                        <a:pt x="35" y="7"/>
                      </a:lnTo>
                      <a:lnTo>
                        <a:pt x="38" y="7"/>
                      </a:lnTo>
                      <a:lnTo>
                        <a:pt x="40" y="5"/>
                      </a:lnTo>
                      <a:lnTo>
                        <a:pt x="40" y="7"/>
                      </a:lnTo>
                      <a:lnTo>
                        <a:pt x="40" y="5"/>
                      </a:lnTo>
                      <a:lnTo>
                        <a:pt x="40" y="7"/>
                      </a:lnTo>
                      <a:lnTo>
                        <a:pt x="42" y="7"/>
                      </a:lnTo>
                      <a:lnTo>
                        <a:pt x="40" y="7"/>
                      </a:lnTo>
                      <a:lnTo>
                        <a:pt x="40" y="5"/>
                      </a:lnTo>
                      <a:lnTo>
                        <a:pt x="42" y="5"/>
                      </a:lnTo>
                      <a:lnTo>
                        <a:pt x="40" y="5"/>
                      </a:lnTo>
                      <a:lnTo>
                        <a:pt x="40" y="2"/>
                      </a:lnTo>
                      <a:lnTo>
                        <a:pt x="42" y="2"/>
                      </a:lnTo>
                      <a:lnTo>
                        <a:pt x="45" y="2"/>
                      </a:lnTo>
                      <a:lnTo>
                        <a:pt x="45" y="0"/>
                      </a:lnTo>
                      <a:lnTo>
                        <a:pt x="45" y="2"/>
                      </a:lnTo>
                      <a:lnTo>
                        <a:pt x="45" y="0"/>
                      </a:lnTo>
                      <a:lnTo>
                        <a:pt x="47" y="0"/>
                      </a:lnTo>
                      <a:lnTo>
                        <a:pt x="47" y="2"/>
                      </a:lnTo>
                      <a:lnTo>
                        <a:pt x="47" y="5"/>
                      </a:lnTo>
                      <a:lnTo>
                        <a:pt x="47" y="2"/>
                      </a:lnTo>
                      <a:lnTo>
                        <a:pt x="47" y="5"/>
                      </a:lnTo>
                      <a:lnTo>
                        <a:pt x="47" y="2"/>
                      </a:lnTo>
                      <a:lnTo>
                        <a:pt x="50" y="2"/>
                      </a:lnTo>
                      <a:lnTo>
                        <a:pt x="47" y="2"/>
                      </a:lnTo>
                      <a:lnTo>
                        <a:pt x="50" y="2"/>
                      </a:lnTo>
                      <a:lnTo>
                        <a:pt x="52" y="2"/>
                      </a:lnTo>
                      <a:lnTo>
                        <a:pt x="52" y="0"/>
                      </a:lnTo>
                      <a:lnTo>
                        <a:pt x="54" y="0"/>
                      </a:lnTo>
                      <a:lnTo>
                        <a:pt x="52" y="2"/>
                      </a:lnTo>
                      <a:lnTo>
                        <a:pt x="54" y="2"/>
                      </a:lnTo>
                      <a:lnTo>
                        <a:pt x="52" y="2"/>
                      </a:lnTo>
                      <a:lnTo>
                        <a:pt x="54" y="2"/>
                      </a:lnTo>
                      <a:lnTo>
                        <a:pt x="54" y="0"/>
                      </a:lnTo>
                      <a:lnTo>
                        <a:pt x="54" y="2"/>
                      </a:lnTo>
                      <a:lnTo>
                        <a:pt x="57" y="2"/>
                      </a:lnTo>
                      <a:lnTo>
                        <a:pt x="57" y="5"/>
                      </a:lnTo>
                      <a:lnTo>
                        <a:pt x="57" y="2"/>
                      </a:lnTo>
                      <a:lnTo>
                        <a:pt x="59" y="2"/>
                      </a:lnTo>
                      <a:lnTo>
                        <a:pt x="61" y="2"/>
                      </a:lnTo>
                      <a:lnTo>
                        <a:pt x="59" y="2"/>
                      </a:lnTo>
                      <a:lnTo>
                        <a:pt x="61" y="2"/>
                      </a:lnTo>
                      <a:lnTo>
                        <a:pt x="61" y="5"/>
                      </a:lnTo>
                      <a:lnTo>
                        <a:pt x="64" y="5"/>
                      </a:lnTo>
                      <a:lnTo>
                        <a:pt x="61" y="5"/>
                      </a:lnTo>
                      <a:lnTo>
                        <a:pt x="64" y="5"/>
                      </a:lnTo>
                      <a:lnTo>
                        <a:pt x="64" y="7"/>
                      </a:lnTo>
                      <a:lnTo>
                        <a:pt x="66" y="7"/>
                      </a:lnTo>
                      <a:lnTo>
                        <a:pt x="64" y="7"/>
                      </a:lnTo>
                      <a:lnTo>
                        <a:pt x="66" y="7"/>
                      </a:lnTo>
                      <a:lnTo>
                        <a:pt x="66" y="10"/>
                      </a:lnTo>
                      <a:lnTo>
                        <a:pt x="69" y="10"/>
                      </a:lnTo>
                      <a:lnTo>
                        <a:pt x="66" y="10"/>
                      </a:lnTo>
                      <a:lnTo>
                        <a:pt x="69" y="10"/>
                      </a:lnTo>
                      <a:lnTo>
                        <a:pt x="66" y="10"/>
                      </a:lnTo>
                      <a:lnTo>
                        <a:pt x="69" y="10"/>
                      </a:lnTo>
                      <a:lnTo>
                        <a:pt x="71" y="10"/>
                      </a:lnTo>
                      <a:lnTo>
                        <a:pt x="73" y="10"/>
                      </a:lnTo>
                      <a:lnTo>
                        <a:pt x="76" y="10"/>
                      </a:lnTo>
                      <a:lnTo>
                        <a:pt x="76" y="12"/>
                      </a:lnTo>
                      <a:lnTo>
                        <a:pt x="73" y="12"/>
                      </a:lnTo>
                      <a:lnTo>
                        <a:pt x="73" y="14"/>
                      </a:lnTo>
                      <a:lnTo>
                        <a:pt x="73" y="12"/>
                      </a:lnTo>
                      <a:lnTo>
                        <a:pt x="76" y="12"/>
                      </a:lnTo>
                      <a:lnTo>
                        <a:pt x="76" y="10"/>
                      </a:lnTo>
                      <a:lnTo>
                        <a:pt x="78" y="10"/>
                      </a:lnTo>
                      <a:lnTo>
                        <a:pt x="80" y="10"/>
                      </a:lnTo>
                      <a:lnTo>
                        <a:pt x="83" y="10"/>
                      </a:lnTo>
                      <a:lnTo>
                        <a:pt x="85" y="10"/>
                      </a:lnTo>
                      <a:lnTo>
                        <a:pt x="85" y="12"/>
                      </a:lnTo>
                      <a:lnTo>
                        <a:pt x="85" y="10"/>
                      </a:lnTo>
                      <a:lnTo>
                        <a:pt x="88" y="10"/>
                      </a:lnTo>
                      <a:lnTo>
                        <a:pt x="90" y="10"/>
                      </a:lnTo>
                      <a:lnTo>
                        <a:pt x="92" y="10"/>
                      </a:lnTo>
                      <a:lnTo>
                        <a:pt x="90" y="10"/>
                      </a:lnTo>
                      <a:lnTo>
                        <a:pt x="92" y="10"/>
                      </a:lnTo>
                      <a:lnTo>
                        <a:pt x="95" y="10"/>
                      </a:lnTo>
                      <a:lnTo>
                        <a:pt x="97" y="10"/>
                      </a:lnTo>
                      <a:lnTo>
                        <a:pt x="99" y="10"/>
                      </a:lnTo>
                      <a:lnTo>
                        <a:pt x="102" y="10"/>
                      </a:lnTo>
                      <a:lnTo>
                        <a:pt x="102" y="7"/>
                      </a:lnTo>
                      <a:lnTo>
                        <a:pt x="102" y="10"/>
                      </a:lnTo>
                      <a:lnTo>
                        <a:pt x="104" y="10"/>
                      </a:lnTo>
                      <a:lnTo>
                        <a:pt x="107" y="10"/>
                      </a:lnTo>
                      <a:lnTo>
                        <a:pt x="109" y="10"/>
                      </a:lnTo>
                      <a:lnTo>
                        <a:pt x="107" y="10"/>
                      </a:lnTo>
                      <a:lnTo>
                        <a:pt x="109" y="10"/>
                      </a:lnTo>
                      <a:lnTo>
                        <a:pt x="109" y="7"/>
                      </a:lnTo>
                      <a:lnTo>
                        <a:pt x="109" y="10"/>
                      </a:lnTo>
                      <a:lnTo>
                        <a:pt x="111" y="10"/>
                      </a:lnTo>
                      <a:lnTo>
                        <a:pt x="111" y="7"/>
                      </a:lnTo>
                      <a:lnTo>
                        <a:pt x="111" y="10"/>
                      </a:lnTo>
                      <a:lnTo>
                        <a:pt x="111" y="7"/>
                      </a:lnTo>
                      <a:lnTo>
                        <a:pt x="114" y="7"/>
                      </a:lnTo>
                      <a:lnTo>
                        <a:pt x="114" y="5"/>
                      </a:lnTo>
                      <a:lnTo>
                        <a:pt x="116" y="5"/>
                      </a:lnTo>
                      <a:lnTo>
                        <a:pt x="116" y="7"/>
                      </a:lnTo>
                      <a:lnTo>
                        <a:pt x="116" y="10"/>
                      </a:lnTo>
                      <a:lnTo>
                        <a:pt x="118" y="10"/>
                      </a:lnTo>
                      <a:lnTo>
                        <a:pt x="121" y="10"/>
                      </a:lnTo>
                      <a:lnTo>
                        <a:pt x="123" y="10"/>
                      </a:lnTo>
                      <a:lnTo>
                        <a:pt x="126" y="10"/>
                      </a:lnTo>
                      <a:lnTo>
                        <a:pt x="128" y="10"/>
                      </a:lnTo>
                      <a:lnTo>
                        <a:pt x="130" y="10"/>
                      </a:lnTo>
                      <a:lnTo>
                        <a:pt x="130" y="12"/>
                      </a:lnTo>
                      <a:lnTo>
                        <a:pt x="128" y="12"/>
                      </a:lnTo>
                      <a:lnTo>
                        <a:pt x="130" y="12"/>
                      </a:lnTo>
                      <a:lnTo>
                        <a:pt x="130" y="10"/>
                      </a:lnTo>
                      <a:lnTo>
                        <a:pt x="130" y="12"/>
                      </a:lnTo>
                      <a:lnTo>
                        <a:pt x="133" y="12"/>
                      </a:lnTo>
                      <a:lnTo>
                        <a:pt x="135" y="12"/>
                      </a:lnTo>
                      <a:lnTo>
                        <a:pt x="135" y="14"/>
                      </a:lnTo>
                      <a:lnTo>
                        <a:pt x="137" y="14"/>
                      </a:lnTo>
                      <a:lnTo>
                        <a:pt x="137" y="12"/>
                      </a:lnTo>
                      <a:lnTo>
                        <a:pt x="137" y="14"/>
                      </a:lnTo>
                      <a:lnTo>
                        <a:pt x="140" y="14"/>
                      </a:lnTo>
                      <a:lnTo>
                        <a:pt x="142" y="14"/>
                      </a:lnTo>
                      <a:lnTo>
                        <a:pt x="144" y="14"/>
                      </a:lnTo>
                      <a:lnTo>
                        <a:pt x="147" y="14"/>
                      </a:lnTo>
                      <a:lnTo>
                        <a:pt x="149" y="14"/>
                      </a:lnTo>
                      <a:lnTo>
                        <a:pt x="149" y="17"/>
                      </a:lnTo>
                      <a:lnTo>
                        <a:pt x="152" y="17"/>
                      </a:lnTo>
                      <a:lnTo>
                        <a:pt x="154" y="17"/>
                      </a:lnTo>
                      <a:lnTo>
                        <a:pt x="156" y="17"/>
                      </a:lnTo>
                      <a:lnTo>
                        <a:pt x="159" y="17"/>
                      </a:lnTo>
                      <a:lnTo>
                        <a:pt x="161" y="17"/>
                      </a:lnTo>
                      <a:lnTo>
                        <a:pt x="163" y="17"/>
                      </a:lnTo>
                      <a:lnTo>
                        <a:pt x="166" y="17"/>
                      </a:lnTo>
                      <a:lnTo>
                        <a:pt x="168" y="17"/>
                      </a:lnTo>
                      <a:lnTo>
                        <a:pt x="171" y="17"/>
                      </a:lnTo>
                      <a:lnTo>
                        <a:pt x="173" y="17"/>
                      </a:lnTo>
                      <a:lnTo>
                        <a:pt x="171" y="17"/>
                      </a:lnTo>
                      <a:lnTo>
                        <a:pt x="173" y="14"/>
                      </a:lnTo>
                      <a:lnTo>
                        <a:pt x="173" y="17"/>
                      </a:lnTo>
                      <a:lnTo>
                        <a:pt x="173" y="14"/>
                      </a:lnTo>
                      <a:lnTo>
                        <a:pt x="175" y="14"/>
                      </a:lnTo>
                      <a:lnTo>
                        <a:pt x="175" y="17"/>
                      </a:lnTo>
                      <a:lnTo>
                        <a:pt x="175" y="14"/>
                      </a:lnTo>
                      <a:lnTo>
                        <a:pt x="178" y="14"/>
                      </a:lnTo>
                      <a:lnTo>
                        <a:pt x="180" y="14"/>
                      </a:lnTo>
                      <a:lnTo>
                        <a:pt x="180" y="12"/>
                      </a:lnTo>
                      <a:lnTo>
                        <a:pt x="180" y="14"/>
                      </a:lnTo>
                      <a:lnTo>
                        <a:pt x="180" y="12"/>
                      </a:lnTo>
                      <a:lnTo>
                        <a:pt x="182" y="12"/>
                      </a:lnTo>
                      <a:lnTo>
                        <a:pt x="182" y="14"/>
                      </a:lnTo>
                      <a:lnTo>
                        <a:pt x="180" y="14"/>
                      </a:lnTo>
                      <a:lnTo>
                        <a:pt x="180" y="17"/>
                      </a:lnTo>
                      <a:lnTo>
                        <a:pt x="182" y="17"/>
                      </a:lnTo>
                      <a:lnTo>
                        <a:pt x="180" y="17"/>
                      </a:lnTo>
                      <a:lnTo>
                        <a:pt x="182" y="17"/>
                      </a:lnTo>
                      <a:lnTo>
                        <a:pt x="180" y="17"/>
                      </a:lnTo>
                      <a:lnTo>
                        <a:pt x="182" y="17"/>
                      </a:lnTo>
                      <a:lnTo>
                        <a:pt x="180" y="17"/>
                      </a:lnTo>
                      <a:lnTo>
                        <a:pt x="182" y="17"/>
                      </a:lnTo>
                      <a:lnTo>
                        <a:pt x="182" y="14"/>
                      </a:lnTo>
                      <a:lnTo>
                        <a:pt x="182" y="17"/>
                      </a:lnTo>
                      <a:lnTo>
                        <a:pt x="185" y="14"/>
                      </a:lnTo>
                      <a:lnTo>
                        <a:pt x="182" y="14"/>
                      </a:lnTo>
                      <a:lnTo>
                        <a:pt x="185" y="14"/>
                      </a:lnTo>
                      <a:lnTo>
                        <a:pt x="185" y="12"/>
                      </a:lnTo>
                      <a:lnTo>
                        <a:pt x="187" y="12"/>
                      </a:lnTo>
                      <a:lnTo>
                        <a:pt x="190" y="12"/>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2" name="Freeform 57959"/>
                <p:cNvSpPr>
                  <a:spLocks noEditPoints="1"/>
                </p:cNvSpPr>
                <p:nvPr/>
              </p:nvSpPr>
              <p:spPr bwMode="auto">
                <a:xfrm>
                  <a:off x="2338373" y="4415650"/>
                  <a:ext cx="1395238" cy="835315"/>
                </a:xfrm>
                <a:custGeom>
                  <a:avLst/>
                  <a:gdLst>
                    <a:gd name="T0" fmla="*/ 68 w 393"/>
                    <a:gd name="T1" fmla="*/ 280 h 283"/>
                    <a:gd name="T2" fmla="*/ 68 w 393"/>
                    <a:gd name="T3" fmla="*/ 280 h 283"/>
                    <a:gd name="T4" fmla="*/ 66 w 393"/>
                    <a:gd name="T5" fmla="*/ 280 h 283"/>
                    <a:gd name="T6" fmla="*/ 64 w 393"/>
                    <a:gd name="T7" fmla="*/ 278 h 283"/>
                    <a:gd name="T8" fmla="*/ 66 w 393"/>
                    <a:gd name="T9" fmla="*/ 280 h 283"/>
                    <a:gd name="T10" fmla="*/ 66 w 393"/>
                    <a:gd name="T11" fmla="*/ 278 h 283"/>
                    <a:gd name="T12" fmla="*/ 64 w 393"/>
                    <a:gd name="T13" fmla="*/ 276 h 283"/>
                    <a:gd name="T14" fmla="*/ 341 w 393"/>
                    <a:gd name="T15" fmla="*/ 207 h 283"/>
                    <a:gd name="T16" fmla="*/ 344 w 393"/>
                    <a:gd name="T17" fmla="*/ 209 h 283"/>
                    <a:gd name="T18" fmla="*/ 346 w 393"/>
                    <a:gd name="T19" fmla="*/ 214 h 283"/>
                    <a:gd name="T20" fmla="*/ 346 w 393"/>
                    <a:gd name="T21" fmla="*/ 214 h 283"/>
                    <a:gd name="T22" fmla="*/ 344 w 393"/>
                    <a:gd name="T23" fmla="*/ 212 h 283"/>
                    <a:gd name="T24" fmla="*/ 341 w 393"/>
                    <a:gd name="T25" fmla="*/ 214 h 283"/>
                    <a:gd name="T26" fmla="*/ 341 w 393"/>
                    <a:gd name="T27" fmla="*/ 209 h 283"/>
                    <a:gd name="T28" fmla="*/ 341 w 393"/>
                    <a:gd name="T29" fmla="*/ 209 h 283"/>
                    <a:gd name="T30" fmla="*/ 334 w 393"/>
                    <a:gd name="T31" fmla="*/ 200 h 283"/>
                    <a:gd name="T32" fmla="*/ 334 w 393"/>
                    <a:gd name="T33" fmla="*/ 200 h 283"/>
                    <a:gd name="T34" fmla="*/ 393 w 393"/>
                    <a:gd name="T35" fmla="*/ 190 h 283"/>
                    <a:gd name="T36" fmla="*/ 391 w 393"/>
                    <a:gd name="T37" fmla="*/ 193 h 283"/>
                    <a:gd name="T38" fmla="*/ 391 w 393"/>
                    <a:gd name="T39" fmla="*/ 193 h 283"/>
                    <a:gd name="T40" fmla="*/ 391 w 393"/>
                    <a:gd name="T41" fmla="*/ 193 h 283"/>
                    <a:gd name="T42" fmla="*/ 391 w 393"/>
                    <a:gd name="T43" fmla="*/ 193 h 283"/>
                    <a:gd name="T44" fmla="*/ 393 w 393"/>
                    <a:gd name="T45" fmla="*/ 190 h 283"/>
                    <a:gd name="T46" fmla="*/ 393 w 393"/>
                    <a:gd name="T47" fmla="*/ 190 h 283"/>
                    <a:gd name="T48" fmla="*/ 372 w 393"/>
                    <a:gd name="T49" fmla="*/ 174 h 283"/>
                    <a:gd name="T50" fmla="*/ 370 w 393"/>
                    <a:gd name="T51" fmla="*/ 171 h 283"/>
                    <a:gd name="T52" fmla="*/ 2 w 393"/>
                    <a:gd name="T53" fmla="*/ 52 h 283"/>
                    <a:gd name="T54" fmla="*/ 2 w 393"/>
                    <a:gd name="T55" fmla="*/ 52 h 283"/>
                    <a:gd name="T56" fmla="*/ 2 w 393"/>
                    <a:gd name="T57" fmla="*/ 52 h 283"/>
                    <a:gd name="T58" fmla="*/ 0 w 393"/>
                    <a:gd name="T59" fmla="*/ 52 h 283"/>
                    <a:gd name="T60" fmla="*/ 0 w 393"/>
                    <a:gd name="T61" fmla="*/ 50 h 283"/>
                    <a:gd name="T62" fmla="*/ 2 w 393"/>
                    <a:gd name="T63" fmla="*/ 52 h 283"/>
                    <a:gd name="T64" fmla="*/ 0 w 393"/>
                    <a:gd name="T65" fmla="*/ 43 h 283"/>
                    <a:gd name="T66" fmla="*/ 4 w 393"/>
                    <a:gd name="T67" fmla="*/ 40 h 283"/>
                    <a:gd name="T68" fmla="*/ 4 w 393"/>
                    <a:gd name="T69" fmla="*/ 40 h 283"/>
                    <a:gd name="T70" fmla="*/ 4 w 393"/>
                    <a:gd name="T71" fmla="*/ 40 h 283"/>
                    <a:gd name="T72" fmla="*/ 2 w 393"/>
                    <a:gd name="T73" fmla="*/ 38 h 283"/>
                    <a:gd name="T74" fmla="*/ 4 w 393"/>
                    <a:gd name="T75" fmla="*/ 0 h 283"/>
                    <a:gd name="T76" fmla="*/ 4 w 393"/>
                    <a:gd name="T7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3" h="283">
                      <a:moveTo>
                        <a:pt x="66" y="280"/>
                      </a:moveTo>
                      <a:lnTo>
                        <a:pt x="68" y="280"/>
                      </a:lnTo>
                      <a:lnTo>
                        <a:pt x="68" y="283"/>
                      </a:lnTo>
                      <a:lnTo>
                        <a:pt x="68" y="280"/>
                      </a:lnTo>
                      <a:lnTo>
                        <a:pt x="66" y="280"/>
                      </a:lnTo>
                      <a:close/>
                      <a:moveTo>
                        <a:pt x="66" y="280"/>
                      </a:moveTo>
                      <a:lnTo>
                        <a:pt x="66" y="278"/>
                      </a:lnTo>
                      <a:lnTo>
                        <a:pt x="64" y="278"/>
                      </a:lnTo>
                      <a:lnTo>
                        <a:pt x="66" y="278"/>
                      </a:lnTo>
                      <a:lnTo>
                        <a:pt x="66" y="280"/>
                      </a:lnTo>
                      <a:close/>
                      <a:moveTo>
                        <a:pt x="64" y="278"/>
                      </a:moveTo>
                      <a:lnTo>
                        <a:pt x="66" y="278"/>
                      </a:lnTo>
                      <a:lnTo>
                        <a:pt x="64" y="278"/>
                      </a:lnTo>
                      <a:lnTo>
                        <a:pt x="64" y="276"/>
                      </a:lnTo>
                      <a:lnTo>
                        <a:pt x="64" y="278"/>
                      </a:lnTo>
                      <a:close/>
                      <a:moveTo>
                        <a:pt x="341" y="207"/>
                      </a:moveTo>
                      <a:lnTo>
                        <a:pt x="341" y="209"/>
                      </a:lnTo>
                      <a:lnTo>
                        <a:pt x="344" y="209"/>
                      </a:lnTo>
                      <a:lnTo>
                        <a:pt x="344" y="212"/>
                      </a:lnTo>
                      <a:lnTo>
                        <a:pt x="346" y="214"/>
                      </a:lnTo>
                      <a:lnTo>
                        <a:pt x="346" y="212"/>
                      </a:lnTo>
                      <a:lnTo>
                        <a:pt x="346" y="214"/>
                      </a:lnTo>
                      <a:lnTo>
                        <a:pt x="344" y="214"/>
                      </a:lnTo>
                      <a:lnTo>
                        <a:pt x="344" y="212"/>
                      </a:lnTo>
                      <a:lnTo>
                        <a:pt x="341" y="212"/>
                      </a:lnTo>
                      <a:lnTo>
                        <a:pt x="341" y="214"/>
                      </a:lnTo>
                      <a:lnTo>
                        <a:pt x="341" y="212"/>
                      </a:lnTo>
                      <a:lnTo>
                        <a:pt x="341" y="209"/>
                      </a:lnTo>
                      <a:lnTo>
                        <a:pt x="341" y="212"/>
                      </a:lnTo>
                      <a:lnTo>
                        <a:pt x="341" y="209"/>
                      </a:lnTo>
                      <a:lnTo>
                        <a:pt x="341" y="207"/>
                      </a:lnTo>
                      <a:close/>
                      <a:moveTo>
                        <a:pt x="334" y="200"/>
                      </a:moveTo>
                      <a:lnTo>
                        <a:pt x="334" y="197"/>
                      </a:lnTo>
                      <a:lnTo>
                        <a:pt x="334" y="200"/>
                      </a:lnTo>
                      <a:close/>
                      <a:moveTo>
                        <a:pt x="391" y="190"/>
                      </a:moveTo>
                      <a:lnTo>
                        <a:pt x="393" y="190"/>
                      </a:lnTo>
                      <a:lnTo>
                        <a:pt x="393" y="193"/>
                      </a:lnTo>
                      <a:lnTo>
                        <a:pt x="391" y="193"/>
                      </a:lnTo>
                      <a:lnTo>
                        <a:pt x="393" y="193"/>
                      </a:lnTo>
                      <a:lnTo>
                        <a:pt x="391" y="193"/>
                      </a:lnTo>
                      <a:lnTo>
                        <a:pt x="391" y="190"/>
                      </a:lnTo>
                      <a:lnTo>
                        <a:pt x="391" y="193"/>
                      </a:lnTo>
                      <a:lnTo>
                        <a:pt x="391" y="190"/>
                      </a:lnTo>
                      <a:lnTo>
                        <a:pt x="391" y="193"/>
                      </a:lnTo>
                      <a:lnTo>
                        <a:pt x="391" y="190"/>
                      </a:lnTo>
                      <a:close/>
                      <a:moveTo>
                        <a:pt x="393" y="190"/>
                      </a:moveTo>
                      <a:lnTo>
                        <a:pt x="391" y="190"/>
                      </a:lnTo>
                      <a:lnTo>
                        <a:pt x="393" y="190"/>
                      </a:lnTo>
                      <a:close/>
                      <a:moveTo>
                        <a:pt x="372" y="171"/>
                      </a:moveTo>
                      <a:lnTo>
                        <a:pt x="372" y="174"/>
                      </a:lnTo>
                      <a:lnTo>
                        <a:pt x="370" y="174"/>
                      </a:lnTo>
                      <a:lnTo>
                        <a:pt x="370" y="171"/>
                      </a:lnTo>
                      <a:lnTo>
                        <a:pt x="372" y="171"/>
                      </a:lnTo>
                      <a:close/>
                      <a:moveTo>
                        <a:pt x="2" y="52"/>
                      </a:moveTo>
                      <a:lnTo>
                        <a:pt x="2" y="55"/>
                      </a:lnTo>
                      <a:lnTo>
                        <a:pt x="2" y="52"/>
                      </a:lnTo>
                      <a:lnTo>
                        <a:pt x="2" y="55"/>
                      </a:lnTo>
                      <a:lnTo>
                        <a:pt x="2" y="52"/>
                      </a:lnTo>
                      <a:close/>
                      <a:moveTo>
                        <a:pt x="2" y="52"/>
                      </a:moveTo>
                      <a:lnTo>
                        <a:pt x="0" y="52"/>
                      </a:lnTo>
                      <a:lnTo>
                        <a:pt x="2" y="52"/>
                      </a:lnTo>
                      <a:lnTo>
                        <a:pt x="0" y="50"/>
                      </a:lnTo>
                      <a:lnTo>
                        <a:pt x="2" y="50"/>
                      </a:lnTo>
                      <a:lnTo>
                        <a:pt x="2" y="52"/>
                      </a:lnTo>
                      <a:close/>
                      <a:moveTo>
                        <a:pt x="0" y="45"/>
                      </a:moveTo>
                      <a:lnTo>
                        <a:pt x="0" y="43"/>
                      </a:lnTo>
                      <a:lnTo>
                        <a:pt x="0" y="45"/>
                      </a:lnTo>
                      <a:close/>
                      <a:moveTo>
                        <a:pt x="4" y="40"/>
                      </a:moveTo>
                      <a:lnTo>
                        <a:pt x="2" y="40"/>
                      </a:lnTo>
                      <a:lnTo>
                        <a:pt x="4" y="40"/>
                      </a:lnTo>
                      <a:lnTo>
                        <a:pt x="2" y="40"/>
                      </a:lnTo>
                      <a:lnTo>
                        <a:pt x="4" y="40"/>
                      </a:lnTo>
                      <a:close/>
                      <a:moveTo>
                        <a:pt x="2" y="36"/>
                      </a:moveTo>
                      <a:lnTo>
                        <a:pt x="2" y="38"/>
                      </a:lnTo>
                      <a:lnTo>
                        <a:pt x="2" y="36"/>
                      </a:lnTo>
                      <a:close/>
                      <a:moveTo>
                        <a:pt x="4" y="0"/>
                      </a:moveTo>
                      <a:lnTo>
                        <a:pt x="2" y="0"/>
                      </a:lnTo>
                      <a:lnTo>
                        <a:pt x="4"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3" name="Freeform 57960"/>
                <p:cNvSpPr>
                  <a:spLocks noEditPoints="1"/>
                </p:cNvSpPr>
                <p:nvPr/>
              </p:nvSpPr>
              <p:spPr bwMode="auto">
                <a:xfrm>
                  <a:off x="2309971" y="4365470"/>
                  <a:ext cx="1423637" cy="982895"/>
                </a:xfrm>
                <a:custGeom>
                  <a:avLst/>
                  <a:gdLst>
                    <a:gd name="T0" fmla="*/ 98 w 401"/>
                    <a:gd name="T1" fmla="*/ 331 h 333"/>
                    <a:gd name="T2" fmla="*/ 98 w 401"/>
                    <a:gd name="T3" fmla="*/ 333 h 333"/>
                    <a:gd name="T4" fmla="*/ 98 w 401"/>
                    <a:gd name="T5" fmla="*/ 331 h 333"/>
                    <a:gd name="T6" fmla="*/ 72 w 401"/>
                    <a:gd name="T7" fmla="*/ 295 h 333"/>
                    <a:gd name="T8" fmla="*/ 72 w 401"/>
                    <a:gd name="T9" fmla="*/ 293 h 333"/>
                    <a:gd name="T10" fmla="*/ 72 w 401"/>
                    <a:gd name="T11" fmla="*/ 295 h 333"/>
                    <a:gd name="T12" fmla="*/ 74 w 401"/>
                    <a:gd name="T13" fmla="*/ 293 h 333"/>
                    <a:gd name="T14" fmla="*/ 72 w 401"/>
                    <a:gd name="T15" fmla="*/ 293 h 333"/>
                    <a:gd name="T16" fmla="*/ 74 w 401"/>
                    <a:gd name="T17" fmla="*/ 293 h 333"/>
                    <a:gd name="T18" fmla="*/ 271 w 401"/>
                    <a:gd name="T19" fmla="*/ 278 h 333"/>
                    <a:gd name="T20" fmla="*/ 271 w 401"/>
                    <a:gd name="T21" fmla="*/ 281 h 333"/>
                    <a:gd name="T22" fmla="*/ 271 w 401"/>
                    <a:gd name="T23" fmla="*/ 278 h 333"/>
                    <a:gd name="T24" fmla="*/ 278 w 401"/>
                    <a:gd name="T25" fmla="*/ 274 h 333"/>
                    <a:gd name="T26" fmla="*/ 278 w 401"/>
                    <a:gd name="T27" fmla="*/ 276 h 333"/>
                    <a:gd name="T28" fmla="*/ 278 w 401"/>
                    <a:gd name="T29" fmla="*/ 274 h 333"/>
                    <a:gd name="T30" fmla="*/ 349 w 401"/>
                    <a:gd name="T31" fmla="*/ 221 h 333"/>
                    <a:gd name="T32" fmla="*/ 349 w 401"/>
                    <a:gd name="T33" fmla="*/ 219 h 333"/>
                    <a:gd name="T34" fmla="*/ 349 w 401"/>
                    <a:gd name="T35" fmla="*/ 221 h 333"/>
                    <a:gd name="T36" fmla="*/ 342 w 401"/>
                    <a:gd name="T37" fmla="*/ 217 h 333"/>
                    <a:gd name="T38" fmla="*/ 340 w 401"/>
                    <a:gd name="T39" fmla="*/ 217 h 333"/>
                    <a:gd name="T40" fmla="*/ 342 w 401"/>
                    <a:gd name="T41" fmla="*/ 217 h 333"/>
                    <a:gd name="T42" fmla="*/ 401 w 401"/>
                    <a:gd name="T43" fmla="*/ 207 h 333"/>
                    <a:gd name="T44" fmla="*/ 401 w 401"/>
                    <a:gd name="T45" fmla="*/ 205 h 333"/>
                    <a:gd name="T46" fmla="*/ 401 w 401"/>
                    <a:gd name="T47" fmla="*/ 207 h 333"/>
                    <a:gd name="T48" fmla="*/ 383 w 401"/>
                    <a:gd name="T49" fmla="*/ 193 h 333"/>
                    <a:gd name="T50" fmla="*/ 385 w 401"/>
                    <a:gd name="T51" fmla="*/ 193 h 333"/>
                    <a:gd name="T52" fmla="*/ 383 w 401"/>
                    <a:gd name="T53" fmla="*/ 193 h 333"/>
                    <a:gd name="T54" fmla="*/ 380 w 401"/>
                    <a:gd name="T55" fmla="*/ 191 h 333"/>
                    <a:gd name="T56" fmla="*/ 380 w 401"/>
                    <a:gd name="T57" fmla="*/ 188 h 333"/>
                    <a:gd name="T58" fmla="*/ 380 w 401"/>
                    <a:gd name="T59" fmla="*/ 191 h 333"/>
                    <a:gd name="T60" fmla="*/ 8 w 401"/>
                    <a:gd name="T61" fmla="*/ 65 h 333"/>
                    <a:gd name="T62" fmla="*/ 8 w 401"/>
                    <a:gd name="T63" fmla="*/ 62 h 333"/>
                    <a:gd name="T64" fmla="*/ 8 w 401"/>
                    <a:gd name="T65" fmla="*/ 65 h 333"/>
                    <a:gd name="T66" fmla="*/ 10 w 401"/>
                    <a:gd name="T67" fmla="*/ 55 h 333"/>
                    <a:gd name="T68" fmla="*/ 8 w 401"/>
                    <a:gd name="T69" fmla="*/ 55 h 333"/>
                    <a:gd name="T70" fmla="*/ 10 w 401"/>
                    <a:gd name="T71" fmla="*/ 55 h 333"/>
                    <a:gd name="T72" fmla="*/ 0 w 401"/>
                    <a:gd name="T73" fmla="*/ 43 h 333"/>
                    <a:gd name="T74" fmla="*/ 0 w 401"/>
                    <a:gd name="T75" fmla="*/ 41 h 333"/>
                    <a:gd name="T76" fmla="*/ 0 w 401"/>
                    <a:gd name="T77" fmla="*/ 43 h 333"/>
                    <a:gd name="T78" fmla="*/ 0 w 401"/>
                    <a:gd name="T79" fmla="*/ 41 h 333"/>
                    <a:gd name="T80" fmla="*/ 0 w 401"/>
                    <a:gd name="T81" fmla="*/ 38 h 333"/>
                    <a:gd name="T82" fmla="*/ 0 w 401"/>
                    <a:gd name="T83" fmla="*/ 41 h 333"/>
                    <a:gd name="T84" fmla="*/ 24 w 401"/>
                    <a:gd name="T85" fmla="*/ 17 h 333"/>
                    <a:gd name="T86" fmla="*/ 24 w 401"/>
                    <a:gd name="T87" fmla="*/ 15 h 333"/>
                    <a:gd name="T88" fmla="*/ 24 w 401"/>
                    <a:gd name="T89" fmla="*/ 17 h 333"/>
                    <a:gd name="T90" fmla="*/ 171 w 401"/>
                    <a:gd name="T91" fmla="*/ 12 h 333"/>
                    <a:gd name="T92" fmla="*/ 169 w 401"/>
                    <a:gd name="T93" fmla="*/ 12 h 333"/>
                    <a:gd name="T94" fmla="*/ 171 w 401"/>
                    <a:gd name="T95" fmla="*/ 12 h 333"/>
                    <a:gd name="T96" fmla="*/ 29 w 401"/>
                    <a:gd name="T97" fmla="*/ 10 h 333"/>
                    <a:gd name="T98" fmla="*/ 27 w 401"/>
                    <a:gd name="T99" fmla="*/ 10 h 333"/>
                    <a:gd name="T100" fmla="*/ 29 w 401"/>
                    <a:gd name="T101" fmla="*/ 10 h 333"/>
                    <a:gd name="T102" fmla="*/ 46 w 401"/>
                    <a:gd name="T103" fmla="*/ 0 h 333"/>
                    <a:gd name="T104" fmla="*/ 43 w 401"/>
                    <a:gd name="T105" fmla="*/ 0 h 333"/>
                    <a:gd name="T106" fmla="*/ 46 w 401"/>
                    <a:gd name="T107"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1" h="333">
                      <a:moveTo>
                        <a:pt x="98" y="331"/>
                      </a:moveTo>
                      <a:lnTo>
                        <a:pt x="98" y="333"/>
                      </a:lnTo>
                      <a:lnTo>
                        <a:pt x="98" y="331"/>
                      </a:lnTo>
                      <a:close/>
                      <a:moveTo>
                        <a:pt x="72" y="295"/>
                      </a:moveTo>
                      <a:lnTo>
                        <a:pt x="72" y="293"/>
                      </a:lnTo>
                      <a:lnTo>
                        <a:pt x="72" y="295"/>
                      </a:lnTo>
                      <a:close/>
                      <a:moveTo>
                        <a:pt x="74" y="293"/>
                      </a:moveTo>
                      <a:lnTo>
                        <a:pt x="72" y="293"/>
                      </a:lnTo>
                      <a:lnTo>
                        <a:pt x="74" y="293"/>
                      </a:lnTo>
                      <a:close/>
                      <a:moveTo>
                        <a:pt x="271" y="278"/>
                      </a:moveTo>
                      <a:lnTo>
                        <a:pt x="271" y="281"/>
                      </a:lnTo>
                      <a:lnTo>
                        <a:pt x="271" y="278"/>
                      </a:lnTo>
                      <a:close/>
                      <a:moveTo>
                        <a:pt x="278" y="274"/>
                      </a:moveTo>
                      <a:lnTo>
                        <a:pt x="278" y="276"/>
                      </a:lnTo>
                      <a:lnTo>
                        <a:pt x="278" y="274"/>
                      </a:lnTo>
                      <a:close/>
                      <a:moveTo>
                        <a:pt x="349" y="221"/>
                      </a:moveTo>
                      <a:lnTo>
                        <a:pt x="349" y="219"/>
                      </a:lnTo>
                      <a:lnTo>
                        <a:pt x="349" y="221"/>
                      </a:lnTo>
                      <a:close/>
                      <a:moveTo>
                        <a:pt x="342" y="217"/>
                      </a:moveTo>
                      <a:lnTo>
                        <a:pt x="340" y="217"/>
                      </a:lnTo>
                      <a:lnTo>
                        <a:pt x="342" y="217"/>
                      </a:lnTo>
                      <a:close/>
                      <a:moveTo>
                        <a:pt x="401" y="207"/>
                      </a:moveTo>
                      <a:lnTo>
                        <a:pt x="401" y="205"/>
                      </a:lnTo>
                      <a:lnTo>
                        <a:pt x="401" y="207"/>
                      </a:lnTo>
                      <a:close/>
                      <a:moveTo>
                        <a:pt x="383" y="193"/>
                      </a:moveTo>
                      <a:lnTo>
                        <a:pt x="385" y="193"/>
                      </a:lnTo>
                      <a:lnTo>
                        <a:pt x="383" y="193"/>
                      </a:lnTo>
                      <a:close/>
                      <a:moveTo>
                        <a:pt x="380" y="191"/>
                      </a:moveTo>
                      <a:lnTo>
                        <a:pt x="380" y="188"/>
                      </a:lnTo>
                      <a:lnTo>
                        <a:pt x="380" y="191"/>
                      </a:lnTo>
                      <a:close/>
                      <a:moveTo>
                        <a:pt x="8" y="65"/>
                      </a:moveTo>
                      <a:lnTo>
                        <a:pt x="8" y="62"/>
                      </a:lnTo>
                      <a:lnTo>
                        <a:pt x="8" y="65"/>
                      </a:lnTo>
                      <a:close/>
                      <a:moveTo>
                        <a:pt x="10" y="55"/>
                      </a:moveTo>
                      <a:lnTo>
                        <a:pt x="8" y="55"/>
                      </a:lnTo>
                      <a:lnTo>
                        <a:pt x="10" y="55"/>
                      </a:lnTo>
                      <a:close/>
                      <a:moveTo>
                        <a:pt x="0" y="43"/>
                      </a:moveTo>
                      <a:lnTo>
                        <a:pt x="0" y="41"/>
                      </a:lnTo>
                      <a:lnTo>
                        <a:pt x="0" y="43"/>
                      </a:lnTo>
                      <a:close/>
                      <a:moveTo>
                        <a:pt x="0" y="41"/>
                      </a:moveTo>
                      <a:lnTo>
                        <a:pt x="0" y="38"/>
                      </a:lnTo>
                      <a:lnTo>
                        <a:pt x="0" y="41"/>
                      </a:lnTo>
                      <a:close/>
                      <a:moveTo>
                        <a:pt x="24" y="17"/>
                      </a:moveTo>
                      <a:lnTo>
                        <a:pt x="24" y="15"/>
                      </a:lnTo>
                      <a:lnTo>
                        <a:pt x="24" y="17"/>
                      </a:lnTo>
                      <a:close/>
                      <a:moveTo>
                        <a:pt x="171" y="12"/>
                      </a:moveTo>
                      <a:lnTo>
                        <a:pt x="169" y="12"/>
                      </a:lnTo>
                      <a:lnTo>
                        <a:pt x="171" y="12"/>
                      </a:lnTo>
                      <a:close/>
                      <a:moveTo>
                        <a:pt x="29" y="10"/>
                      </a:moveTo>
                      <a:lnTo>
                        <a:pt x="27" y="10"/>
                      </a:lnTo>
                      <a:lnTo>
                        <a:pt x="29" y="10"/>
                      </a:lnTo>
                      <a:close/>
                      <a:moveTo>
                        <a:pt x="46" y="0"/>
                      </a:moveTo>
                      <a:lnTo>
                        <a:pt x="43" y="0"/>
                      </a:lnTo>
                      <a:lnTo>
                        <a:pt x="46"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4" name="Freeform 57965"/>
                <p:cNvSpPr>
                  <a:spLocks noEditPoints="1"/>
                </p:cNvSpPr>
                <p:nvPr/>
              </p:nvSpPr>
              <p:spPr bwMode="auto">
                <a:xfrm>
                  <a:off x="2270918" y="4639957"/>
                  <a:ext cx="227214" cy="631648"/>
                </a:xfrm>
                <a:custGeom>
                  <a:avLst/>
                  <a:gdLst>
                    <a:gd name="T0" fmla="*/ 54 w 64"/>
                    <a:gd name="T1" fmla="*/ 212 h 214"/>
                    <a:gd name="T2" fmla="*/ 52 w 64"/>
                    <a:gd name="T3" fmla="*/ 212 h 214"/>
                    <a:gd name="T4" fmla="*/ 52 w 64"/>
                    <a:gd name="T5" fmla="*/ 212 h 214"/>
                    <a:gd name="T6" fmla="*/ 54 w 64"/>
                    <a:gd name="T7" fmla="*/ 212 h 214"/>
                    <a:gd name="T8" fmla="*/ 57 w 64"/>
                    <a:gd name="T9" fmla="*/ 212 h 214"/>
                    <a:gd name="T10" fmla="*/ 54 w 64"/>
                    <a:gd name="T11" fmla="*/ 212 h 214"/>
                    <a:gd name="T12" fmla="*/ 19 w 64"/>
                    <a:gd name="T13" fmla="*/ 212 h 214"/>
                    <a:gd name="T14" fmla="*/ 64 w 64"/>
                    <a:gd name="T15" fmla="*/ 207 h 214"/>
                    <a:gd name="T16" fmla="*/ 64 w 64"/>
                    <a:gd name="T17" fmla="*/ 207 h 214"/>
                    <a:gd name="T18" fmla="*/ 64 w 64"/>
                    <a:gd name="T19" fmla="*/ 207 h 214"/>
                    <a:gd name="T20" fmla="*/ 64 w 64"/>
                    <a:gd name="T21" fmla="*/ 207 h 214"/>
                    <a:gd name="T22" fmla="*/ 64 w 64"/>
                    <a:gd name="T23" fmla="*/ 204 h 214"/>
                    <a:gd name="T24" fmla="*/ 64 w 64"/>
                    <a:gd name="T25" fmla="*/ 204 h 214"/>
                    <a:gd name="T26" fmla="*/ 64 w 64"/>
                    <a:gd name="T27" fmla="*/ 204 h 214"/>
                    <a:gd name="T28" fmla="*/ 23 w 64"/>
                    <a:gd name="T29" fmla="*/ 174 h 214"/>
                    <a:gd name="T30" fmla="*/ 23 w 64"/>
                    <a:gd name="T31" fmla="*/ 174 h 214"/>
                    <a:gd name="T32" fmla="*/ 26 w 64"/>
                    <a:gd name="T33" fmla="*/ 147 h 214"/>
                    <a:gd name="T34" fmla="*/ 26 w 64"/>
                    <a:gd name="T35" fmla="*/ 147 h 214"/>
                    <a:gd name="T36" fmla="*/ 26 w 64"/>
                    <a:gd name="T37" fmla="*/ 147 h 214"/>
                    <a:gd name="T38" fmla="*/ 26 w 64"/>
                    <a:gd name="T39" fmla="*/ 145 h 214"/>
                    <a:gd name="T40" fmla="*/ 26 w 64"/>
                    <a:gd name="T41" fmla="*/ 145 h 214"/>
                    <a:gd name="T42" fmla="*/ 26 w 64"/>
                    <a:gd name="T43" fmla="*/ 145 h 214"/>
                    <a:gd name="T44" fmla="*/ 26 w 64"/>
                    <a:gd name="T45" fmla="*/ 145 h 214"/>
                    <a:gd name="T46" fmla="*/ 26 w 64"/>
                    <a:gd name="T47" fmla="*/ 145 h 214"/>
                    <a:gd name="T48" fmla="*/ 23 w 64"/>
                    <a:gd name="T49" fmla="*/ 143 h 214"/>
                    <a:gd name="T50" fmla="*/ 23 w 64"/>
                    <a:gd name="T51" fmla="*/ 143 h 214"/>
                    <a:gd name="T52" fmla="*/ 16 w 64"/>
                    <a:gd name="T53" fmla="*/ 138 h 214"/>
                    <a:gd name="T54" fmla="*/ 14 w 64"/>
                    <a:gd name="T55" fmla="*/ 138 h 214"/>
                    <a:gd name="T56" fmla="*/ 7 w 64"/>
                    <a:gd name="T57" fmla="*/ 138 h 214"/>
                    <a:gd name="T58" fmla="*/ 7 w 64"/>
                    <a:gd name="T59" fmla="*/ 138 h 214"/>
                    <a:gd name="T60" fmla="*/ 16 w 64"/>
                    <a:gd name="T61" fmla="*/ 136 h 214"/>
                    <a:gd name="T62" fmla="*/ 16 w 64"/>
                    <a:gd name="T63" fmla="*/ 136 h 214"/>
                    <a:gd name="T64" fmla="*/ 19 w 64"/>
                    <a:gd name="T65" fmla="*/ 131 h 214"/>
                    <a:gd name="T66" fmla="*/ 19 w 64"/>
                    <a:gd name="T67" fmla="*/ 131 h 214"/>
                    <a:gd name="T68" fmla="*/ 19 w 64"/>
                    <a:gd name="T69" fmla="*/ 131 h 214"/>
                    <a:gd name="T70" fmla="*/ 0 w 64"/>
                    <a:gd name="T71" fmla="*/ 100 h 214"/>
                    <a:gd name="T72" fmla="*/ 0 w 64"/>
                    <a:gd name="T73" fmla="*/ 100 h 214"/>
                    <a:gd name="T74" fmla="*/ 0 w 64"/>
                    <a:gd name="T75" fmla="*/ 100 h 214"/>
                    <a:gd name="T76" fmla="*/ 0 w 64"/>
                    <a:gd name="T77" fmla="*/ 100 h 214"/>
                    <a:gd name="T78" fmla="*/ 28 w 64"/>
                    <a:gd name="T79" fmla="*/ 45 h 214"/>
                    <a:gd name="T80" fmla="*/ 28 w 64"/>
                    <a:gd name="T81" fmla="*/ 45 h 214"/>
                    <a:gd name="T82" fmla="*/ 28 w 64"/>
                    <a:gd name="T83" fmla="*/ 45 h 214"/>
                    <a:gd name="T84" fmla="*/ 28 w 64"/>
                    <a:gd name="T85" fmla="*/ 45 h 214"/>
                    <a:gd name="T86" fmla="*/ 26 w 64"/>
                    <a:gd name="T87" fmla="*/ 45 h 214"/>
                    <a:gd name="T88" fmla="*/ 26 w 64"/>
                    <a:gd name="T89" fmla="*/ 45 h 214"/>
                    <a:gd name="T90" fmla="*/ 26 w 64"/>
                    <a:gd name="T91" fmla="*/ 45 h 214"/>
                    <a:gd name="T92" fmla="*/ 26 w 64"/>
                    <a:gd name="T93" fmla="*/ 45 h 214"/>
                    <a:gd name="T94" fmla="*/ 28 w 64"/>
                    <a:gd name="T95" fmla="*/ 45 h 214"/>
                    <a:gd name="T96" fmla="*/ 28 w 64"/>
                    <a:gd name="T97" fmla="*/ 45 h 214"/>
                    <a:gd name="T98" fmla="*/ 28 w 64"/>
                    <a:gd name="T99" fmla="*/ 45 h 214"/>
                    <a:gd name="T100" fmla="*/ 23 w 64"/>
                    <a:gd name="T101" fmla="*/ 0 h 214"/>
                    <a:gd name="T102" fmla="*/ 26 w 64"/>
                    <a:gd name="T10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214">
                      <a:moveTo>
                        <a:pt x="54" y="214"/>
                      </a:moveTo>
                      <a:lnTo>
                        <a:pt x="54" y="214"/>
                      </a:lnTo>
                      <a:lnTo>
                        <a:pt x="54" y="214"/>
                      </a:lnTo>
                      <a:lnTo>
                        <a:pt x="54" y="212"/>
                      </a:lnTo>
                      <a:lnTo>
                        <a:pt x="54" y="212"/>
                      </a:lnTo>
                      <a:lnTo>
                        <a:pt x="54" y="212"/>
                      </a:lnTo>
                      <a:lnTo>
                        <a:pt x="54" y="214"/>
                      </a:lnTo>
                      <a:close/>
                      <a:moveTo>
                        <a:pt x="52" y="212"/>
                      </a:moveTo>
                      <a:lnTo>
                        <a:pt x="52" y="212"/>
                      </a:lnTo>
                      <a:lnTo>
                        <a:pt x="52" y="212"/>
                      </a:lnTo>
                      <a:lnTo>
                        <a:pt x="52" y="212"/>
                      </a:lnTo>
                      <a:lnTo>
                        <a:pt x="52" y="212"/>
                      </a:lnTo>
                      <a:close/>
                      <a:moveTo>
                        <a:pt x="54" y="212"/>
                      </a:moveTo>
                      <a:lnTo>
                        <a:pt x="54" y="212"/>
                      </a:lnTo>
                      <a:lnTo>
                        <a:pt x="54" y="212"/>
                      </a:lnTo>
                      <a:lnTo>
                        <a:pt x="54" y="212"/>
                      </a:lnTo>
                      <a:lnTo>
                        <a:pt x="54" y="212"/>
                      </a:lnTo>
                      <a:close/>
                      <a:moveTo>
                        <a:pt x="57" y="212"/>
                      </a:moveTo>
                      <a:lnTo>
                        <a:pt x="57" y="212"/>
                      </a:lnTo>
                      <a:lnTo>
                        <a:pt x="57" y="212"/>
                      </a:lnTo>
                      <a:lnTo>
                        <a:pt x="57" y="212"/>
                      </a:lnTo>
                      <a:close/>
                      <a:moveTo>
                        <a:pt x="54" y="212"/>
                      </a:moveTo>
                      <a:lnTo>
                        <a:pt x="54" y="212"/>
                      </a:lnTo>
                      <a:lnTo>
                        <a:pt x="54" y="212"/>
                      </a:lnTo>
                      <a:lnTo>
                        <a:pt x="54" y="212"/>
                      </a:lnTo>
                      <a:lnTo>
                        <a:pt x="54" y="212"/>
                      </a:lnTo>
                      <a:close/>
                      <a:moveTo>
                        <a:pt x="19" y="212"/>
                      </a:moveTo>
                      <a:lnTo>
                        <a:pt x="19" y="212"/>
                      </a:lnTo>
                      <a:lnTo>
                        <a:pt x="19" y="212"/>
                      </a:lnTo>
                      <a:lnTo>
                        <a:pt x="19" y="212"/>
                      </a:lnTo>
                      <a:close/>
                      <a:moveTo>
                        <a:pt x="64" y="207"/>
                      </a:moveTo>
                      <a:lnTo>
                        <a:pt x="64" y="207"/>
                      </a:lnTo>
                      <a:lnTo>
                        <a:pt x="64" y="207"/>
                      </a:lnTo>
                      <a:lnTo>
                        <a:pt x="64" y="207"/>
                      </a:lnTo>
                      <a:close/>
                      <a:moveTo>
                        <a:pt x="64" y="207"/>
                      </a:moveTo>
                      <a:lnTo>
                        <a:pt x="64" y="207"/>
                      </a:lnTo>
                      <a:lnTo>
                        <a:pt x="64" y="207"/>
                      </a:lnTo>
                      <a:lnTo>
                        <a:pt x="64" y="207"/>
                      </a:lnTo>
                      <a:lnTo>
                        <a:pt x="64" y="207"/>
                      </a:lnTo>
                      <a:lnTo>
                        <a:pt x="64" y="207"/>
                      </a:lnTo>
                      <a:lnTo>
                        <a:pt x="64" y="207"/>
                      </a:lnTo>
                      <a:close/>
                      <a:moveTo>
                        <a:pt x="64" y="207"/>
                      </a:moveTo>
                      <a:lnTo>
                        <a:pt x="64" y="207"/>
                      </a:lnTo>
                      <a:lnTo>
                        <a:pt x="64" y="207"/>
                      </a:lnTo>
                      <a:lnTo>
                        <a:pt x="64" y="204"/>
                      </a:lnTo>
                      <a:lnTo>
                        <a:pt x="64" y="204"/>
                      </a:lnTo>
                      <a:lnTo>
                        <a:pt x="64" y="207"/>
                      </a:lnTo>
                      <a:close/>
                      <a:moveTo>
                        <a:pt x="64" y="204"/>
                      </a:moveTo>
                      <a:lnTo>
                        <a:pt x="64" y="204"/>
                      </a:lnTo>
                      <a:lnTo>
                        <a:pt x="64" y="204"/>
                      </a:lnTo>
                      <a:lnTo>
                        <a:pt x="64" y="204"/>
                      </a:lnTo>
                      <a:lnTo>
                        <a:pt x="64" y="204"/>
                      </a:lnTo>
                      <a:lnTo>
                        <a:pt x="64" y="204"/>
                      </a:lnTo>
                      <a:lnTo>
                        <a:pt x="64" y="204"/>
                      </a:lnTo>
                      <a:close/>
                      <a:moveTo>
                        <a:pt x="64" y="204"/>
                      </a:moveTo>
                      <a:lnTo>
                        <a:pt x="64" y="204"/>
                      </a:lnTo>
                      <a:lnTo>
                        <a:pt x="64" y="204"/>
                      </a:lnTo>
                      <a:lnTo>
                        <a:pt x="64" y="204"/>
                      </a:lnTo>
                      <a:lnTo>
                        <a:pt x="64" y="204"/>
                      </a:lnTo>
                      <a:close/>
                      <a:moveTo>
                        <a:pt x="23" y="174"/>
                      </a:moveTo>
                      <a:lnTo>
                        <a:pt x="23" y="174"/>
                      </a:lnTo>
                      <a:lnTo>
                        <a:pt x="23" y="174"/>
                      </a:lnTo>
                      <a:lnTo>
                        <a:pt x="23" y="174"/>
                      </a:lnTo>
                      <a:lnTo>
                        <a:pt x="23" y="174"/>
                      </a:lnTo>
                      <a:lnTo>
                        <a:pt x="23" y="174"/>
                      </a:lnTo>
                      <a:close/>
                      <a:moveTo>
                        <a:pt x="26" y="147"/>
                      </a:moveTo>
                      <a:lnTo>
                        <a:pt x="26" y="147"/>
                      </a:lnTo>
                      <a:lnTo>
                        <a:pt x="26" y="147"/>
                      </a:lnTo>
                      <a:lnTo>
                        <a:pt x="26" y="147"/>
                      </a:lnTo>
                      <a:lnTo>
                        <a:pt x="26" y="147"/>
                      </a:lnTo>
                      <a:lnTo>
                        <a:pt x="26" y="147"/>
                      </a:lnTo>
                      <a:lnTo>
                        <a:pt x="26" y="147"/>
                      </a:lnTo>
                      <a:lnTo>
                        <a:pt x="26" y="147"/>
                      </a:lnTo>
                      <a:lnTo>
                        <a:pt x="26" y="147"/>
                      </a:lnTo>
                      <a:lnTo>
                        <a:pt x="26" y="147"/>
                      </a:lnTo>
                      <a:close/>
                      <a:moveTo>
                        <a:pt x="26" y="147"/>
                      </a:moveTo>
                      <a:lnTo>
                        <a:pt x="26" y="147"/>
                      </a:lnTo>
                      <a:lnTo>
                        <a:pt x="26" y="147"/>
                      </a:lnTo>
                      <a:lnTo>
                        <a:pt x="26" y="147"/>
                      </a:lnTo>
                      <a:close/>
                      <a:moveTo>
                        <a:pt x="26" y="145"/>
                      </a:moveTo>
                      <a:lnTo>
                        <a:pt x="26" y="145"/>
                      </a:lnTo>
                      <a:lnTo>
                        <a:pt x="26" y="145"/>
                      </a:lnTo>
                      <a:lnTo>
                        <a:pt x="26" y="145"/>
                      </a:lnTo>
                      <a:lnTo>
                        <a:pt x="26" y="145"/>
                      </a:lnTo>
                      <a:lnTo>
                        <a:pt x="26" y="145"/>
                      </a:lnTo>
                      <a:close/>
                      <a:moveTo>
                        <a:pt x="26" y="145"/>
                      </a:moveTo>
                      <a:lnTo>
                        <a:pt x="26" y="145"/>
                      </a:lnTo>
                      <a:lnTo>
                        <a:pt x="26" y="145"/>
                      </a:lnTo>
                      <a:lnTo>
                        <a:pt x="26" y="145"/>
                      </a:lnTo>
                      <a:lnTo>
                        <a:pt x="26" y="145"/>
                      </a:lnTo>
                      <a:lnTo>
                        <a:pt x="26" y="145"/>
                      </a:lnTo>
                      <a:close/>
                      <a:moveTo>
                        <a:pt x="26" y="145"/>
                      </a:moveTo>
                      <a:lnTo>
                        <a:pt x="26" y="145"/>
                      </a:lnTo>
                      <a:lnTo>
                        <a:pt x="26" y="145"/>
                      </a:lnTo>
                      <a:lnTo>
                        <a:pt x="26" y="145"/>
                      </a:lnTo>
                      <a:lnTo>
                        <a:pt x="26" y="145"/>
                      </a:lnTo>
                      <a:lnTo>
                        <a:pt x="26" y="145"/>
                      </a:lnTo>
                      <a:lnTo>
                        <a:pt x="26" y="145"/>
                      </a:lnTo>
                      <a:lnTo>
                        <a:pt x="26" y="145"/>
                      </a:lnTo>
                      <a:close/>
                      <a:moveTo>
                        <a:pt x="23" y="143"/>
                      </a:moveTo>
                      <a:lnTo>
                        <a:pt x="23" y="143"/>
                      </a:lnTo>
                      <a:lnTo>
                        <a:pt x="23" y="143"/>
                      </a:lnTo>
                      <a:lnTo>
                        <a:pt x="23" y="143"/>
                      </a:lnTo>
                      <a:lnTo>
                        <a:pt x="23" y="143"/>
                      </a:lnTo>
                      <a:close/>
                      <a:moveTo>
                        <a:pt x="16" y="138"/>
                      </a:moveTo>
                      <a:lnTo>
                        <a:pt x="16" y="140"/>
                      </a:lnTo>
                      <a:lnTo>
                        <a:pt x="16" y="138"/>
                      </a:lnTo>
                      <a:lnTo>
                        <a:pt x="16" y="138"/>
                      </a:lnTo>
                      <a:lnTo>
                        <a:pt x="16" y="138"/>
                      </a:lnTo>
                      <a:lnTo>
                        <a:pt x="16" y="138"/>
                      </a:lnTo>
                      <a:close/>
                      <a:moveTo>
                        <a:pt x="14" y="138"/>
                      </a:moveTo>
                      <a:lnTo>
                        <a:pt x="14" y="138"/>
                      </a:lnTo>
                      <a:lnTo>
                        <a:pt x="14" y="138"/>
                      </a:lnTo>
                      <a:lnTo>
                        <a:pt x="14" y="138"/>
                      </a:lnTo>
                      <a:lnTo>
                        <a:pt x="14" y="138"/>
                      </a:lnTo>
                      <a:close/>
                      <a:moveTo>
                        <a:pt x="7" y="138"/>
                      </a:moveTo>
                      <a:lnTo>
                        <a:pt x="7" y="138"/>
                      </a:lnTo>
                      <a:lnTo>
                        <a:pt x="7" y="138"/>
                      </a:lnTo>
                      <a:lnTo>
                        <a:pt x="7" y="138"/>
                      </a:lnTo>
                      <a:lnTo>
                        <a:pt x="7" y="138"/>
                      </a:lnTo>
                      <a:lnTo>
                        <a:pt x="7" y="138"/>
                      </a:lnTo>
                      <a:close/>
                      <a:moveTo>
                        <a:pt x="16" y="136"/>
                      </a:moveTo>
                      <a:lnTo>
                        <a:pt x="16" y="136"/>
                      </a:lnTo>
                      <a:lnTo>
                        <a:pt x="16" y="136"/>
                      </a:lnTo>
                      <a:lnTo>
                        <a:pt x="16" y="136"/>
                      </a:lnTo>
                      <a:lnTo>
                        <a:pt x="16" y="136"/>
                      </a:lnTo>
                      <a:lnTo>
                        <a:pt x="16" y="136"/>
                      </a:lnTo>
                      <a:lnTo>
                        <a:pt x="16" y="136"/>
                      </a:lnTo>
                      <a:close/>
                      <a:moveTo>
                        <a:pt x="19" y="131"/>
                      </a:moveTo>
                      <a:lnTo>
                        <a:pt x="19" y="133"/>
                      </a:lnTo>
                      <a:lnTo>
                        <a:pt x="19" y="131"/>
                      </a:lnTo>
                      <a:lnTo>
                        <a:pt x="19" y="131"/>
                      </a:lnTo>
                      <a:lnTo>
                        <a:pt x="19" y="131"/>
                      </a:lnTo>
                      <a:close/>
                      <a:moveTo>
                        <a:pt x="19" y="131"/>
                      </a:moveTo>
                      <a:lnTo>
                        <a:pt x="19" y="131"/>
                      </a:lnTo>
                      <a:lnTo>
                        <a:pt x="19" y="131"/>
                      </a:lnTo>
                      <a:lnTo>
                        <a:pt x="19" y="131"/>
                      </a:lnTo>
                      <a:lnTo>
                        <a:pt x="19" y="131"/>
                      </a:lnTo>
                      <a:close/>
                      <a:moveTo>
                        <a:pt x="19" y="131"/>
                      </a:moveTo>
                      <a:lnTo>
                        <a:pt x="19" y="131"/>
                      </a:lnTo>
                      <a:lnTo>
                        <a:pt x="19" y="131"/>
                      </a:lnTo>
                      <a:lnTo>
                        <a:pt x="19" y="131"/>
                      </a:lnTo>
                      <a:lnTo>
                        <a:pt x="19" y="131"/>
                      </a:lnTo>
                      <a:close/>
                      <a:moveTo>
                        <a:pt x="0" y="100"/>
                      </a:moveTo>
                      <a:lnTo>
                        <a:pt x="0" y="100"/>
                      </a:lnTo>
                      <a:lnTo>
                        <a:pt x="0" y="100"/>
                      </a:lnTo>
                      <a:lnTo>
                        <a:pt x="0" y="100"/>
                      </a:lnTo>
                      <a:lnTo>
                        <a:pt x="0" y="100"/>
                      </a:lnTo>
                      <a:lnTo>
                        <a:pt x="0" y="100"/>
                      </a:lnTo>
                      <a:close/>
                      <a:moveTo>
                        <a:pt x="0" y="100"/>
                      </a:moveTo>
                      <a:lnTo>
                        <a:pt x="0" y="100"/>
                      </a:lnTo>
                      <a:lnTo>
                        <a:pt x="0" y="100"/>
                      </a:lnTo>
                      <a:lnTo>
                        <a:pt x="0" y="100"/>
                      </a:lnTo>
                      <a:lnTo>
                        <a:pt x="0" y="100"/>
                      </a:lnTo>
                      <a:lnTo>
                        <a:pt x="0" y="100"/>
                      </a:lnTo>
                      <a:lnTo>
                        <a:pt x="0" y="100"/>
                      </a:lnTo>
                      <a:lnTo>
                        <a:pt x="0" y="100"/>
                      </a:lnTo>
                      <a:close/>
                      <a:moveTo>
                        <a:pt x="28" y="45"/>
                      </a:moveTo>
                      <a:lnTo>
                        <a:pt x="28" y="45"/>
                      </a:lnTo>
                      <a:lnTo>
                        <a:pt x="28" y="45"/>
                      </a:lnTo>
                      <a:lnTo>
                        <a:pt x="28" y="45"/>
                      </a:lnTo>
                      <a:lnTo>
                        <a:pt x="28" y="45"/>
                      </a:lnTo>
                      <a:lnTo>
                        <a:pt x="28" y="45"/>
                      </a:lnTo>
                      <a:close/>
                      <a:moveTo>
                        <a:pt x="28" y="45"/>
                      </a:moveTo>
                      <a:lnTo>
                        <a:pt x="28" y="45"/>
                      </a:lnTo>
                      <a:lnTo>
                        <a:pt x="28" y="45"/>
                      </a:lnTo>
                      <a:lnTo>
                        <a:pt x="28" y="45"/>
                      </a:lnTo>
                      <a:lnTo>
                        <a:pt x="28" y="45"/>
                      </a:lnTo>
                      <a:lnTo>
                        <a:pt x="28" y="45"/>
                      </a:lnTo>
                      <a:lnTo>
                        <a:pt x="28" y="45"/>
                      </a:lnTo>
                      <a:lnTo>
                        <a:pt x="28" y="45"/>
                      </a:lnTo>
                      <a:lnTo>
                        <a:pt x="28" y="45"/>
                      </a:lnTo>
                      <a:lnTo>
                        <a:pt x="28" y="45"/>
                      </a:lnTo>
                      <a:close/>
                      <a:moveTo>
                        <a:pt x="26" y="45"/>
                      </a:moveTo>
                      <a:lnTo>
                        <a:pt x="26" y="45"/>
                      </a:lnTo>
                      <a:lnTo>
                        <a:pt x="26" y="45"/>
                      </a:lnTo>
                      <a:lnTo>
                        <a:pt x="26" y="45"/>
                      </a:lnTo>
                      <a:lnTo>
                        <a:pt x="26" y="45"/>
                      </a:lnTo>
                      <a:lnTo>
                        <a:pt x="26" y="45"/>
                      </a:lnTo>
                      <a:lnTo>
                        <a:pt x="26" y="45"/>
                      </a:lnTo>
                      <a:lnTo>
                        <a:pt x="26" y="45"/>
                      </a:lnTo>
                      <a:lnTo>
                        <a:pt x="26" y="45"/>
                      </a:lnTo>
                      <a:lnTo>
                        <a:pt x="26" y="45"/>
                      </a:lnTo>
                      <a:lnTo>
                        <a:pt x="26" y="45"/>
                      </a:lnTo>
                      <a:lnTo>
                        <a:pt x="26" y="45"/>
                      </a:lnTo>
                      <a:close/>
                      <a:moveTo>
                        <a:pt x="26" y="45"/>
                      </a:moveTo>
                      <a:lnTo>
                        <a:pt x="26" y="45"/>
                      </a:lnTo>
                      <a:lnTo>
                        <a:pt x="26" y="45"/>
                      </a:lnTo>
                      <a:lnTo>
                        <a:pt x="26" y="45"/>
                      </a:lnTo>
                      <a:lnTo>
                        <a:pt x="28" y="45"/>
                      </a:lnTo>
                      <a:lnTo>
                        <a:pt x="26" y="45"/>
                      </a:lnTo>
                      <a:close/>
                      <a:moveTo>
                        <a:pt x="28" y="45"/>
                      </a:moveTo>
                      <a:lnTo>
                        <a:pt x="28" y="45"/>
                      </a:lnTo>
                      <a:lnTo>
                        <a:pt x="28" y="45"/>
                      </a:lnTo>
                      <a:lnTo>
                        <a:pt x="28" y="45"/>
                      </a:lnTo>
                      <a:lnTo>
                        <a:pt x="28" y="45"/>
                      </a:lnTo>
                      <a:lnTo>
                        <a:pt x="28" y="45"/>
                      </a:lnTo>
                      <a:lnTo>
                        <a:pt x="28" y="45"/>
                      </a:lnTo>
                      <a:lnTo>
                        <a:pt x="28" y="45"/>
                      </a:lnTo>
                      <a:lnTo>
                        <a:pt x="28" y="45"/>
                      </a:lnTo>
                      <a:close/>
                      <a:moveTo>
                        <a:pt x="23" y="0"/>
                      </a:moveTo>
                      <a:lnTo>
                        <a:pt x="23" y="0"/>
                      </a:lnTo>
                      <a:lnTo>
                        <a:pt x="23" y="0"/>
                      </a:lnTo>
                      <a:lnTo>
                        <a:pt x="23" y="0"/>
                      </a:lnTo>
                      <a:lnTo>
                        <a:pt x="23" y="0"/>
                      </a:lnTo>
                      <a:lnTo>
                        <a:pt x="23" y="0"/>
                      </a:lnTo>
                      <a:lnTo>
                        <a:pt x="23" y="0"/>
                      </a:lnTo>
                      <a:close/>
                      <a:moveTo>
                        <a:pt x="26" y="0"/>
                      </a:moveTo>
                      <a:lnTo>
                        <a:pt x="26" y="0"/>
                      </a:lnTo>
                      <a:lnTo>
                        <a:pt x="26" y="0"/>
                      </a:lnTo>
                      <a:lnTo>
                        <a:pt x="26"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5" name="Freeform 57966"/>
                <p:cNvSpPr>
                  <a:spLocks noEditPoints="1"/>
                </p:cNvSpPr>
                <p:nvPr/>
              </p:nvSpPr>
              <p:spPr bwMode="auto">
                <a:xfrm>
                  <a:off x="2270922" y="4613388"/>
                  <a:ext cx="202364" cy="658214"/>
                </a:xfrm>
                <a:custGeom>
                  <a:avLst/>
                  <a:gdLst>
                    <a:gd name="T0" fmla="*/ 57 w 57"/>
                    <a:gd name="T1" fmla="*/ 221 h 223"/>
                    <a:gd name="T2" fmla="*/ 54 w 57"/>
                    <a:gd name="T3" fmla="*/ 221 h 223"/>
                    <a:gd name="T4" fmla="*/ 54 w 57"/>
                    <a:gd name="T5" fmla="*/ 221 h 223"/>
                    <a:gd name="T6" fmla="*/ 57 w 57"/>
                    <a:gd name="T7" fmla="*/ 221 h 223"/>
                    <a:gd name="T8" fmla="*/ 57 w 57"/>
                    <a:gd name="T9" fmla="*/ 221 h 223"/>
                    <a:gd name="T10" fmla="*/ 54 w 57"/>
                    <a:gd name="T11" fmla="*/ 221 h 223"/>
                    <a:gd name="T12" fmla="*/ 54 w 57"/>
                    <a:gd name="T13" fmla="*/ 221 h 223"/>
                    <a:gd name="T14" fmla="*/ 54 w 57"/>
                    <a:gd name="T15" fmla="*/ 221 h 223"/>
                    <a:gd name="T16" fmla="*/ 52 w 57"/>
                    <a:gd name="T17" fmla="*/ 221 h 223"/>
                    <a:gd name="T18" fmla="*/ 52 w 57"/>
                    <a:gd name="T19" fmla="*/ 221 h 223"/>
                    <a:gd name="T20" fmla="*/ 52 w 57"/>
                    <a:gd name="T21" fmla="*/ 221 h 223"/>
                    <a:gd name="T22" fmla="*/ 54 w 57"/>
                    <a:gd name="T23" fmla="*/ 221 h 223"/>
                    <a:gd name="T24" fmla="*/ 54 w 57"/>
                    <a:gd name="T25" fmla="*/ 221 h 223"/>
                    <a:gd name="T26" fmla="*/ 54 w 57"/>
                    <a:gd name="T27" fmla="*/ 223 h 223"/>
                    <a:gd name="T28" fmla="*/ 54 w 57"/>
                    <a:gd name="T29" fmla="*/ 221 h 223"/>
                    <a:gd name="T30" fmla="*/ 54 w 57"/>
                    <a:gd name="T31" fmla="*/ 223 h 223"/>
                    <a:gd name="T32" fmla="*/ 52 w 57"/>
                    <a:gd name="T33" fmla="*/ 221 h 223"/>
                    <a:gd name="T34" fmla="*/ 52 w 57"/>
                    <a:gd name="T35" fmla="*/ 221 h 223"/>
                    <a:gd name="T36" fmla="*/ 52 w 57"/>
                    <a:gd name="T37" fmla="*/ 221 h 223"/>
                    <a:gd name="T38" fmla="*/ 52 w 57"/>
                    <a:gd name="T39" fmla="*/ 221 h 223"/>
                    <a:gd name="T40" fmla="*/ 52 w 57"/>
                    <a:gd name="T41" fmla="*/ 221 h 223"/>
                    <a:gd name="T42" fmla="*/ 52 w 57"/>
                    <a:gd name="T43" fmla="*/ 221 h 223"/>
                    <a:gd name="T44" fmla="*/ 54 w 57"/>
                    <a:gd name="T45" fmla="*/ 221 h 223"/>
                    <a:gd name="T46" fmla="*/ 54 w 57"/>
                    <a:gd name="T47" fmla="*/ 221 h 223"/>
                    <a:gd name="T48" fmla="*/ 57 w 57"/>
                    <a:gd name="T49" fmla="*/ 218 h 223"/>
                    <a:gd name="T50" fmla="*/ 26 w 57"/>
                    <a:gd name="T51" fmla="*/ 156 h 223"/>
                    <a:gd name="T52" fmla="*/ 26 w 57"/>
                    <a:gd name="T53" fmla="*/ 156 h 223"/>
                    <a:gd name="T54" fmla="*/ 26 w 57"/>
                    <a:gd name="T55" fmla="*/ 156 h 223"/>
                    <a:gd name="T56" fmla="*/ 26 w 57"/>
                    <a:gd name="T57" fmla="*/ 156 h 223"/>
                    <a:gd name="T58" fmla="*/ 26 w 57"/>
                    <a:gd name="T59" fmla="*/ 156 h 223"/>
                    <a:gd name="T60" fmla="*/ 26 w 57"/>
                    <a:gd name="T61" fmla="*/ 156 h 223"/>
                    <a:gd name="T62" fmla="*/ 26 w 57"/>
                    <a:gd name="T63" fmla="*/ 156 h 223"/>
                    <a:gd name="T64" fmla="*/ 23 w 57"/>
                    <a:gd name="T65" fmla="*/ 154 h 223"/>
                    <a:gd name="T66" fmla="*/ 26 w 57"/>
                    <a:gd name="T67" fmla="*/ 154 h 223"/>
                    <a:gd name="T68" fmla="*/ 14 w 57"/>
                    <a:gd name="T69" fmla="*/ 140 h 223"/>
                    <a:gd name="T70" fmla="*/ 14 w 57"/>
                    <a:gd name="T71" fmla="*/ 137 h 223"/>
                    <a:gd name="T72" fmla="*/ 16 w 57"/>
                    <a:gd name="T73" fmla="*/ 137 h 223"/>
                    <a:gd name="T74" fmla="*/ 16 w 57"/>
                    <a:gd name="T75" fmla="*/ 137 h 223"/>
                    <a:gd name="T76" fmla="*/ 16 w 57"/>
                    <a:gd name="T77" fmla="*/ 137 h 223"/>
                    <a:gd name="T78" fmla="*/ 16 w 57"/>
                    <a:gd name="T79" fmla="*/ 137 h 223"/>
                    <a:gd name="T80" fmla="*/ 19 w 57"/>
                    <a:gd name="T81" fmla="*/ 137 h 223"/>
                    <a:gd name="T82" fmla="*/ 19 w 57"/>
                    <a:gd name="T83" fmla="*/ 137 h 223"/>
                    <a:gd name="T84" fmla="*/ 16 w 57"/>
                    <a:gd name="T85" fmla="*/ 137 h 223"/>
                    <a:gd name="T86" fmla="*/ 16 w 57"/>
                    <a:gd name="T87" fmla="*/ 135 h 223"/>
                    <a:gd name="T88" fmla="*/ 16 w 57"/>
                    <a:gd name="T89" fmla="*/ 137 h 223"/>
                    <a:gd name="T90" fmla="*/ 0 w 57"/>
                    <a:gd name="T91" fmla="*/ 114 h 223"/>
                    <a:gd name="T92" fmla="*/ 0 w 57"/>
                    <a:gd name="T93" fmla="*/ 111 h 223"/>
                    <a:gd name="T94" fmla="*/ 0 w 57"/>
                    <a:gd name="T95" fmla="*/ 114 h 223"/>
                    <a:gd name="T96" fmla="*/ 28 w 57"/>
                    <a:gd name="T97" fmla="*/ 54 h 223"/>
                    <a:gd name="T98" fmla="*/ 28 w 57"/>
                    <a:gd name="T99" fmla="*/ 54 h 223"/>
                    <a:gd name="T100" fmla="*/ 26 w 57"/>
                    <a:gd name="T101" fmla="*/ 57 h 223"/>
                    <a:gd name="T102" fmla="*/ 26 w 57"/>
                    <a:gd name="T103" fmla="*/ 54 h 223"/>
                    <a:gd name="T104" fmla="*/ 26 w 57"/>
                    <a:gd name="T105" fmla="*/ 54 h 223"/>
                    <a:gd name="T106" fmla="*/ 28 w 57"/>
                    <a:gd name="T107" fmla="*/ 54 h 223"/>
                    <a:gd name="T108" fmla="*/ 26 w 57"/>
                    <a:gd name="T109" fmla="*/ 0 h 223"/>
                    <a:gd name="T110" fmla="*/ 26 w 57"/>
                    <a:gd name="T11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223">
                      <a:moveTo>
                        <a:pt x="57" y="221"/>
                      </a:moveTo>
                      <a:lnTo>
                        <a:pt x="57" y="221"/>
                      </a:lnTo>
                      <a:lnTo>
                        <a:pt x="57" y="221"/>
                      </a:lnTo>
                      <a:lnTo>
                        <a:pt x="57" y="221"/>
                      </a:lnTo>
                      <a:lnTo>
                        <a:pt x="57" y="221"/>
                      </a:lnTo>
                      <a:lnTo>
                        <a:pt x="57" y="221"/>
                      </a:lnTo>
                      <a:lnTo>
                        <a:pt x="57" y="221"/>
                      </a:lnTo>
                      <a:lnTo>
                        <a:pt x="57" y="221"/>
                      </a:lnTo>
                      <a:lnTo>
                        <a:pt x="54" y="221"/>
                      </a:lnTo>
                      <a:lnTo>
                        <a:pt x="54" y="221"/>
                      </a:lnTo>
                      <a:lnTo>
                        <a:pt x="54" y="223"/>
                      </a:lnTo>
                      <a:lnTo>
                        <a:pt x="54" y="223"/>
                      </a:lnTo>
                      <a:lnTo>
                        <a:pt x="54" y="223"/>
                      </a:lnTo>
                      <a:lnTo>
                        <a:pt x="54" y="221"/>
                      </a:lnTo>
                      <a:lnTo>
                        <a:pt x="54" y="221"/>
                      </a:lnTo>
                      <a:lnTo>
                        <a:pt x="54" y="221"/>
                      </a:lnTo>
                      <a:lnTo>
                        <a:pt x="54" y="221"/>
                      </a:lnTo>
                      <a:lnTo>
                        <a:pt x="54" y="221"/>
                      </a:lnTo>
                      <a:lnTo>
                        <a:pt x="54" y="221"/>
                      </a:lnTo>
                      <a:lnTo>
                        <a:pt x="57" y="221"/>
                      </a:lnTo>
                      <a:lnTo>
                        <a:pt x="57" y="221"/>
                      </a:lnTo>
                      <a:lnTo>
                        <a:pt x="57" y="221"/>
                      </a:lnTo>
                      <a:lnTo>
                        <a:pt x="57" y="221"/>
                      </a:lnTo>
                      <a:lnTo>
                        <a:pt x="57" y="221"/>
                      </a:lnTo>
                      <a:lnTo>
                        <a:pt x="57" y="221"/>
                      </a:lnTo>
                      <a:close/>
                      <a:moveTo>
                        <a:pt x="54" y="221"/>
                      </a:move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lnTo>
                        <a:pt x="54" y="221"/>
                      </a:lnTo>
                      <a:close/>
                      <a:moveTo>
                        <a:pt x="52" y="221"/>
                      </a:move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4" y="221"/>
                      </a:lnTo>
                      <a:lnTo>
                        <a:pt x="54" y="221"/>
                      </a:lnTo>
                      <a:lnTo>
                        <a:pt x="54" y="221"/>
                      </a:lnTo>
                      <a:lnTo>
                        <a:pt x="54" y="221"/>
                      </a:lnTo>
                      <a:lnTo>
                        <a:pt x="54" y="221"/>
                      </a:lnTo>
                      <a:lnTo>
                        <a:pt x="54" y="221"/>
                      </a:lnTo>
                      <a:lnTo>
                        <a:pt x="54" y="223"/>
                      </a:lnTo>
                      <a:lnTo>
                        <a:pt x="54" y="223"/>
                      </a:lnTo>
                      <a:lnTo>
                        <a:pt x="54" y="223"/>
                      </a:lnTo>
                      <a:lnTo>
                        <a:pt x="54" y="221"/>
                      </a:lnTo>
                      <a:lnTo>
                        <a:pt x="52" y="221"/>
                      </a:lnTo>
                      <a:lnTo>
                        <a:pt x="52" y="223"/>
                      </a:lnTo>
                      <a:lnTo>
                        <a:pt x="54" y="223"/>
                      </a:lnTo>
                      <a:lnTo>
                        <a:pt x="54" y="223"/>
                      </a:lnTo>
                      <a:lnTo>
                        <a:pt x="54" y="223"/>
                      </a:lnTo>
                      <a:lnTo>
                        <a:pt x="54" y="223"/>
                      </a:lnTo>
                      <a:lnTo>
                        <a:pt x="54" y="223"/>
                      </a:lnTo>
                      <a:lnTo>
                        <a:pt x="54" y="223"/>
                      </a:lnTo>
                      <a:lnTo>
                        <a:pt x="54" y="223"/>
                      </a:lnTo>
                      <a:lnTo>
                        <a:pt x="54" y="221"/>
                      </a:lnTo>
                      <a:lnTo>
                        <a:pt x="54" y="223"/>
                      </a:lnTo>
                      <a:lnTo>
                        <a:pt x="54" y="223"/>
                      </a:lnTo>
                      <a:lnTo>
                        <a:pt x="54" y="223"/>
                      </a:lnTo>
                      <a:lnTo>
                        <a:pt x="54" y="223"/>
                      </a:lnTo>
                      <a:lnTo>
                        <a:pt x="54" y="223"/>
                      </a:lnTo>
                      <a:lnTo>
                        <a:pt x="52" y="223"/>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lnTo>
                        <a:pt x="52" y="221"/>
                      </a:lnTo>
                      <a:close/>
                      <a:moveTo>
                        <a:pt x="57" y="221"/>
                      </a:moveTo>
                      <a:lnTo>
                        <a:pt x="57" y="221"/>
                      </a:lnTo>
                      <a:lnTo>
                        <a:pt x="57" y="221"/>
                      </a:lnTo>
                      <a:lnTo>
                        <a:pt x="57" y="221"/>
                      </a:lnTo>
                      <a:lnTo>
                        <a:pt x="54" y="221"/>
                      </a:lnTo>
                      <a:lnTo>
                        <a:pt x="54" y="221"/>
                      </a:lnTo>
                      <a:lnTo>
                        <a:pt x="54" y="221"/>
                      </a:lnTo>
                      <a:lnTo>
                        <a:pt x="54" y="221"/>
                      </a:lnTo>
                      <a:lnTo>
                        <a:pt x="54" y="221"/>
                      </a:lnTo>
                      <a:lnTo>
                        <a:pt x="54" y="221"/>
                      </a:lnTo>
                      <a:lnTo>
                        <a:pt x="54" y="221"/>
                      </a:lnTo>
                      <a:lnTo>
                        <a:pt x="54" y="221"/>
                      </a:lnTo>
                      <a:lnTo>
                        <a:pt x="54" y="221"/>
                      </a:lnTo>
                      <a:lnTo>
                        <a:pt x="57" y="218"/>
                      </a:lnTo>
                      <a:lnTo>
                        <a:pt x="57" y="218"/>
                      </a:lnTo>
                      <a:lnTo>
                        <a:pt x="57" y="218"/>
                      </a:lnTo>
                      <a:lnTo>
                        <a:pt x="57" y="221"/>
                      </a:lnTo>
                      <a:lnTo>
                        <a:pt x="57" y="221"/>
                      </a:lnTo>
                      <a:lnTo>
                        <a:pt x="57" y="221"/>
                      </a:lnTo>
                      <a:close/>
                      <a:moveTo>
                        <a:pt x="26" y="156"/>
                      </a:move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lnTo>
                        <a:pt x="26" y="156"/>
                      </a:lnTo>
                      <a:close/>
                      <a:moveTo>
                        <a:pt x="26" y="154"/>
                      </a:moveTo>
                      <a:lnTo>
                        <a:pt x="23" y="154"/>
                      </a:lnTo>
                      <a:lnTo>
                        <a:pt x="23" y="154"/>
                      </a:lnTo>
                      <a:lnTo>
                        <a:pt x="23" y="154"/>
                      </a:lnTo>
                      <a:lnTo>
                        <a:pt x="23" y="154"/>
                      </a:lnTo>
                      <a:lnTo>
                        <a:pt x="23" y="152"/>
                      </a:lnTo>
                      <a:lnTo>
                        <a:pt x="23" y="152"/>
                      </a:lnTo>
                      <a:lnTo>
                        <a:pt x="26" y="152"/>
                      </a:lnTo>
                      <a:lnTo>
                        <a:pt x="26" y="154"/>
                      </a:lnTo>
                      <a:lnTo>
                        <a:pt x="26" y="154"/>
                      </a:lnTo>
                      <a:lnTo>
                        <a:pt x="26" y="154"/>
                      </a:lnTo>
                      <a:close/>
                      <a:moveTo>
                        <a:pt x="14" y="140"/>
                      </a:moveTo>
                      <a:lnTo>
                        <a:pt x="14" y="140"/>
                      </a:lnTo>
                      <a:lnTo>
                        <a:pt x="14" y="140"/>
                      </a:lnTo>
                      <a:lnTo>
                        <a:pt x="14" y="140"/>
                      </a:lnTo>
                      <a:lnTo>
                        <a:pt x="14" y="140"/>
                      </a:lnTo>
                      <a:lnTo>
                        <a:pt x="14" y="137"/>
                      </a:lnTo>
                      <a:lnTo>
                        <a:pt x="14" y="137"/>
                      </a:lnTo>
                      <a:lnTo>
                        <a:pt x="14" y="137"/>
                      </a:lnTo>
                      <a:lnTo>
                        <a:pt x="14" y="137"/>
                      </a:lnTo>
                      <a:lnTo>
                        <a:pt x="16" y="137"/>
                      </a:lnTo>
                      <a:lnTo>
                        <a:pt x="16" y="137"/>
                      </a:lnTo>
                      <a:lnTo>
                        <a:pt x="16" y="137"/>
                      </a:lnTo>
                      <a:lnTo>
                        <a:pt x="16" y="137"/>
                      </a:lnTo>
                      <a:lnTo>
                        <a:pt x="16" y="137"/>
                      </a:lnTo>
                      <a:lnTo>
                        <a:pt x="16" y="137"/>
                      </a:lnTo>
                      <a:lnTo>
                        <a:pt x="16" y="137"/>
                      </a:lnTo>
                      <a:lnTo>
                        <a:pt x="16" y="137"/>
                      </a:lnTo>
                      <a:lnTo>
                        <a:pt x="16" y="137"/>
                      </a:lnTo>
                      <a:lnTo>
                        <a:pt x="16" y="137"/>
                      </a:lnTo>
                      <a:lnTo>
                        <a:pt x="14" y="140"/>
                      </a:lnTo>
                      <a:close/>
                      <a:moveTo>
                        <a:pt x="16" y="137"/>
                      </a:moveTo>
                      <a:lnTo>
                        <a:pt x="16" y="137"/>
                      </a:lnTo>
                      <a:lnTo>
                        <a:pt x="16" y="137"/>
                      </a:lnTo>
                      <a:lnTo>
                        <a:pt x="16" y="137"/>
                      </a:lnTo>
                      <a:lnTo>
                        <a:pt x="16" y="137"/>
                      </a:lnTo>
                      <a:lnTo>
                        <a:pt x="16" y="137"/>
                      </a:lnTo>
                      <a:lnTo>
                        <a:pt x="16" y="137"/>
                      </a:lnTo>
                      <a:lnTo>
                        <a:pt x="16" y="137"/>
                      </a:lnTo>
                      <a:lnTo>
                        <a:pt x="16" y="137"/>
                      </a:lnTo>
                      <a:lnTo>
                        <a:pt x="16" y="137"/>
                      </a:lnTo>
                      <a:lnTo>
                        <a:pt x="16" y="137"/>
                      </a:lnTo>
                      <a:lnTo>
                        <a:pt x="16" y="137"/>
                      </a:lnTo>
                      <a:lnTo>
                        <a:pt x="19" y="137"/>
                      </a:lnTo>
                      <a:lnTo>
                        <a:pt x="19" y="137"/>
                      </a:lnTo>
                      <a:lnTo>
                        <a:pt x="19" y="137"/>
                      </a:lnTo>
                      <a:lnTo>
                        <a:pt x="19" y="137"/>
                      </a:lnTo>
                      <a:lnTo>
                        <a:pt x="19" y="137"/>
                      </a:lnTo>
                      <a:lnTo>
                        <a:pt x="19" y="137"/>
                      </a:lnTo>
                      <a:lnTo>
                        <a:pt x="16" y="137"/>
                      </a:lnTo>
                      <a:close/>
                      <a:moveTo>
                        <a:pt x="16" y="137"/>
                      </a:moveTo>
                      <a:lnTo>
                        <a:pt x="16" y="137"/>
                      </a:lnTo>
                      <a:lnTo>
                        <a:pt x="16" y="137"/>
                      </a:lnTo>
                      <a:lnTo>
                        <a:pt x="16" y="137"/>
                      </a:lnTo>
                      <a:lnTo>
                        <a:pt x="16" y="135"/>
                      </a:lnTo>
                      <a:lnTo>
                        <a:pt x="16" y="135"/>
                      </a:lnTo>
                      <a:lnTo>
                        <a:pt x="16" y="135"/>
                      </a:lnTo>
                      <a:lnTo>
                        <a:pt x="16" y="135"/>
                      </a:lnTo>
                      <a:lnTo>
                        <a:pt x="16" y="135"/>
                      </a:lnTo>
                      <a:lnTo>
                        <a:pt x="16" y="135"/>
                      </a:lnTo>
                      <a:lnTo>
                        <a:pt x="16" y="135"/>
                      </a:lnTo>
                      <a:lnTo>
                        <a:pt x="16" y="137"/>
                      </a:lnTo>
                      <a:lnTo>
                        <a:pt x="16" y="137"/>
                      </a:lnTo>
                      <a:lnTo>
                        <a:pt x="16" y="137"/>
                      </a:lnTo>
                      <a:close/>
                      <a:moveTo>
                        <a:pt x="0" y="114"/>
                      </a:moveTo>
                      <a:lnTo>
                        <a:pt x="0" y="114"/>
                      </a:lnTo>
                      <a:lnTo>
                        <a:pt x="0" y="114"/>
                      </a:lnTo>
                      <a:lnTo>
                        <a:pt x="0" y="114"/>
                      </a:lnTo>
                      <a:lnTo>
                        <a:pt x="0" y="114"/>
                      </a:lnTo>
                      <a:lnTo>
                        <a:pt x="0" y="114"/>
                      </a:lnTo>
                      <a:lnTo>
                        <a:pt x="0" y="114"/>
                      </a:lnTo>
                      <a:lnTo>
                        <a:pt x="0" y="111"/>
                      </a:lnTo>
                      <a:lnTo>
                        <a:pt x="0" y="111"/>
                      </a:lnTo>
                      <a:lnTo>
                        <a:pt x="0" y="111"/>
                      </a:lnTo>
                      <a:lnTo>
                        <a:pt x="0" y="111"/>
                      </a:lnTo>
                      <a:lnTo>
                        <a:pt x="0" y="111"/>
                      </a:lnTo>
                      <a:lnTo>
                        <a:pt x="0" y="114"/>
                      </a:lnTo>
                      <a:lnTo>
                        <a:pt x="0" y="114"/>
                      </a:lnTo>
                      <a:lnTo>
                        <a:pt x="0" y="114"/>
                      </a:lnTo>
                      <a:lnTo>
                        <a:pt x="0" y="114"/>
                      </a:lnTo>
                      <a:close/>
                      <a:moveTo>
                        <a:pt x="28" y="54"/>
                      </a:moveTo>
                      <a:lnTo>
                        <a:pt x="28" y="54"/>
                      </a:lnTo>
                      <a:lnTo>
                        <a:pt x="28" y="54"/>
                      </a:lnTo>
                      <a:lnTo>
                        <a:pt x="28" y="54"/>
                      </a:lnTo>
                      <a:lnTo>
                        <a:pt x="28" y="54"/>
                      </a:lnTo>
                      <a:lnTo>
                        <a:pt x="28" y="54"/>
                      </a:lnTo>
                      <a:lnTo>
                        <a:pt x="28" y="54"/>
                      </a:lnTo>
                      <a:lnTo>
                        <a:pt x="28" y="54"/>
                      </a:lnTo>
                      <a:lnTo>
                        <a:pt x="28" y="54"/>
                      </a:lnTo>
                      <a:lnTo>
                        <a:pt x="28" y="54"/>
                      </a:lnTo>
                      <a:lnTo>
                        <a:pt x="28" y="54"/>
                      </a:lnTo>
                      <a:lnTo>
                        <a:pt x="28" y="54"/>
                      </a:lnTo>
                      <a:lnTo>
                        <a:pt x="26" y="57"/>
                      </a:lnTo>
                      <a:lnTo>
                        <a:pt x="26" y="57"/>
                      </a:lnTo>
                      <a:lnTo>
                        <a:pt x="26" y="54"/>
                      </a:lnTo>
                      <a:lnTo>
                        <a:pt x="26" y="54"/>
                      </a:lnTo>
                      <a:lnTo>
                        <a:pt x="26" y="54"/>
                      </a:lnTo>
                      <a:lnTo>
                        <a:pt x="28" y="54"/>
                      </a:lnTo>
                      <a:lnTo>
                        <a:pt x="26" y="54"/>
                      </a:lnTo>
                      <a:lnTo>
                        <a:pt x="26" y="54"/>
                      </a:lnTo>
                      <a:lnTo>
                        <a:pt x="26" y="54"/>
                      </a:lnTo>
                      <a:lnTo>
                        <a:pt x="26" y="54"/>
                      </a:lnTo>
                      <a:lnTo>
                        <a:pt x="26" y="54"/>
                      </a:lnTo>
                      <a:lnTo>
                        <a:pt x="26" y="54"/>
                      </a:lnTo>
                      <a:lnTo>
                        <a:pt x="28" y="54"/>
                      </a:lnTo>
                      <a:lnTo>
                        <a:pt x="28" y="54"/>
                      </a:lnTo>
                      <a:lnTo>
                        <a:pt x="28" y="54"/>
                      </a:lnTo>
                      <a:lnTo>
                        <a:pt x="28" y="54"/>
                      </a:lnTo>
                      <a:lnTo>
                        <a:pt x="28" y="54"/>
                      </a:lnTo>
                      <a:lnTo>
                        <a:pt x="28" y="54"/>
                      </a:lnTo>
                      <a:lnTo>
                        <a:pt x="28" y="54"/>
                      </a:lnTo>
                      <a:lnTo>
                        <a:pt x="28" y="54"/>
                      </a:lnTo>
                      <a:close/>
                      <a:moveTo>
                        <a:pt x="26" y="0"/>
                      </a:moveTo>
                      <a:lnTo>
                        <a:pt x="26" y="0"/>
                      </a:lnTo>
                      <a:lnTo>
                        <a:pt x="23" y="0"/>
                      </a:lnTo>
                      <a:lnTo>
                        <a:pt x="23" y="0"/>
                      </a:lnTo>
                      <a:lnTo>
                        <a:pt x="26" y="0"/>
                      </a:lnTo>
                      <a:lnTo>
                        <a:pt x="26" y="0"/>
                      </a:lnTo>
                      <a:lnTo>
                        <a:pt x="26" y="0"/>
                      </a:lnTo>
                      <a:lnTo>
                        <a:pt x="26"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6" name="Freeform 57967"/>
                <p:cNvSpPr>
                  <a:spLocks/>
                </p:cNvSpPr>
                <p:nvPr/>
              </p:nvSpPr>
              <p:spPr bwMode="auto">
                <a:xfrm>
                  <a:off x="4383307" y="4465804"/>
                  <a:ext cx="117158" cy="215470"/>
                </a:xfrm>
                <a:custGeom>
                  <a:avLst/>
                  <a:gdLst>
                    <a:gd name="T0" fmla="*/ 31 w 33"/>
                    <a:gd name="T1" fmla="*/ 2 h 73"/>
                    <a:gd name="T2" fmla="*/ 31 w 33"/>
                    <a:gd name="T3" fmla="*/ 9 h 73"/>
                    <a:gd name="T4" fmla="*/ 31 w 33"/>
                    <a:gd name="T5" fmla="*/ 16 h 73"/>
                    <a:gd name="T6" fmla="*/ 33 w 33"/>
                    <a:gd name="T7" fmla="*/ 21 h 73"/>
                    <a:gd name="T8" fmla="*/ 33 w 33"/>
                    <a:gd name="T9" fmla="*/ 28 h 73"/>
                    <a:gd name="T10" fmla="*/ 33 w 33"/>
                    <a:gd name="T11" fmla="*/ 35 h 73"/>
                    <a:gd name="T12" fmla="*/ 33 w 33"/>
                    <a:gd name="T13" fmla="*/ 42 h 73"/>
                    <a:gd name="T14" fmla="*/ 29 w 33"/>
                    <a:gd name="T15" fmla="*/ 47 h 73"/>
                    <a:gd name="T16" fmla="*/ 29 w 33"/>
                    <a:gd name="T17" fmla="*/ 54 h 73"/>
                    <a:gd name="T18" fmla="*/ 29 w 33"/>
                    <a:gd name="T19" fmla="*/ 61 h 73"/>
                    <a:gd name="T20" fmla="*/ 26 w 33"/>
                    <a:gd name="T21" fmla="*/ 61 h 73"/>
                    <a:gd name="T22" fmla="*/ 26 w 33"/>
                    <a:gd name="T23" fmla="*/ 64 h 73"/>
                    <a:gd name="T24" fmla="*/ 26 w 33"/>
                    <a:gd name="T25" fmla="*/ 61 h 73"/>
                    <a:gd name="T26" fmla="*/ 26 w 33"/>
                    <a:gd name="T27" fmla="*/ 64 h 73"/>
                    <a:gd name="T28" fmla="*/ 24 w 33"/>
                    <a:gd name="T29" fmla="*/ 64 h 73"/>
                    <a:gd name="T30" fmla="*/ 26 w 33"/>
                    <a:gd name="T31" fmla="*/ 64 h 73"/>
                    <a:gd name="T32" fmla="*/ 24 w 33"/>
                    <a:gd name="T33" fmla="*/ 69 h 73"/>
                    <a:gd name="T34" fmla="*/ 26 w 33"/>
                    <a:gd name="T35" fmla="*/ 69 h 73"/>
                    <a:gd name="T36" fmla="*/ 24 w 33"/>
                    <a:gd name="T37" fmla="*/ 69 h 73"/>
                    <a:gd name="T38" fmla="*/ 24 w 33"/>
                    <a:gd name="T39" fmla="*/ 71 h 73"/>
                    <a:gd name="T40" fmla="*/ 24 w 33"/>
                    <a:gd name="T41" fmla="*/ 73 h 73"/>
                    <a:gd name="T42" fmla="*/ 19 w 33"/>
                    <a:gd name="T43" fmla="*/ 71 h 73"/>
                    <a:gd name="T44" fmla="*/ 17 w 33"/>
                    <a:gd name="T45" fmla="*/ 71 h 73"/>
                    <a:gd name="T46" fmla="*/ 17 w 33"/>
                    <a:gd name="T47" fmla="*/ 71 h 73"/>
                    <a:gd name="T48" fmla="*/ 17 w 33"/>
                    <a:gd name="T49" fmla="*/ 69 h 73"/>
                    <a:gd name="T50" fmla="*/ 12 w 33"/>
                    <a:gd name="T51" fmla="*/ 66 h 73"/>
                    <a:gd name="T52" fmla="*/ 10 w 33"/>
                    <a:gd name="T53" fmla="*/ 66 h 73"/>
                    <a:gd name="T54" fmla="*/ 10 w 33"/>
                    <a:gd name="T55" fmla="*/ 64 h 73"/>
                    <a:gd name="T56" fmla="*/ 12 w 33"/>
                    <a:gd name="T57" fmla="*/ 59 h 73"/>
                    <a:gd name="T58" fmla="*/ 10 w 33"/>
                    <a:gd name="T59" fmla="*/ 59 h 73"/>
                    <a:gd name="T60" fmla="*/ 10 w 33"/>
                    <a:gd name="T61" fmla="*/ 57 h 73"/>
                    <a:gd name="T62" fmla="*/ 5 w 33"/>
                    <a:gd name="T63" fmla="*/ 59 h 73"/>
                    <a:gd name="T64" fmla="*/ 7 w 33"/>
                    <a:gd name="T65" fmla="*/ 54 h 73"/>
                    <a:gd name="T66" fmla="*/ 10 w 33"/>
                    <a:gd name="T67" fmla="*/ 52 h 73"/>
                    <a:gd name="T68" fmla="*/ 7 w 33"/>
                    <a:gd name="T69" fmla="*/ 52 h 73"/>
                    <a:gd name="T70" fmla="*/ 7 w 33"/>
                    <a:gd name="T71" fmla="*/ 50 h 73"/>
                    <a:gd name="T72" fmla="*/ 7 w 33"/>
                    <a:gd name="T73" fmla="*/ 47 h 73"/>
                    <a:gd name="T74" fmla="*/ 3 w 33"/>
                    <a:gd name="T75" fmla="*/ 50 h 73"/>
                    <a:gd name="T76" fmla="*/ 5 w 33"/>
                    <a:gd name="T77" fmla="*/ 45 h 73"/>
                    <a:gd name="T78" fmla="*/ 5 w 33"/>
                    <a:gd name="T79" fmla="*/ 42 h 73"/>
                    <a:gd name="T80" fmla="*/ 3 w 33"/>
                    <a:gd name="T81" fmla="*/ 38 h 73"/>
                    <a:gd name="T82" fmla="*/ 0 w 33"/>
                    <a:gd name="T83" fmla="*/ 38 h 73"/>
                    <a:gd name="T84" fmla="*/ 0 w 33"/>
                    <a:gd name="T85" fmla="*/ 35 h 73"/>
                    <a:gd name="T86" fmla="*/ 3 w 33"/>
                    <a:gd name="T87" fmla="*/ 35 h 73"/>
                    <a:gd name="T88" fmla="*/ 3 w 33"/>
                    <a:gd name="T89" fmla="*/ 33 h 73"/>
                    <a:gd name="T90" fmla="*/ 3 w 33"/>
                    <a:gd name="T91" fmla="*/ 31 h 73"/>
                    <a:gd name="T92" fmla="*/ 3 w 33"/>
                    <a:gd name="T93" fmla="*/ 28 h 73"/>
                    <a:gd name="T94" fmla="*/ 0 w 33"/>
                    <a:gd name="T95" fmla="*/ 28 h 73"/>
                    <a:gd name="T96" fmla="*/ 5 w 33"/>
                    <a:gd name="T97" fmla="*/ 26 h 73"/>
                    <a:gd name="T98" fmla="*/ 7 w 33"/>
                    <a:gd name="T99" fmla="*/ 21 h 73"/>
                    <a:gd name="T100" fmla="*/ 7 w 33"/>
                    <a:gd name="T101" fmla="*/ 19 h 73"/>
                    <a:gd name="T102" fmla="*/ 5 w 33"/>
                    <a:gd name="T103" fmla="*/ 19 h 73"/>
                    <a:gd name="T104" fmla="*/ 10 w 33"/>
                    <a:gd name="T105" fmla="*/ 16 h 73"/>
                    <a:gd name="T106" fmla="*/ 12 w 33"/>
                    <a:gd name="T107" fmla="*/ 16 h 73"/>
                    <a:gd name="T108" fmla="*/ 17 w 33"/>
                    <a:gd name="T109" fmla="*/ 14 h 73"/>
                    <a:gd name="T110" fmla="*/ 22 w 33"/>
                    <a:gd name="T111" fmla="*/ 12 h 73"/>
                    <a:gd name="T112" fmla="*/ 26 w 33"/>
                    <a:gd name="T113" fmla="*/ 14 h 73"/>
                    <a:gd name="T114" fmla="*/ 26 w 33"/>
                    <a:gd name="T115" fmla="*/ 7 h 73"/>
                    <a:gd name="T116" fmla="*/ 29 w 33"/>
                    <a:gd name="T117" fmla="*/ 2 h 73"/>
                    <a:gd name="T118" fmla="*/ 26 w 33"/>
                    <a:gd name="T119"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 h="73">
                      <a:moveTo>
                        <a:pt x="29" y="0"/>
                      </a:moveTo>
                      <a:lnTo>
                        <a:pt x="31" y="0"/>
                      </a:lnTo>
                      <a:lnTo>
                        <a:pt x="31" y="2"/>
                      </a:lnTo>
                      <a:lnTo>
                        <a:pt x="31" y="4"/>
                      </a:lnTo>
                      <a:lnTo>
                        <a:pt x="31" y="7"/>
                      </a:lnTo>
                      <a:lnTo>
                        <a:pt x="31" y="9"/>
                      </a:lnTo>
                      <a:lnTo>
                        <a:pt x="31" y="12"/>
                      </a:lnTo>
                      <a:lnTo>
                        <a:pt x="31" y="14"/>
                      </a:lnTo>
                      <a:lnTo>
                        <a:pt x="31" y="16"/>
                      </a:lnTo>
                      <a:lnTo>
                        <a:pt x="31" y="19"/>
                      </a:lnTo>
                      <a:lnTo>
                        <a:pt x="33" y="19"/>
                      </a:lnTo>
                      <a:lnTo>
                        <a:pt x="33" y="21"/>
                      </a:lnTo>
                      <a:lnTo>
                        <a:pt x="33" y="23"/>
                      </a:lnTo>
                      <a:lnTo>
                        <a:pt x="33" y="26"/>
                      </a:lnTo>
                      <a:lnTo>
                        <a:pt x="33" y="28"/>
                      </a:lnTo>
                      <a:lnTo>
                        <a:pt x="33" y="31"/>
                      </a:lnTo>
                      <a:lnTo>
                        <a:pt x="33" y="33"/>
                      </a:lnTo>
                      <a:lnTo>
                        <a:pt x="33" y="35"/>
                      </a:lnTo>
                      <a:lnTo>
                        <a:pt x="33" y="38"/>
                      </a:lnTo>
                      <a:lnTo>
                        <a:pt x="33" y="40"/>
                      </a:lnTo>
                      <a:lnTo>
                        <a:pt x="33" y="42"/>
                      </a:lnTo>
                      <a:lnTo>
                        <a:pt x="31" y="45"/>
                      </a:lnTo>
                      <a:lnTo>
                        <a:pt x="31" y="47"/>
                      </a:lnTo>
                      <a:lnTo>
                        <a:pt x="29" y="47"/>
                      </a:lnTo>
                      <a:lnTo>
                        <a:pt x="29" y="50"/>
                      </a:lnTo>
                      <a:lnTo>
                        <a:pt x="29" y="52"/>
                      </a:lnTo>
                      <a:lnTo>
                        <a:pt x="29" y="54"/>
                      </a:lnTo>
                      <a:lnTo>
                        <a:pt x="29" y="57"/>
                      </a:lnTo>
                      <a:lnTo>
                        <a:pt x="29" y="59"/>
                      </a:lnTo>
                      <a:lnTo>
                        <a:pt x="29" y="61"/>
                      </a:lnTo>
                      <a:lnTo>
                        <a:pt x="29" y="59"/>
                      </a:lnTo>
                      <a:lnTo>
                        <a:pt x="29" y="61"/>
                      </a:lnTo>
                      <a:lnTo>
                        <a:pt x="26" y="61"/>
                      </a:lnTo>
                      <a:lnTo>
                        <a:pt x="29" y="61"/>
                      </a:lnTo>
                      <a:lnTo>
                        <a:pt x="26" y="61"/>
                      </a:lnTo>
                      <a:lnTo>
                        <a:pt x="26" y="64"/>
                      </a:lnTo>
                      <a:lnTo>
                        <a:pt x="26" y="61"/>
                      </a:lnTo>
                      <a:lnTo>
                        <a:pt x="26" y="64"/>
                      </a:lnTo>
                      <a:lnTo>
                        <a:pt x="26" y="61"/>
                      </a:lnTo>
                      <a:lnTo>
                        <a:pt x="26" y="64"/>
                      </a:lnTo>
                      <a:lnTo>
                        <a:pt x="24" y="64"/>
                      </a:lnTo>
                      <a:lnTo>
                        <a:pt x="26" y="64"/>
                      </a:lnTo>
                      <a:lnTo>
                        <a:pt x="24" y="64"/>
                      </a:lnTo>
                      <a:lnTo>
                        <a:pt x="26" y="64"/>
                      </a:lnTo>
                      <a:lnTo>
                        <a:pt x="24" y="64"/>
                      </a:lnTo>
                      <a:lnTo>
                        <a:pt x="26" y="64"/>
                      </a:lnTo>
                      <a:lnTo>
                        <a:pt x="29" y="64"/>
                      </a:lnTo>
                      <a:lnTo>
                        <a:pt x="26" y="64"/>
                      </a:lnTo>
                      <a:lnTo>
                        <a:pt x="26" y="66"/>
                      </a:lnTo>
                      <a:lnTo>
                        <a:pt x="24" y="66"/>
                      </a:lnTo>
                      <a:lnTo>
                        <a:pt x="24" y="69"/>
                      </a:lnTo>
                      <a:lnTo>
                        <a:pt x="26" y="69"/>
                      </a:lnTo>
                      <a:lnTo>
                        <a:pt x="24" y="69"/>
                      </a:lnTo>
                      <a:lnTo>
                        <a:pt x="26" y="69"/>
                      </a:lnTo>
                      <a:lnTo>
                        <a:pt x="24" y="69"/>
                      </a:lnTo>
                      <a:lnTo>
                        <a:pt x="24" y="71"/>
                      </a:lnTo>
                      <a:lnTo>
                        <a:pt x="24" y="69"/>
                      </a:lnTo>
                      <a:lnTo>
                        <a:pt x="24" y="71"/>
                      </a:lnTo>
                      <a:lnTo>
                        <a:pt x="22" y="71"/>
                      </a:lnTo>
                      <a:lnTo>
                        <a:pt x="24" y="71"/>
                      </a:lnTo>
                      <a:lnTo>
                        <a:pt x="24" y="73"/>
                      </a:lnTo>
                      <a:lnTo>
                        <a:pt x="24" y="71"/>
                      </a:lnTo>
                      <a:lnTo>
                        <a:pt x="24" y="73"/>
                      </a:lnTo>
                      <a:lnTo>
                        <a:pt x="22" y="73"/>
                      </a:lnTo>
                      <a:lnTo>
                        <a:pt x="19" y="73"/>
                      </a:lnTo>
                      <a:lnTo>
                        <a:pt x="19" y="71"/>
                      </a:lnTo>
                      <a:lnTo>
                        <a:pt x="17" y="71"/>
                      </a:lnTo>
                      <a:lnTo>
                        <a:pt x="19" y="71"/>
                      </a:lnTo>
                      <a:lnTo>
                        <a:pt x="17" y="71"/>
                      </a:lnTo>
                      <a:lnTo>
                        <a:pt x="19" y="69"/>
                      </a:lnTo>
                      <a:lnTo>
                        <a:pt x="17" y="69"/>
                      </a:lnTo>
                      <a:lnTo>
                        <a:pt x="17" y="71"/>
                      </a:lnTo>
                      <a:lnTo>
                        <a:pt x="17" y="69"/>
                      </a:lnTo>
                      <a:lnTo>
                        <a:pt x="17" y="71"/>
                      </a:lnTo>
                      <a:lnTo>
                        <a:pt x="17" y="69"/>
                      </a:lnTo>
                      <a:lnTo>
                        <a:pt x="14" y="69"/>
                      </a:lnTo>
                      <a:lnTo>
                        <a:pt x="12" y="69"/>
                      </a:lnTo>
                      <a:lnTo>
                        <a:pt x="12" y="66"/>
                      </a:lnTo>
                      <a:lnTo>
                        <a:pt x="10" y="66"/>
                      </a:lnTo>
                      <a:lnTo>
                        <a:pt x="12" y="66"/>
                      </a:lnTo>
                      <a:lnTo>
                        <a:pt x="10" y="66"/>
                      </a:lnTo>
                      <a:lnTo>
                        <a:pt x="10" y="64"/>
                      </a:lnTo>
                      <a:lnTo>
                        <a:pt x="7" y="64"/>
                      </a:lnTo>
                      <a:lnTo>
                        <a:pt x="10" y="64"/>
                      </a:lnTo>
                      <a:lnTo>
                        <a:pt x="10" y="61"/>
                      </a:lnTo>
                      <a:lnTo>
                        <a:pt x="12" y="61"/>
                      </a:lnTo>
                      <a:lnTo>
                        <a:pt x="12" y="59"/>
                      </a:lnTo>
                      <a:lnTo>
                        <a:pt x="10" y="59"/>
                      </a:lnTo>
                      <a:lnTo>
                        <a:pt x="7" y="59"/>
                      </a:lnTo>
                      <a:lnTo>
                        <a:pt x="10" y="59"/>
                      </a:lnTo>
                      <a:lnTo>
                        <a:pt x="7" y="59"/>
                      </a:lnTo>
                      <a:lnTo>
                        <a:pt x="7" y="57"/>
                      </a:lnTo>
                      <a:lnTo>
                        <a:pt x="10" y="57"/>
                      </a:lnTo>
                      <a:lnTo>
                        <a:pt x="7" y="57"/>
                      </a:lnTo>
                      <a:lnTo>
                        <a:pt x="7" y="59"/>
                      </a:lnTo>
                      <a:lnTo>
                        <a:pt x="5" y="59"/>
                      </a:lnTo>
                      <a:lnTo>
                        <a:pt x="5" y="57"/>
                      </a:lnTo>
                      <a:lnTo>
                        <a:pt x="7" y="57"/>
                      </a:lnTo>
                      <a:lnTo>
                        <a:pt x="7" y="54"/>
                      </a:lnTo>
                      <a:lnTo>
                        <a:pt x="5" y="54"/>
                      </a:lnTo>
                      <a:lnTo>
                        <a:pt x="7" y="54"/>
                      </a:lnTo>
                      <a:lnTo>
                        <a:pt x="10" y="52"/>
                      </a:lnTo>
                      <a:lnTo>
                        <a:pt x="7" y="52"/>
                      </a:lnTo>
                      <a:lnTo>
                        <a:pt x="10" y="52"/>
                      </a:lnTo>
                      <a:lnTo>
                        <a:pt x="7" y="52"/>
                      </a:lnTo>
                      <a:lnTo>
                        <a:pt x="10" y="52"/>
                      </a:lnTo>
                      <a:lnTo>
                        <a:pt x="7" y="52"/>
                      </a:lnTo>
                      <a:lnTo>
                        <a:pt x="7" y="50"/>
                      </a:lnTo>
                      <a:lnTo>
                        <a:pt x="10" y="50"/>
                      </a:lnTo>
                      <a:lnTo>
                        <a:pt x="7" y="50"/>
                      </a:lnTo>
                      <a:lnTo>
                        <a:pt x="7" y="47"/>
                      </a:lnTo>
                      <a:lnTo>
                        <a:pt x="7" y="50"/>
                      </a:lnTo>
                      <a:lnTo>
                        <a:pt x="5" y="50"/>
                      </a:lnTo>
                      <a:lnTo>
                        <a:pt x="3" y="50"/>
                      </a:lnTo>
                      <a:lnTo>
                        <a:pt x="3" y="47"/>
                      </a:lnTo>
                      <a:lnTo>
                        <a:pt x="5" y="47"/>
                      </a:lnTo>
                      <a:lnTo>
                        <a:pt x="5" y="45"/>
                      </a:lnTo>
                      <a:lnTo>
                        <a:pt x="7" y="45"/>
                      </a:lnTo>
                      <a:lnTo>
                        <a:pt x="7" y="42"/>
                      </a:lnTo>
                      <a:lnTo>
                        <a:pt x="5" y="42"/>
                      </a:lnTo>
                      <a:lnTo>
                        <a:pt x="5" y="40"/>
                      </a:lnTo>
                      <a:lnTo>
                        <a:pt x="3" y="40"/>
                      </a:lnTo>
                      <a:lnTo>
                        <a:pt x="3" y="38"/>
                      </a:lnTo>
                      <a:lnTo>
                        <a:pt x="0" y="38"/>
                      </a:lnTo>
                      <a:lnTo>
                        <a:pt x="3" y="38"/>
                      </a:lnTo>
                      <a:lnTo>
                        <a:pt x="0" y="38"/>
                      </a:lnTo>
                      <a:lnTo>
                        <a:pt x="3" y="38"/>
                      </a:lnTo>
                      <a:lnTo>
                        <a:pt x="3" y="35"/>
                      </a:lnTo>
                      <a:lnTo>
                        <a:pt x="0" y="35"/>
                      </a:lnTo>
                      <a:lnTo>
                        <a:pt x="3" y="35"/>
                      </a:lnTo>
                      <a:lnTo>
                        <a:pt x="0" y="35"/>
                      </a:lnTo>
                      <a:lnTo>
                        <a:pt x="3" y="35"/>
                      </a:lnTo>
                      <a:lnTo>
                        <a:pt x="3" y="33"/>
                      </a:lnTo>
                      <a:lnTo>
                        <a:pt x="3" y="35"/>
                      </a:lnTo>
                      <a:lnTo>
                        <a:pt x="3" y="33"/>
                      </a:lnTo>
                      <a:lnTo>
                        <a:pt x="5" y="33"/>
                      </a:lnTo>
                      <a:lnTo>
                        <a:pt x="5" y="31"/>
                      </a:lnTo>
                      <a:lnTo>
                        <a:pt x="3" y="31"/>
                      </a:lnTo>
                      <a:lnTo>
                        <a:pt x="3" y="28"/>
                      </a:lnTo>
                      <a:lnTo>
                        <a:pt x="3" y="31"/>
                      </a:lnTo>
                      <a:lnTo>
                        <a:pt x="3" y="28"/>
                      </a:lnTo>
                      <a:lnTo>
                        <a:pt x="3" y="31"/>
                      </a:lnTo>
                      <a:lnTo>
                        <a:pt x="0" y="31"/>
                      </a:lnTo>
                      <a:lnTo>
                        <a:pt x="0" y="28"/>
                      </a:lnTo>
                      <a:lnTo>
                        <a:pt x="3" y="28"/>
                      </a:lnTo>
                      <a:lnTo>
                        <a:pt x="3" y="26"/>
                      </a:lnTo>
                      <a:lnTo>
                        <a:pt x="5" y="26"/>
                      </a:lnTo>
                      <a:lnTo>
                        <a:pt x="5" y="23"/>
                      </a:lnTo>
                      <a:lnTo>
                        <a:pt x="5" y="21"/>
                      </a:lnTo>
                      <a:lnTo>
                        <a:pt x="7" y="21"/>
                      </a:lnTo>
                      <a:lnTo>
                        <a:pt x="5" y="21"/>
                      </a:lnTo>
                      <a:lnTo>
                        <a:pt x="7" y="21"/>
                      </a:lnTo>
                      <a:lnTo>
                        <a:pt x="7" y="19"/>
                      </a:lnTo>
                      <a:lnTo>
                        <a:pt x="5" y="19"/>
                      </a:lnTo>
                      <a:lnTo>
                        <a:pt x="7" y="19"/>
                      </a:lnTo>
                      <a:lnTo>
                        <a:pt x="5" y="19"/>
                      </a:lnTo>
                      <a:lnTo>
                        <a:pt x="7" y="19"/>
                      </a:lnTo>
                      <a:lnTo>
                        <a:pt x="10" y="19"/>
                      </a:lnTo>
                      <a:lnTo>
                        <a:pt x="10" y="16"/>
                      </a:lnTo>
                      <a:lnTo>
                        <a:pt x="12" y="16"/>
                      </a:lnTo>
                      <a:lnTo>
                        <a:pt x="10" y="16"/>
                      </a:lnTo>
                      <a:lnTo>
                        <a:pt x="12" y="16"/>
                      </a:lnTo>
                      <a:lnTo>
                        <a:pt x="14" y="16"/>
                      </a:lnTo>
                      <a:lnTo>
                        <a:pt x="17" y="16"/>
                      </a:lnTo>
                      <a:lnTo>
                        <a:pt x="17" y="14"/>
                      </a:lnTo>
                      <a:lnTo>
                        <a:pt x="19" y="14"/>
                      </a:lnTo>
                      <a:lnTo>
                        <a:pt x="19" y="12"/>
                      </a:lnTo>
                      <a:lnTo>
                        <a:pt x="22" y="12"/>
                      </a:lnTo>
                      <a:lnTo>
                        <a:pt x="24" y="12"/>
                      </a:lnTo>
                      <a:lnTo>
                        <a:pt x="24" y="14"/>
                      </a:lnTo>
                      <a:lnTo>
                        <a:pt x="26" y="14"/>
                      </a:lnTo>
                      <a:lnTo>
                        <a:pt x="26" y="12"/>
                      </a:lnTo>
                      <a:lnTo>
                        <a:pt x="26" y="9"/>
                      </a:lnTo>
                      <a:lnTo>
                        <a:pt x="26" y="7"/>
                      </a:lnTo>
                      <a:lnTo>
                        <a:pt x="26" y="4"/>
                      </a:lnTo>
                      <a:lnTo>
                        <a:pt x="26" y="2"/>
                      </a:lnTo>
                      <a:lnTo>
                        <a:pt x="29" y="2"/>
                      </a:lnTo>
                      <a:lnTo>
                        <a:pt x="26" y="2"/>
                      </a:lnTo>
                      <a:lnTo>
                        <a:pt x="29" y="2"/>
                      </a:lnTo>
                      <a:lnTo>
                        <a:pt x="26" y="2"/>
                      </a:lnTo>
                      <a:lnTo>
                        <a:pt x="26" y="0"/>
                      </a:lnTo>
                      <a:lnTo>
                        <a:pt x="29"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7" name="Freeform 57968"/>
                <p:cNvSpPr>
                  <a:spLocks noEditPoints="1"/>
                </p:cNvSpPr>
                <p:nvPr/>
              </p:nvSpPr>
              <p:spPr bwMode="auto">
                <a:xfrm>
                  <a:off x="2824761" y="3329430"/>
                  <a:ext cx="1526595" cy="1227877"/>
                </a:xfrm>
                <a:custGeom>
                  <a:avLst/>
                  <a:gdLst>
                    <a:gd name="T0" fmla="*/ 332 w 430"/>
                    <a:gd name="T1" fmla="*/ 373 h 416"/>
                    <a:gd name="T2" fmla="*/ 261 w 430"/>
                    <a:gd name="T3" fmla="*/ 380 h 416"/>
                    <a:gd name="T4" fmla="*/ 256 w 430"/>
                    <a:gd name="T5" fmla="*/ 392 h 416"/>
                    <a:gd name="T6" fmla="*/ 245 w 430"/>
                    <a:gd name="T7" fmla="*/ 413 h 416"/>
                    <a:gd name="T8" fmla="*/ 207 w 430"/>
                    <a:gd name="T9" fmla="*/ 404 h 416"/>
                    <a:gd name="T10" fmla="*/ 169 w 430"/>
                    <a:gd name="T11" fmla="*/ 399 h 416"/>
                    <a:gd name="T12" fmla="*/ 124 w 430"/>
                    <a:gd name="T13" fmla="*/ 385 h 416"/>
                    <a:gd name="T14" fmla="*/ 100 w 430"/>
                    <a:gd name="T15" fmla="*/ 366 h 416"/>
                    <a:gd name="T16" fmla="*/ 114 w 430"/>
                    <a:gd name="T17" fmla="*/ 330 h 416"/>
                    <a:gd name="T18" fmla="*/ 119 w 430"/>
                    <a:gd name="T19" fmla="*/ 271 h 416"/>
                    <a:gd name="T20" fmla="*/ 145 w 430"/>
                    <a:gd name="T21" fmla="*/ 306 h 416"/>
                    <a:gd name="T22" fmla="*/ 150 w 430"/>
                    <a:gd name="T23" fmla="*/ 299 h 416"/>
                    <a:gd name="T24" fmla="*/ 119 w 430"/>
                    <a:gd name="T25" fmla="*/ 261 h 416"/>
                    <a:gd name="T26" fmla="*/ 124 w 430"/>
                    <a:gd name="T27" fmla="*/ 247 h 416"/>
                    <a:gd name="T28" fmla="*/ 100 w 430"/>
                    <a:gd name="T29" fmla="*/ 221 h 416"/>
                    <a:gd name="T30" fmla="*/ 90 w 430"/>
                    <a:gd name="T31" fmla="*/ 185 h 416"/>
                    <a:gd name="T32" fmla="*/ 98 w 430"/>
                    <a:gd name="T33" fmla="*/ 188 h 416"/>
                    <a:gd name="T34" fmla="*/ 79 w 430"/>
                    <a:gd name="T35" fmla="*/ 183 h 416"/>
                    <a:gd name="T36" fmla="*/ 69 w 430"/>
                    <a:gd name="T37" fmla="*/ 173 h 416"/>
                    <a:gd name="T38" fmla="*/ 67 w 430"/>
                    <a:gd name="T39" fmla="*/ 166 h 416"/>
                    <a:gd name="T40" fmla="*/ 55 w 430"/>
                    <a:gd name="T41" fmla="*/ 176 h 416"/>
                    <a:gd name="T42" fmla="*/ 50 w 430"/>
                    <a:gd name="T43" fmla="*/ 164 h 416"/>
                    <a:gd name="T44" fmla="*/ 33 w 430"/>
                    <a:gd name="T45" fmla="*/ 161 h 416"/>
                    <a:gd name="T46" fmla="*/ 14 w 430"/>
                    <a:gd name="T47" fmla="*/ 159 h 416"/>
                    <a:gd name="T48" fmla="*/ 10 w 430"/>
                    <a:gd name="T49" fmla="*/ 138 h 416"/>
                    <a:gd name="T50" fmla="*/ 19 w 430"/>
                    <a:gd name="T51" fmla="*/ 138 h 416"/>
                    <a:gd name="T52" fmla="*/ 12 w 430"/>
                    <a:gd name="T53" fmla="*/ 131 h 416"/>
                    <a:gd name="T54" fmla="*/ 7 w 430"/>
                    <a:gd name="T55" fmla="*/ 121 h 416"/>
                    <a:gd name="T56" fmla="*/ 26 w 430"/>
                    <a:gd name="T57" fmla="*/ 119 h 416"/>
                    <a:gd name="T58" fmla="*/ 41 w 430"/>
                    <a:gd name="T59" fmla="*/ 109 h 416"/>
                    <a:gd name="T60" fmla="*/ 57 w 430"/>
                    <a:gd name="T61" fmla="*/ 112 h 416"/>
                    <a:gd name="T62" fmla="*/ 76 w 430"/>
                    <a:gd name="T63" fmla="*/ 121 h 416"/>
                    <a:gd name="T64" fmla="*/ 90 w 430"/>
                    <a:gd name="T65" fmla="*/ 121 h 416"/>
                    <a:gd name="T66" fmla="*/ 107 w 430"/>
                    <a:gd name="T67" fmla="*/ 112 h 416"/>
                    <a:gd name="T68" fmla="*/ 98 w 430"/>
                    <a:gd name="T69" fmla="*/ 76 h 416"/>
                    <a:gd name="T70" fmla="*/ 116 w 430"/>
                    <a:gd name="T71" fmla="*/ 78 h 416"/>
                    <a:gd name="T72" fmla="*/ 166 w 430"/>
                    <a:gd name="T73" fmla="*/ 81 h 416"/>
                    <a:gd name="T74" fmla="*/ 166 w 430"/>
                    <a:gd name="T75" fmla="*/ 81 h 416"/>
                    <a:gd name="T76" fmla="*/ 183 w 430"/>
                    <a:gd name="T77" fmla="*/ 59 h 416"/>
                    <a:gd name="T78" fmla="*/ 209 w 430"/>
                    <a:gd name="T79" fmla="*/ 35 h 416"/>
                    <a:gd name="T80" fmla="*/ 228 w 430"/>
                    <a:gd name="T81" fmla="*/ 5 h 416"/>
                    <a:gd name="T82" fmla="*/ 254 w 430"/>
                    <a:gd name="T83" fmla="*/ 19 h 416"/>
                    <a:gd name="T84" fmla="*/ 283 w 430"/>
                    <a:gd name="T85" fmla="*/ 35 h 416"/>
                    <a:gd name="T86" fmla="*/ 309 w 430"/>
                    <a:gd name="T87" fmla="*/ 54 h 416"/>
                    <a:gd name="T88" fmla="*/ 332 w 430"/>
                    <a:gd name="T89" fmla="*/ 69 h 416"/>
                    <a:gd name="T90" fmla="*/ 370 w 430"/>
                    <a:gd name="T91" fmla="*/ 81 h 416"/>
                    <a:gd name="T92" fmla="*/ 399 w 430"/>
                    <a:gd name="T93" fmla="*/ 95 h 416"/>
                    <a:gd name="T94" fmla="*/ 415 w 430"/>
                    <a:gd name="T95" fmla="*/ 119 h 416"/>
                    <a:gd name="T96" fmla="*/ 406 w 430"/>
                    <a:gd name="T97" fmla="*/ 176 h 416"/>
                    <a:gd name="T98" fmla="*/ 385 w 430"/>
                    <a:gd name="T99" fmla="*/ 190 h 416"/>
                    <a:gd name="T100" fmla="*/ 361 w 430"/>
                    <a:gd name="T101" fmla="*/ 228 h 416"/>
                    <a:gd name="T102" fmla="*/ 382 w 430"/>
                    <a:gd name="T103" fmla="*/ 228 h 416"/>
                    <a:gd name="T104" fmla="*/ 389 w 430"/>
                    <a:gd name="T105" fmla="*/ 268 h 416"/>
                    <a:gd name="T106" fmla="*/ 389 w 430"/>
                    <a:gd name="T107" fmla="*/ 302 h 416"/>
                    <a:gd name="T108" fmla="*/ 408 w 430"/>
                    <a:gd name="T109" fmla="*/ 332 h 416"/>
                    <a:gd name="T110" fmla="*/ 394 w 430"/>
                    <a:gd name="T111" fmla="*/ 354 h 416"/>
                    <a:gd name="T112" fmla="*/ 377 w 430"/>
                    <a:gd name="T113" fmla="*/ 368 h 416"/>
                    <a:gd name="T114" fmla="*/ 351 w 430"/>
                    <a:gd name="T115" fmla="*/ 380 h 416"/>
                    <a:gd name="T116" fmla="*/ 330 w 430"/>
                    <a:gd name="T117" fmla="*/ 370 h 416"/>
                    <a:gd name="T118" fmla="*/ 323 w 430"/>
                    <a:gd name="T119" fmla="*/ 363 h 416"/>
                    <a:gd name="T120" fmla="*/ 311 w 430"/>
                    <a:gd name="T121" fmla="*/ 349 h 416"/>
                    <a:gd name="T122" fmla="*/ 309 w 430"/>
                    <a:gd name="T123" fmla="*/ 36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0" h="416">
                      <a:moveTo>
                        <a:pt x="370" y="385"/>
                      </a:moveTo>
                      <a:lnTo>
                        <a:pt x="368" y="385"/>
                      </a:lnTo>
                      <a:lnTo>
                        <a:pt x="370" y="385"/>
                      </a:lnTo>
                      <a:close/>
                      <a:moveTo>
                        <a:pt x="363" y="385"/>
                      </a:moveTo>
                      <a:lnTo>
                        <a:pt x="361" y="385"/>
                      </a:lnTo>
                      <a:lnTo>
                        <a:pt x="363" y="385"/>
                      </a:lnTo>
                      <a:lnTo>
                        <a:pt x="363" y="382"/>
                      </a:lnTo>
                      <a:lnTo>
                        <a:pt x="363" y="385"/>
                      </a:lnTo>
                      <a:close/>
                      <a:moveTo>
                        <a:pt x="373" y="382"/>
                      </a:moveTo>
                      <a:lnTo>
                        <a:pt x="370" y="382"/>
                      </a:lnTo>
                      <a:lnTo>
                        <a:pt x="370" y="385"/>
                      </a:lnTo>
                      <a:lnTo>
                        <a:pt x="370" y="382"/>
                      </a:lnTo>
                      <a:lnTo>
                        <a:pt x="373" y="382"/>
                      </a:lnTo>
                      <a:close/>
                      <a:moveTo>
                        <a:pt x="349" y="382"/>
                      </a:moveTo>
                      <a:lnTo>
                        <a:pt x="349" y="380"/>
                      </a:lnTo>
                      <a:lnTo>
                        <a:pt x="349" y="382"/>
                      </a:lnTo>
                      <a:close/>
                      <a:moveTo>
                        <a:pt x="349" y="380"/>
                      </a:moveTo>
                      <a:lnTo>
                        <a:pt x="349" y="382"/>
                      </a:lnTo>
                      <a:lnTo>
                        <a:pt x="349" y="380"/>
                      </a:lnTo>
                      <a:close/>
                      <a:moveTo>
                        <a:pt x="344" y="378"/>
                      </a:moveTo>
                      <a:lnTo>
                        <a:pt x="342" y="378"/>
                      </a:lnTo>
                      <a:lnTo>
                        <a:pt x="344" y="378"/>
                      </a:lnTo>
                      <a:close/>
                      <a:moveTo>
                        <a:pt x="335" y="378"/>
                      </a:moveTo>
                      <a:lnTo>
                        <a:pt x="335" y="375"/>
                      </a:lnTo>
                      <a:lnTo>
                        <a:pt x="335" y="378"/>
                      </a:lnTo>
                      <a:close/>
                      <a:moveTo>
                        <a:pt x="335" y="375"/>
                      </a:moveTo>
                      <a:lnTo>
                        <a:pt x="332" y="375"/>
                      </a:lnTo>
                      <a:lnTo>
                        <a:pt x="335" y="375"/>
                      </a:lnTo>
                      <a:close/>
                      <a:moveTo>
                        <a:pt x="332" y="370"/>
                      </a:moveTo>
                      <a:lnTo>
                        <a:pt x="332" y="373"/>
                      </a:lnTo>
                      <a:lnTo>
                        <a:pt x="332" y="370"/>
                      </a:lnTo>
                      <a:lnTo>
                        <a:pt x="332" y="373"/>
                      </a:lnTo>
                      <a:lnTo>
                        <a:pt x="332" y="370"/>
                      </a:lnTo>
                      <a:close/>
                      <a:moveTo>
                        <a:pt x="335" y="370"/>
                      </a:moveTo>
                      <a:lnTo>
                        <a:pt x="335" y="368"/>
                      </a:lnTo>
                      <a:lnTo>
                        <a:pt x="332" y="368"/>
                      </a:lnTo>
                      <a:lnTo>
                        <a:pt x="335" y="368"/>
                      </a:lnTo>
                      <a:lnTo>
                        <a:pt x="335" y="370"/>
                      </a:lnTo>
                      <a:close/>
                      <a:moveTo>
                        <a:pt x="392" y="361"/>
                      </a:moveTo>
                      <a:lnTo>
                        <a:pt x="389" y="361"/>
                      </a:lnTo>
                      <a:lnTo>
                        <a:pt x="392" y="361"/>
                      </a:lnTo>
                      <a:close/>
                      <a:moveTo>
                        <a:pt x="280" y="366"/>
                      </a:moveTo>
                      <a:lnTo>
                        <a:pt x="278" y="366"/>
                      </a:lnTo>
                      <a:lnTo>
                        <a:pt x="278" y="368"/>
                      </a:lnTo>
                      <a:lnTo>
                        <a:pt x="275" y="370"/>
                      </a:lnTo>
                      <a:lnTo>
                        <a:pt x="273" y="370"/>
                      </a:lnTo>
                      <a:lnTo>
                        <a:pt x="273" y="373"/>
                      </a:lnTo>
                      <a:lnTo>
                        <a:pt x="273" y="370"/>
                      </a:lnTo>
                      <a:lnTo>
                        <a:pt x="273" y="373"/>
                      </a:lnTo>
                      <a:lnTo>
                        <a:pt x="271" y="370"/>
                      </a:lnTo>
                      <a:lnTo>
                        <a:pt x="268" y="370"/>
                      </a:lnTo>
                      <a:lnTo>
                        <a:pt x="268" y="373"/>
                      </a:lnTo>
                      <a:lnTo>
                        <a:pt x="268" y="370"/>
                      </a:lnTo>
                      <a:lnTo>
                        <a:pt x="268" y="373"/>
                      </a:lnTo>
                      <a:lnTo>
                        <a:pt x="266" y="373"/>
                      </a:lnTo>
                      <a:lnTo>
                        <a:pt x="266" y="375"/>
                      </a:lnTo>
                      <a:lnTo>
                        <a:pt x="264" y="375"/>
                      </a:lnTo>
                      <a:lnTo>
                        <a:pt x="264" y="378"/>
                      </a:lnTo>
                      <a:lnTo>
                        <a:pt x="261" y="378"/>
                      </a:lnTo>
                      <a:lnTo>
                        <a:pt x="261" y="380"/>
                      </a:lnTo>
                      <a:lnTo>
                        <a:pt x="259" y="382"/>
                      </a:lnTo>
                      <a:lnTo>
                        <a:pt x="259" y="380"/>
                      </a:lnTo>
                      <a:lnTo>
                        <a:pt x="256" y="380"/>
                      </a:lnTo>
                      <a:lnTo>
                        <a:pt x="256" y="382"/>
                      </a:lnTo>
                      <a:lnTo>
                        <a:pt x="256" y="380"/>
                      </a:lnTo>
                      <a:lnTo>
                        <a:pt x="256" y="382"/>
                      </a:lnTo>
                      <a:lnTo>
                        <a:pt x="256" y="380"/>
                      </a:lnTo>
                      <a:lnTo>
                        <a:pt x="256" y="378"/>
                      </a:lnTo>
                      <a:lnTo>
                        <a:pt x="256" y="380"/>
                      </a:lnTo>
                      <a:lnTo>
                        <a:pt x="254" y="380"/>
                      </a:lnTo>
                      <a:lnTo>
                        <a:pt x="256" y="380"/>
                      </a:lnTo>
                      <a:lnTo>
                        <a:pt x="256" y="382"/>
                      </a:lnTo>
                      <a:lnTo>
                        <a:pt x="256" y="380"/>
                      </a:lnTo>
                      <a:lnTo>
                        <a:pt x="256" y="382"/>
                      </a:lnTo>
                      <a:lnTo>
                        <a:pt x="259" y="382"/>
                      </a:lnTo>
                      <a:lnTo>
                        <a:pt x="256" y="382"/>
                      </a:lnTo>
                      <a:lnTo>
                        <a:pt x="259" y="382"/>
                      </a:lnTo>
                      <a:lnTo>
                        <a:pt x="259" y="385"/>
                      </a:lnTo>
                      <a:lnTo>
                        <a:pt x="259" y="387"/>
                      </a:lnTo>
                      <a:lnTo>
                        <a:pt x="259" y="389"/>
                      </a:lnTo>
                      <a:lnTo>
                        <a:pt x="259" y="392"/>
                      </a:lnTo>
                      <a:lnTo>
                        <a:pt x="259" y="389"/>
                      </a:lnTo>
                      <a:lnTo>
                        <a:pt x="256" y="389"/>
                      </a:lnTo>
                      <a:lnTo>
                        <a:pt x="256" y="387"/>
                      </a:lnTo>
                      <a:lnTo>
                        <a:pt x="256" y="389"/>
                      </a:lnTo>
                      <a:lnTo>
                        <a:pt x="256" y="392"/>
                      </a:lnTo>
                      <a:lnTo>
                        <a:pt x="254" y="392"/>
                      </a:lnTo>
                      <a:lnTo>
                        <a:pt x="256" y="392"/>
                      </a:lnTo>
                      <a:lnTo>
                        <a:pt x="256" y="394"/>
                      </a:lnTo>
                      <a:lnTo>
                        <a:pt x="256" y="392"/>
                      </a:lnTo>
                      <a:lnTo>
                        <a:pt x="259" y="392"/>
                      </a:lnTo>
                      <a:lnTo>
                        <a:pt x="259" y="389"/>
                      </a:lnTo>
                      <a:lnTo>
                        <a:pt x="259" y="392"/>
                      </a:lnTo>
                      <a:lnTo>
                        <a:pt x="259" y="394"/>
                      </a:lnTo>
                      <a:lnTo>
                        <a:pt x="259" y="397"/>
                      </a:lnTo>
                      <a:lnTo>
                        <a:pt x="259" y="399"/>
                      </a:lnTo>
                      <a:lnTo>
                        <a:pt x="259" y="401"/>
                      </a:lnTo>
                      <a:lnTo>
                        <a:pt x="259" y="404"/>
                      </a:lnTo>
                      <a:lnTo>
                        <a:pt x="259" y="401"/>
                      </a:lnTo>
                      <a:lnTo>
                        <a:pt x="259" y="404"/>
                      </a:lnTo>
                      <a:lnTo>
                        <a:pt x="259" y="406"/>
                      </a:lnTo>
                      <a:lnTo>
                        <a:pt x="261" y="406"/>
                      </a:lnTo>
                      <a:lnTo>
                        <a:pt x="261" y="408"/>
                      </a:lnTo>
                      <a:lnTo>
                        <a:pt x="261" y="411"/>
                      </a:lnTo>
                      <a:lnTo>
                        <a:pt x="264" y="411"/>
                      </a:lnTo>
                      <a:lnTo>
                        <a:pt x="261" y="411"/>
                      </a:lnTo>
                      <a:lnTo>
                        <a:pt x="259" y="411"/>
                      </a:lnTo>
                      <a:lnTo>
                        <a:pt x="259" y="408"/>
                      </a:lnTo>
                      <a:lnTo>
                        <a:pt x="256" y="408"/>
                      </a:lnTo>
                      <a:lnTo>
                        <a:pt x="254" y="408"/>
                      </a:lnTo>
                      <a:lnTo>
                        <a:pt x="252" y="408"/>
                      </a:lnTo>
                      <a:lnTo>
                        <a:pt x="252" y="411"/>
                      </a:lnTo>
                      <a:lnTo>
                        <a:pt x="249" y="411"/>
                      </a:lnTo>
                      <a:lnTo>
                        <a:pt x="247" y="411"/>
                      </a:lnTo>
                      <a:lnTo>
                        <a:pt x="247" y="413"/>
                      </a:lnTo>
                      <a:lnTo>
                        <a:pt x="245" y="413"/>
                      </a:lnTo>
                      <a:lnTo>
                        <a:pt x="247" y="413"/>
                      </a:lnTo>
                      <a:lnTo>
                        <a:pt x="247" y="416"/>
                      </a:lnTo>
                      <a:lnTo>
                        <a:pt x="245" y="416"/>
                      </a:lnTo>
                      <a:lnTo>
                        <a:pt x="245" y="413"/>
                      </a:lnTo>
                      <a:lnTo>
                        <a:pt x="242" y="413"/>
                      </a:lnTo>
                      <a:lnTo>
                        <a:pt x="242" y="416"/>
                      </a:lnTo>
                      <a:lnTo>
                        <a:pt x="240" y="416"/>
                      </a:lnTo>
                      <a:lnTo>
                        <a:pt x="240" y="413"/>
                      </a:lnTo>
                      <a:lnTo>
                        <a:pt x="238" y="413"/>
                      </a:lnTo>
                      <a:lnTo>
                        <a:pt x="238" y="411"/>
                      </a:lnTo>
                      <a:lnTo>
                        <a:pt x="235" y="411"/>
                      </a:lnTo>
                      <a:lnTo>
                        <a:pt x="233" y="411"/>
                      </a:lnTo>
                      <a:lnTo>
                        <a:pt x="230" y="411"/>
                      </a:lnTo>
                      <a:lnTo>
                        <a:pt x="228" y="411"/>
                      </a:lnTo>
                      <a:lnTo>
                        <a:pt x="228" y="413"/>
                      </a:lnTo>
                      <a:lnTo>
                        <a:pt x="226" y="413"/>
                      </a:lnTo>
                      <a:lnTo>
                        <a:pt x="223" y="413"/>
                      </a:lnTo>
                      <a:lnTo>
                        <a:pt x="223" y="411"/>
                      </a:lnTo>
                      <a:lnTo>
                        <a:pt x="221" y="411"/>
                      </a:lnTo>
                      <a:lnTo>
                        <a:pt x="221" y="408"/>
                      </a:lnTo>
                      <a:lnTo>
                        <a:pt x="219" y="408"/>
                      </a:lnTo>
                      <a:lnTo>
                        <a:pt x="216" y="408"/>
                      </a:lnTo>
                      <a:lnTo>
                        <a:pt x="214" y="408"/>
                      </a:lnTo>
                      <a:lnTo>
                        <a:pt x="214" y="406"/>
                      </a:lnTo>
                      <a:lnTo>
                        <a:pt x="216" y="406"/>
                      </a:lnTo>
                      <a:lnTo>
                        <a:pt x="216" y="404"/>
                      </a:lnTo>
                      <a:lnTo>
                        <a:pt x="214" y="404"/>
                      </a:lnTo>
                      <a:lnTo>
                        <a:pt x="216" y="404"/>
                      </a:lnTo>
                      <a:lnTo>
                        <a:pt x="216" y="401"/>
                      </a:lnTo>
                      <a:lnTo>
                        <a:pt x="214" y="401"/>
                      </a:lnTo>
                      <a:lnTo>
                        <a:pt x="211" y="401"/>
                      </a:lnTo>
                      <a:lnTo>
                        <a:pt x="209" y="401"/>
                      </a:lnTo>
                      <a:lnTo>
                        <a:pt x="207" y="401"/>
                      </a:lnTo>
                      <a:lnTo>
                        <a:pt x="207" y="404"/>
                      </a:lnTo>
                      <a:lnTo>
                        <a:pt x="204" y="404"/>
                      </a:lnTo>
                      <a:lnTo>
                        <a:pt x="204" y="401"/>
                      </a:lnTo>
                      <a:lnTo>
                        <a:pt x="204" y="399"/>
                      </a:lnTo>
                      <a:lnTo>
                        <a:pt x="202" y="399"/>
                      </a:lnTo>
                      <a:lnTo>
                        <a:pt x="202" y="397"/>
                      </a:lnTo>
                      <a:lnTo>
                        <a:pt x="200" y="397"/>
                      </a:lnTo>
                      <a:lnTo>
                        <a:pt x="197" y="397"/>
                      </a:lnTo>
                      <a:lnTo>
                        <a:pt x="197" y="399"/>
                      </a:lnTo>
                      <a:lnTo>
                        <a:pt x="195" y="397"/>
                      </a:lnTo>
                      <a:lnTo>
                        <a:pt x="195" y="394"/>
                      </a:lnTo>
                      <a:lnTo>
                        <a:pt x="192" y="394"/>
                      </a:lnTo>
                      <a:lnTo>
                        <a:pt x="190" y="394"/>
                      </a:lnTo>
                      <a:lnTo>
                        <a:pt x="188" y="394"/>
                      </a:lnTo>
                      <a:lnTo>
                        <a:pt x="188" y="392"/>
                      </a:lnTo>
                      <a:lnTo>
                        <a:pt x="185" y="392"/>
                      </a:lnTo>
                      <a:lnTo>
                        <a:pt x="183" y="392"/>
                      </a:lnTo>
                      <a:lnTo>
                        <a:pt x="181" y="392"/>
                      </a:lnTo>
                      <a:lnTo>
                        <a:pt x="181" y="394"/>
                      </a:lnTo>
                      <a:lnTo>
                        <a:pt x="178" y="394"/>
                      </a:lnTo>
                      <a:lnTo>
                        <a:pt x="181" y="394"/>
                      </a:lnTo>
                      <a:lnTo>
                        <a:pt x="178" y="397"/>
                      </a:lnTo>
                      <a:lnTo>
                        <a:pt x="181" y="397"/>
                      </a:lnTo>
                      <a:lnTo>
                        <a:pt x="181" y="399"/>
                      </a:lnTo>
                      <a:lnTo>
                        <a:pt x="178" y="399"/>
                      </a:lnTo>
                      <a:lnTo>
                        <a:pt x="176" y="399"/>
                      </a:lnTo>
                      <a:lnTo>
                        <a:pt x="173" y="399"/>
                      </a:lnTo>
                      <a:lnTo>
                        <a:pt x="171" y="399"/>
                      </a:lnTo>
                      <a:lnTo>
                        <a:pt x="171" y="397"/>
                      </a:lnTo>
                      <a:lnTo>
                        <a:pt x="169" y="397"/>
                      </a:lnTo>
                      <a:lnTo>
                        <a:pt x="169" y="399"/>
                      </a:lnTo>
                      <a:lnTo>
                        <a:pt x="166" y="399"/>
                      </a:lnTo>
                      <a:lnTo>
                        <a:pt x="166" y="397"/>
                      </a:lnTo>
                      <a:lnTo>
                        <a:pt x="164" y="397"/>
                      </a:lnTo>
                      <a:lnTo>
                        <a:pt x="162" y="397"/>
                      </a:lnTo>
                      <a:lnTo>
                        <a:pt x="159" y="397"/>
                      </a:lnTo>
                      <a:lnTo>
                        <a:pt x="159" y="399"/>
                      </a:lnTo>
                      <a:lnTo>
                        <a:pt x="157" y="399"/>
                      </a:lnTo>
                      <a:lnTo>
                        <a:pt x="154" y="397"/>
                      </a:lnTo>
                      <a:lnTo>
                        <a:pt x="152" y="394"/>
                      </a:lnTo>
                      <a:lnTo>
                        <a:pt x="150" y="394"/>
                      </a:lnTo>
                      <a:lnTo>
                        <a:pt x="150" y="392"/>
                      </a:lnTo>
                      <a:lnTo>
                        <a:pt x="147" y="392"/>
                      </a:lnTo>
                      <a:lnTo>
                        <a:pt x="145" y="392"/>
                      </a:lnTo>
                      <a:lnTo>
                        <a:pt x="145" y="394"/>
                      </a:lnTo>
                      <a:lnTo>
                        <a:pt x="143" y="394"/>
                      </a:lnTo>
                      <a:lnTo>
                        <a:pt x="143" y="392"/>
                      </a:lnTo>
                      <a:lnTo>
                        <a:pt x="140" y="392"/>
                      </a:lnTo>
                      <a:lnTo>
                        <a:pt x="140" y="394"/>
                      </a:lnTo>
                      <a:lnTo>
                        <a:pt x="138" y="394"/>
                      </a:lnTo>
                      <a:lnTo>
                        <a:pt x="138" y="392"/>
                      </a:lnTo>
                      <a:lnTo>
                        <a:pt x="135" y="392"/>
                      </a:lnTo>
                      <a:lnTo>
                        <a:pt x="135" y="389"/>
                      </a:lnTo>
                      <a:lnTo>
                        <a:pt x="133" y="389"/>
                      </a:lnTo>
                      <a:lnTo>
                        <a:pt x="133" y="387"/>
                      </a:lnTo>
                      <a:lnTo>
                        <a:pt x="133" y="385"/>
                      </a:lnTo>
                      <a:lnTo>
                        <a:pt x="131" y="387"/>
                      </a:lnTo>
                      <a:lnTo>
                        <a:pt x="128" y="387"/>
                      </a:lnTo>
                      <a:lnTo>
                        <a:pt x="126" y="387"/>
                      </a:lnTo>
                      <a:lnTo>
                        <a:pt x="126" y="385"/>
                      </a:lnTo>
                      <a:lnTo>
                        <a:pt x="124" y="385"/>
                      </a:lnTo>
                      <a:lnTo>
                        <a:pt x="121" y="385"/>
                      </a:lnTo>
                      <a:lnTo>
                        <a:pt x="121" y="382"/>
                      </a:lnTo>
                      <a:lnTo>
                        <a:pt x="121" y="385"/>
                      </a:lnTo>
                      <a:lnTo>
                        <a:pt x="119" y="385"/>
                      </a:lnTo>
                      <a:lnTo>
                        <a:pt x="121" y="382"/>
                      </a:lnTo>
                      <a:lnTo>
                        <a:pt x="119" y="382"/>
                      </a:lnTo>
                      <a:lnTo>
                        <a:pt x="116" y="382"/>
                      </a:lnTo>
                      <a:lnTo>
                        <a:pt x="114" y="382"/>
                      </a:lnTo>
                      <a:lnTo>
                        <a:pt x="114" y="380"/>
                      </a:lnTo>
                      <a:lnTo>
                        <a:pt x="116" y="380"/>
                      </a:lnTo>
                      <a:lnTo>
                        <a:pt x="114" y="380"/>
                      </a:lnTo>
                      <a:lnTo>
                        <a:pt x="114" y="382"/>
                      </a:lnTo>
                      <a:lnTo>
                        <a:pt x="109" y="382"/>
                      </a:lnTo>
                      <a:lnTo>
                        <a:pt x="109" y="380"/>
                      </a:lnTo>
                      <a:lnTo>
                        <a:pt x="112" y="380"/>
                      </a:lnTo>
                      <a:lnTo>
                        <a:pt x="112" y="378"/>
                      </a:lnTo>
                      <a:lnTo>
                        <a:pt x="112" y="375"/>
                      </a:lnTo>
                      <a:lnTo>
                        <a:pt x="112" y="373"/>
                      </a:lnTo>
                      <a:lnTo>
                        <a:pt x="109" y="373"/>
                      </a:lnTo>
                      <a:lnTo>
                        <a:pt x="109" y="370"/>
                      </a:lnTo>
                      <a:lnTo>
                        <a:pt x="107" y="370"/>
                      </a:lnTo>
                      <a:lnTo>
                        <a:pt x="107" y="373"/>
                      </a:lnTo>
                      <a:lnTo>
                        <a:pt x="105" y="373"/>
                      </a:lnTo>
                      <a:lnTo>
                        <a:pt x="105" y="370"/>
                      </a:lnTo>
                      <a:lnTo>
                        <a:pt x="102" y="370"/>
                      </a:lnTo>
                      <a:lnTo>
                        <a:pt x="100" y="370"/>
                      </a:lnTo>
                      <a:lnTo>
                        <a:pt x="100" y="368"/>
                      </a:lnTo>
                      <a:lnTo>
                        <a:pt x="100" y="366"/>
                      </a:lnTo>
                      <a:lnTo>
                        <a:pt x="100" y="368"/>
                      </a:lnTo>
                      <a:lnTo>
                        <a:pt x="100" y="366"/>
                      </a:lnTo>
                      <a:lnTo>
                        <a:pt x="102" y="366"/>
                      </a:lnTo>
                      <a:lnTo>
                        <a:pt x="105" y="366"/>
                      </a:lnTo>
                      <a:lnTo>
                        <a:pt x="105" y="363"/>
                      </a:lnTo>
                      <a:lnTo>
                        <a:pt x="107" y="363"/>
                      </a:lnTo>
                      <a:lnTo>
                        <a:pt x="107" y="361"/>
                      </a:lnTo>
                      <a:lnTo>
                        <a:pt x="109" y="361"/>
                      </a:lnTo>
                      <a:lnTo>
                        <a:pt x="109" y="363"/>
                      </a:lnTo>
                      <a:lnTo>
                        <a:pt x="109" y="361"/>
                      </a:lnTo>
                      <a:lnTo>
                        <a:pt x="112" y="361"/>
                      </a:lnTo>
                      <a:lnTo>
                        <a:pt x="114" y="361"/>
                      </a:lnTo>
                      <a:lnTo>
                        <a:pt x="116" y="361"/>
                      </a:lnTo>
                      <a:lnTo>
                        <a:pt x="119" y="361"/>
                      </a:lnTo>
                      <a:lnTo>
                        <a:pt x="119" y="359"/>
                      </a:lnTo>
                      <a:lnTo>
                        <a:pt x="116" y="361"/>
                      </a:lnTo>
                      <a:lnTo>
                        <a:pt x="114" y="361"/>
                      </a:lnTo>
                      <a:lnTo>
                        <a:pt x="112" y="361"/>
                      </a:lnTo>
                      <a:lnTo>
                        <a:pt x="109" y="361"/>
                      </a:lnTo>
                      <a:lnTo>
                        <a:pt x="107" y="361"/>
                      </a:lnTo>
                      <a:lnTo>
                        <a:pt x="107" y="359"/>
                      </a:lnTo>
                      <a:lnTo>
                        <a:pt x="109" y="359"/>
                      </a:lnTo>
                      <a:lnTo>
                        <a:pt x="109" y="356"/>
                      </a:lnTo>
                      <a:lnTo>
                        <a:pt x="109" y="354"/>
                      </a:lnTo>
                      <a:lnTo>
                        <a:pt x="109" y="351"/>
                      </a:lnTo>
                      <a:lnTo>
                        <a:pt x="112" y="349"/>
                      </a:lnTo>
                      <a:lnTo>
                        <a:pt x="112" y="344"/>
                      </a:lnTo>
                      <a:lnTo>
                        <a:pt x="112" y="342"/>
                      </a:lnTo>
                      <a:lnTo>
                        <a:pt x="112" y="340"/>
                      </a:lnTo>
                      <a:lnTo>
                        <a:pt x="114" y="337"/>
                      </a:lnTo>
                      <a:lnTo>
                        <a:pt x="114" y="332"/>
                      </a:lnTo>
                      <a:lnTo>
                        <a:pt x="114" y="330"/>
                      </a:lnTo>
                      <a:lnTo>
                        <a:pt x="116" y="321"/>
                      </a:lnTo>
                      <a:lnTo>
                        <a:pt x="116" y="316"/>
                      </a:lnTo>
                      <a:lnTo>
                        <a:pt x="116" y="313"/>
                      </a:lnTo>
                      <a:lnTo>
                        <a:pt x="116" y="311"/>
                      </a:lnTo>
                      <a:lnTo>
                        <a:pt x="119" y="311"/>
                      </a:lnTo>
                      <a:lnTo>
                        <a:pt x="119" y="309"/>
                      </a:lnTo>
                      <a:lnTo>
                        <a:pt x="119" y="306"/>
                      </a:lnTo>
                      <a:lnTo>
                        <a:pt x="119" y="309"/>
                      </a:lnTo>
                      <a:lnTo>
                        <a:pt x="119" y="306"/>
                      </a:lnTo>
                      <a:lnTo>
                        <a:pt x="121" y="309"/>
                      </a:lnTo>
                      <a:lnTo>
                        <a:pt x="119" y="309"/>
                      </a:lnTo>
                      <a:lnTo>
                        <a:pt x="124" y="309"/>
                      </a:lnTo>
                      <a:lnTo>
                        <a:pt x="124" y="306"/>
                      </a:lnTo>
                      <a:lnTo>
                        <a:pt x="124" y="304"/>
                      </a:lnTo>
                      <a:lnTo>
                        <a:pt x="121" y="304"/>
                      </a:lnTo>
                      <a:lnTo>
                        <a:pt x="119" y="304"/>
                      </a:lnTo>
                      <a:lnTo>
                        <a:pt x="119" y="302"/>
                      </a:lnTo>
                      <a:lnTo>
                        <a:pt x="119" y="304"/>
                      </a:lnTo>
                      <a:lnTo>
                        <a:pt x="119" y="302"/>
                      </a:lnTo>
                      <a:lnTo>
                        <a:pt x="119" y="304"/>
                      </a:lnTo>
                      <a:lnTo>
                        <a:pt x="116" y="306"/>
                      </a:lnTo>
                      <a:lnTo>
                        <a:pt x="116" y="309"/>
                      </a:lnTo>
                      <a:lnTo>
                        <a:pt x="116" y="306"/>
                      </a:lnTo>
                      <a:lnTo>
                        <a:pt x="116" y="299"/>
                      </a:lnTo>
                      <a:lnTo>
                        <a:pt x="119" y="292"/>
                      </a:lnTo>
                      <a:lnTo>
                        <a:pt x="119" y="287"/>
                      </a:lnTo>
                      <a:lnTo>
                        <a:pt x="119" y="278"/>
                      </a:lnTo>
                      <a:lnTo>
                        <a:pt x="119" y="275"/>
                      </a:lnTo>
                      <a:lnTo>
                        <a:pt x="119" y="273"/>
                      </a:lnTo>
                      <a:lnTo>
                        <a:pt x="119" y="271"/>
                      </a:lnTo>
                      <a:lnTo>
                        <a:pt x="119" y="268"/>
                      </a:lnTo>
                      <a:lnTo>
                        <a:pt x="121" y="268"/>
                      </a:lnTo>
                      <a:lnTo>
                        <a:pt x="121" y="266"/>
                      </a:lnTo>
                      <a:lnTo>
                        <a:pt x="124" y="266"/>
                      </a:lnTo>
                      <a:lnTo>
                        <a:pt x="124" y="268"/>
                      </a:lnTo>
                      <a:lnTo>
                        <a:pt x="126" y="271"/>
                      </a:lnTo>
                      <a:lnTo>
                        <a:pt x="124" y="271"/>
                      </a:lnTo>
                      <a:lnTo>
                        <a:pt x="126" y="271"/>
                      </a:lnTo>
                      <a:lnTo>
                        <a:pt x="128" y="271"/>
                      </a:lnTo>
                      <a:lnTo>
                        <a:pt x="128" y="273"/>
                      </a:lnTo>
                      <a:lnTo>
                        <a:pt x="131" y="273"/>
                      </a:lnTo>
                      <a:lnTo>
                        <a:pt x="131" y="275"/>
                      </a:lnTo>
                      <a:lnTo>
                        <a:pt x="133" y="278"/>
                      </a:lnTo>
                      <a:lnTo>
                        <a:pt x="133" y="280"/>
                      </a:lnTo>
                      <a:lnTo>
                        <a:pt x="133" y="283"/>
                      </a:lnTo>
                      <a:lnTo>
                        <a:pt x="133" y="285"/>
                      </a:lnTo>
                      <a:lnTo>
                        <a:pt x="135" y="285"/>
                      </a:lnTo>
                      <a:lnTo>
                        <a:pt x="135" y="287"/>
                      </a:lnTo>
                      <a:lnTo>
                        <a:pt x="135" y="290"/>
                      </a:lnTo>
                      <a:lnTo>
                        <a:pt x="138" y="290"/>
                      </a:lnTo>
                      <a:lnTo>
                        <a:pt x="138" y="292"/>
                      </a:lnTo>
                      <a:lnTo>
                        <a:pt x="140" y="292"/>
                      </a:lnTo>
                      <a:lnTo>
                        <a:pt x="140" y="294"/>
                      </a:lnTo>
                      <a:lnTo>
                        <a:pt x="140" y="297"/>
                      </a:lnTo>
                      <a:lnTo>
                        <a:pt x="140" y="299"/>
                      </a:lnTo>
                      <a:lnTo>
                        <a:pt x="140" y="302"/>
                      </a:lnTo>
                      <a:lnTo>
                        <a:pt x="140" y="304"/>
                      </a:lnTo>
                      <a:lnTo>
                        <a:pt x="143" y="304"/>
                      </a:lnTo>
                      <a:lnTo>
                        <a:pt x="143" y="306"/>
                      </a:lnTo>
                      <a:lnTo>
                        <a:pt x="145" y="306"/>
                      </a:lnTo>
                      <a:lnTo>
                        <a:pt x="145" y="309"/>
                      </a:lnTo>
                      <a:lnTo>
                        <a:pt x="147" y="309"/>
                      </a:lnTo>
                      <a:lnTo>
                        <a:pt x="145" y="309"/>
                      </a:lnTo>
                      <a:lnTo>
                        <a:pt x="145" y="306"/>
                      </a:lnTo>
                      <a:lnTo>
                        <a:pt x="143" y="306"/>
                      </a:lnTo>
                      <a:lnTo>
                        <a:pt x="143" y="304"/>
                      </a:lnTo>
                      <a:lnTo>
                        <a:pt x="140" y="304"/>
                      </a:lnTo>
                      <a:lnTo>
                        <a:pt x="140" y="302"/>
                      </a:lnTo>
                      <a:lnTo>
                        <a:pt x="140" y="299"/>
                      </a:lnTo>
                      <a:lnTo>
                        <a:pt x="140" y="297"/>
                      </a:lnTo>
                      <a:lnTo>
                        <a:pt x="140" y="294"/>
                      </a:lnTo>
                      <a:lnTo>
                        <a:pt x="140" y="292"/>
                      </a:lnTo>
                      <a:lnTo>
                        <a:pt x="138" y="290"/>
                      </a:lnTo>
                      <a:lnTo>
                        <a:pt x="140" y="290"/>
                      </a:lnTo>
                      <a:lnTo>
                        <a:pt x="140" y="292"/>
                      </a:lnTo>
                      <a:lnTo>
                        <a:pt x="143" y="292"/>
                      </a:lnTo>
                      <a:lnTo>
                        <a:pt x="143" y="294"/>
                      </a:lnTo>
                      <a:lnTo>
                        <a:pt x="145" y="294"/>
                      </a:lnTo>
                      <a:lnTo>
                        <a:pt x="147" y="294"/>
                      </a:lnTo>
                      <a:lnTo>
                        <a:pt x="147" y="297"/>
                      </a:lnTo>
                      <a:lnTo>
                        <a:pt x="150" y="297"/>
                      </a:lnTo>
                      <a:lnTo>
                        <a:pt x="147" y="297"/>
                      </a:lnTo>
                      <a:lnTo>
                        <a:pt x="147" y="294"/>
                      </a:lnTo>
                      <a:lnTo>
                        <a:pt x="150" y="294"/>
                      </a:lnTo>
                      <a:lnTo>
                        <a:pt x="150" y="297"/>
                      </a:lnTo>
                      <a:lnTo>
                        <a:pt x="152" y="297"/>
                      </a:lnTo>
                      <a:lnTo>
                        <a:pt x="150" y="297"/>
                      </a:lnTo>
                      <a:lnTo>
                        <a:pt x="150" y="299"/>
                      </a:lnTo>
                      <a:lnTo>
                        <a:pt x="152" y="299"/>
                      </a:lnTo>
                      <a:lnTo>
                        <a:pt x="150" y="299"/>
                      </a:lnTo>
                      <a:lnTo>
                        <a:pt x="152" y="297"/>
                      </a:lnTo>
                      <a:lnTo>
                        <a:pt x="150" y="297"/>
                      </a:lnTo>
                      <a:lnTo>
                        <a:pt x="150" y="294"/>
                      </a:lnTo>
                      <a:lnTo>
                        <a:pt x="147" y="294"/>
                      </a:lnTo>
                      <a:lnTo>
                        <a:pt x="147" y="297"/>
                      </a:lnTo>
                      <a:lnTo>
                        <a:pt x="147" y="294"/>
                      </a:lnTo>
                      <a:lnTo>
                        <a:pt x="145" y="294"/>
                      </a:lnTo>
                      <a:lnTo>
                        <a:pt x="143" y="294"/>
                      </a:lnTo>
                      <a:lnTo>
                        <a:pt x="143" y="292"/>
                      </a:lnTo>
                      <a:lnTo>
                        <a:pt x="140" y="292"/>
                      </a:lnTo>
                      <a:lnTo>
                        <a:pt x="140" y="290"/>
                      </a:lnTo>
                      <a:lnTo>
                        <a:pt x="138" y="290"/>
                      </a:lnTo>
                      <a:lnTo>
                        <a:pt x="138" y="287"/>
                      </a:lnTo>
                      <a:lnTo>
                        <a:pt x="135" y="287"/>
                      </a:lnTo>
                      <a:lnTo>
                        <a:pt x="135" y="285"/>
                      </a:lnTo>
                      <a:lnTo>
                        <a:pt x="135" y="280"/>
                      </a:lnTo>
                      <a:lnTo>
                        <a:pt x="135" y="278"/>
                      </a:lnTo>
                      <a:lnTo>
                        <a:pt x="133" y="278"/>
                      </a:lnTo>
                      <a:lnTo>
                        <a:pt x="133" y="275"/>
                      </a:lnTo>
                      <a:lnTo>
                        <a:pt x="133" y="273"/>
                      </a:lnTo>
                      <a:lnTo>
                        <a:pt x="131" y="271"/>
                      </a:lnTo>
                      <a:lnTo>
                        <a:pt x="131" y="268"/>
                      </a:lnTo>
                      <a:lnTo>
                        <a:pt x="128" y="268"/>
                      </a:lnTo>
                      <a:lnTo>
                        <a:pt x="128" y="266"/>
                      </a:lnTo>
                      <a:lnTo>
                        <a:pt x="126" y="266"/>
                      </a:lnTo>
                      <a:lnTo>
                        <a:pt x="126" y="264"/>
                      </a:lnTo>
                      <a:lnTo>
                        <a:pt x="124" y="264"/>
                      </a:lnTo>
                      <a:lnTo>
                        <a:pt x="124" y="261"/>
                      </a:lnTo>
                      <a:lnTo>
                        <a:pt x="121" y="261"/>
                      </a:lnTo>
                      <a:lnTo>
                        <a:pt x="119" y="261"/>
                      </a:lnTo>
                      <a:lnTo>
                        <a:pt x="119" y="259"/>
                      </a:lnTo>
                      <a:lnTo>
                        <a:pt x="116" y="259"/>
                      </a:lnTo>
                      <a:lnTo>
                        <a:pt x="119" y="259"/>
                      </a:lnTo>
                      <a:lnTo>
                        <a:pt x="119" y="261"/>
                      </a:lnTo>
                      <a:lnTo>
                        <a:pt x="119" y="259"/>
                      </a:lnTo>
                      <a:lnTo>
                        <a:pt x="119" y="261"/>
                      </a:lnTo>
                      <a:lnTo>
                        <a:pt x="116" y="261"/>
                      </a:lnTo>
                      <a:lnTo>
                        <a:pt x="116" y="259"/>
                      </a:lnTo>
                      <a:lnTo>
                        <a:pt x="116" y="256"/>
                      </a:lnTo>
                      <a:lnTo>
                        <a:pt x="116" y="254"/>
                      </a:lnTo>
                      <a:lnTo>
                        <a:pt x="119" y="254"/>
                      </a:lnTo>
                      <a:lnTo>
                        <a:pt x="121" y="254"/>
                      </a:lnTo>
                      <a:lnTo>
                        <a:pt x="121" y="256"/>
                      </a:lnTo>
                      <a:lnTo>
                        <a:pt x="124" y="256"/>
                      </a:lnTo>
                      <a:lnTo>
                        <a:pt x="124" y="259"/>
                      </a:lnTo>
                      <a:lnTo>
                        <a:pt x="124" y="256"/>
                      </a:lnTo>
                      <a:lnTo>
                        <a:pt x="121" y="256"/>
                      </a:lnTo>
                      <a:lnTo>
                        <a:pt x="121" y="254"/>
                      </a:lnTo>
                      <a:lnTo>
                        <a:pt x="119" y="254"/>
                      </a:lnTo>
                      <a:lnTo>
                        <a:pt x="119" y="252"/>
                      </a:lnTo>
                      <a:lnTo>
                        <a:pt x="121" y="252"/>
                      </a:lnTo>
                      <a:lnTo>
                        <a:pt x="121" y="249"/>
                      </a:lnTo>
                      <a:lnTo>
                        <a:pt x="124" y="249"/>
                      </a:lnTo>
                      <a:lnTo>
                        <a:pt x="121" y="249"/>
                      </a:lnTo>
                      <a:lnTo>
                        <a:pt x="121" y="247"/>
                      </a:lnTo>
                      <a:lnTo>
                        <a:pt x="124" y="247"/>
                      </a:lnTo>
                      <a:lnTo>
                        <a:pt x="126" y="247"/>
                      </a:lnTo>
                      <a:lnTo>
                        <a:pt x="124" y="247"/>
                      </a:lnTo>
                      <a:lnTo>
                        <a:pt x="126" y="247"/>
                      </a:lnTo>
                      <a:lnTo>
                        <a:pt x="124" y="247"/>
                      </a:lnTo>
                      <a:lnTo>
                        <a:pt x="121" y="247"/>
                      </a:lnTo>
                      <a:lnTo>
                        <a:pt x="121" y="245"/>
                      </a:lnTo>
                      <a:lnTo>
                        <a:pt x="124" y="245"/>
                      </a:lnTo>
                      <a:lnTo>
                        <a:pt x="124" y="242"/>
                      </a:lnTo>
                      <a:lnTo>
                        <a:pt x="121" y="242"/>
                      </a:lnTo>
                      <a:lnTo>
                        <a:pt x="121" y="240"/>
                      </a:lnTo>
                      <a:lnTo>
                        <a:pt x="119" y="240"/>
                      </a:lnTo>
                      <a:lnTo>
                        <a:pt x="119" y="237"/>
                      </a:lnTo>
                      <a:lnTo>
                        <a:pt x="116" y="237"/>
                      </a:lnTo>
                      <a:lnTo>
                        <a:pt x="119" y="235"/>
                      </a:lnTo>
                      <a:lnTo>
                        <a:pt x="119" y="233"/>
                      </a:lnTo>
                      <a:lnTo>
                        <a:pt x="121" y="233"/>
                      </a:lnTo>
                      <a:lnTo>
                        <a:pt x="121" y="230"/>
                      </a:lnTo>
                      <a:lnTo>
                        <a:pt x="119" y="230"/>
                      </a:lnTo>
                      <a:lnTo>
                        <a:pt x="119" y="233"/>
                      </a:lnTo>
                      <a:lnTo>
                        <a:pt x="116" y="233"/>
                      </a:lnTo>
                      <a:lnTo>
                        <a:pt x="116" y="230"/>
                      </a:lnTo>
                      <a:lnTo>
                        <a:pt x="114" y="230"/>
                      </a:lnTo>
                      <a:lnTo>
                        <a:pt x="116" y="230"/>
                      </a:lnTo>
                      <a:lnTo>
                        <a:pt x="114" y="230"/>
                      </a:lnTo>
                      <a:lnTo>
                        <a:pt x="114" y="228"/>
                      </a:lnTo>
                      <a:lnTo>
                        <a:pt x="112" y="228"/>
                      </a:lnTo>
                      <a:lnTo>
                        <a:pt x="109" y="228"/>
                      </a:lnTo>
                      <a:lnTo>
                        <a:pt x="109" y="226"/>
                      </a:lnTo>
                      <a:lnTo>
                        <a:pt x="107" y="226"/>
                      </a:lnTo>
                      <a:lnTo>
                        <a:pt x="105" y="226"/>
                      </a:lnTo>
                      <a:lnTo>
                        <a:pt x="102" y="226"/>
                      </a:lnTo>
                      <a:lnTo>
                        <a:pt x="102" y="223"/>
                      </a:lnTo>
                      <a:lnTo>
                        <a:pt x="100" y="223"/>
                      </a:lnTo>
                      <a:lnTo>
                        <a:pt x="100" y="221"/>
                      </a:lnTo>
                      <a:lnTo>
                        <a:pt x="98" y="221"/>
                      </a:lnTo>
                      <a:lnTo>
                        <a:pt x="100" y="221"/>
                      </a:lnTo>
                      <a:lnTo>
                        <a:pt x="98" y="221"/>
                      </a:lnTo>
                      <a:lnTo>
                        <a:pt x="98" y="218"/>
                      </a:lnTo>
                      <a:lnTo>
                        <a:pt x="98" y="216"/>
                      </a:lnTo>
                      <a:lnTo>
                        <a:pt x="95" y="216"/>
                      </a:lnTo>
                      <a:lnTo>
                        <a:pt x="95" y="214"/>
                      </a:lnTo>
                      <a:lnTo>
                        <a:pt x="93" y="211"/>
                      </a:lnTo>
                      <a:lnTo>
                        <a:pt x="90" y="209"/>
                      </a:lnTo>
                      <a:lnTo>
                        <a:pt x="88" y="207"/>
                      </a:lnTo>
                      <a:lnTo>
                        <a:pt x="88" y="204"/>
                      </a:lnTo>
                      <a:lnTo>
                        <a:pt x="86" y="204"/>
                      </a:lnTo>
                      <a:lnTo>
                        <a:pt x="86" y="202"/>
                      </a:lnTo>
                      <a:lnTo>
                        <a:pt x="88" y="202"/>
                      </a:lnTo>
                      <a:lnTo>
                        <a:pt x="88" y="199"/>
                      </a:lnTo>
                      <a:lnTo>
                        <a:pt x="90" y="199"/>
                      </a:lnTo>
                      <a:lnTo>
                        <a:pt x="90" y="197"/>
                      </a:lnTo>
                      <a:lnTo>
                        <a:pt x="93" y="197"/>
                      </a:lnTo>
                      <a:lnTo>
                        <a:pt x="93" y="195"/>
                      </a:lnTo>
                      <a:lnTo>
                        <a:pt x="90" y="195"/>
                      </a:lnTo>
                      <a:lnTo>
                        <a:pt x="90" y="192"/>
                      </a:lnTo>
                      <a:lnTo>
                        <a:pt x="88" y="192"/>
                      </a:lnTo>
                      <a:lnTo>
                        <a:pt x="86" y="192"/>
                      </a:lnTo>
                      <a:lnTo>
                        <a:pt x="83" y="192"/>
                      </a:lnTo>
                      <a:lnTo>
                        <a:pt x="83" y="190"/>
                      </a:lnTo>
                      <a:lnTo>
                        <a:pt x="86" y="190"/>
                      </a:lnTo>
                      <a:lnTo>
                        <a:pt x="86" y="188"/>
                      </a:lnTo>
                      <a:lnTo>
                        <a:pt x="86" y="185"/>
                      </a:lnTo>
                      <a:lnTo>
                        <a:pt x="88" y="185"/>
                      </a:lnTo>
                      <a:lnTo>
                        <a:pt x="90" y="185"/>
                      </a:lnTo>
                      <a:lnTo>
                        <a:pt x="90" y="183"/>
                      </a:lnTo>
                      <a:lnTo>
                        <a:pt x="90" y="185"/>
                      </a:lnTo>
                      <a:lnTo>
                        <a:pt x="93" y="185"/>
                      </a:lnTo>
                      <a:lnTo>
                        <a:pt x="95" y="185"/>
                      </a:lnTo>
                      <a:lnTo>
                        <a:pt x="98" y="185"/>
                      </a:lnTo>
                      <a:lnTo>
                        <a:pt x="98" y="188"/>
                      </a:lnTo>
                      <a:lnTo>
                        <a:pt x="100" y="188"/>
                      </a:lnTo>
                      <a:lnTo>
                        <a:pt x="102" y="188"/>
                      </a:lnTo>
                      <a:lnTo>
                        <a:pt x="105" y="188"/>
                      </a:lnTo>
                      <a:lnTo>
                        <a:pt x="107" y="188"/>
                      </a:lnTo>
                      <a:lnTo>
                        <a:pt x="109" y="188"/>
                      </a:lnTo>
                      <a:lnTo>
                        <a:pt x="109" y="185"/>
                      </a:lnTo>
                      <a:lnTo>
                        <a:pt x="112" y="185"/>
                      </a:lnTo>
                      <a:lnTo>
                        <a:pt x="112" y="183"/>
                      </a:lnTo>
                      <a:lnTo>
                        <a:pt x="114" y="183"/>
                      </a:lnTo>
                      <a:lnTo>
                        <a:pt x="114" y="180"/>
                      </a:lnTo>
                      <a:lnTo>
                        <a:pt x="116" y="180"/>
                      </a:lnTo>
                      <a:lnTo>
                        <a:pt x="119" y="180"/>
                      </a:lnTo>
                      <a:lnTo>
                        <a:pt x="116" y="180"/>
                      </a:lnTo>
                      <a:lnTo>
                        <a:pt x="114" y="180"/>
                      </a:lnTo>
                      <a:lnTo>
                        <a:pt x="114" y="183"/>
                      </a:lnTo>
                      <a:lnTo>
                        <a:pt x="112" y="183"/>
                      </a:lnTo>
                      <a:lnTo>
                        <a:pt x="112" y="185"/>
                      </a:lnTo>
                      <a:lnTo>
                        <a:pt x="109" y="185"/>
                      </a:lnTo>
                      <a:lnTo>
                        <a:pt x="109" y="188"/>
                      </a:lnTo>
                      <a:lnTo>
                        <a:pt x="107" y="188"/>
                      </a:lnTo>
                      <a:lnTo>
                        <a:pt x="105" y="188"/>
                      </a:lnTo>
                      <a:lnTo>
                        <a:pt x="102" y="188"/>
                      </a:lnTo>
                      <a:lnTo>
                        <a:pt x="100" y="188"/>
                      </a:lnTo>
                      <a:lnTo>
                        <a:pt x="98" y="188"/>
                      </a:lnTo>
                      <a:lnTo>
                        <a:pt x="98" y="185"/>
                      </a:lnTo>
                      <a:lnTo>
                        <a:pt x="95" y="185"/>
                      </a:lnTo>
                      <a:lnTo>
                        <a:pt x="93" y="185"/>
                      </a:lnTo>
                      <a:lnTo>
                        <a:pt x="93" y="183"/>
                      </a:lnTo>
                      <a:lnTo>
                        <a:pt x="90" y="183"/>
                      </a:lnTo>
                      <a:lnTo>
                        <a:pt x="88" y="183"/>
                      </a:lnTo>
                      <a:lnTo>
                        <a:pt x="86" y="183"/>
                      </a:lnTo>
                      <a:lnTo>
                        <a:pt x="86" y="185"/>
                      </a:lnTo>
                      <a:lnTo>
                        <a:pt x="83" y="185"/>
                      </a:lnTo>
                      <a:lnTo>
                        <a:pt x="86" y="185"/>
                      </a:lnTo>
                      <a:lnTo>
                        <a:pt x="83" y="185"/>
                      </a:lnTo>
                      <a:lnTo>
                        <a:pt x="83" y="188"/>
                      </a:lnTo>
                      <a:lnTo>
                        <a:pt x="83" y="185"/>
                      </a:lnTo>
                      <a:lnTo>
                        <a:pt x="83" y="188"/>
                      </a:lnTo>
                      <a:lnTo>
                        <a:pt x="81" y="188"/>
                      </a:lnTo>
                      <a:lnTo>
                        <a:pt x="81" y="185"/>
                      </a:lnTo>
                      <a:lnTo>
                        <a:pt x="79" y="185"/>
                      </a:lnTo>
                      <a:lnTo>
                        <a:pt x="76" y="185"/>
                      </a:lnTo>
                      <a:lnTo>
                        <a:pt x="74" y="185"/>
                      </a:lnTo>
                      <a:lnTo>
                        <a:pt x="74" y="183"/>
                      </a:lnTo>
                      <a:lnTo>
                        <a:pt x="76" y="183"/>
                      </a:lnTo>
                      <a:lnTo>
                        <a:pt x="76" y="185"/>
                      </a:lnTo>
                      <a:lnTo>
                        <a:pt x="79" y="185"/>
                      </a:lnTo>
                      <a:lnTo>
                        <a:pt x="79" y="183"/>
                      </a:lnTo>
                      <a:lnTo>
                        <a:pt x="79" y="185"/>
                      </a:lnTo>
                      <a:lnTo>
                        <a:pt x="79" y="183"/>
                      </a:lnTo>
                      <a:lnTo>
                        <a:pt x="76" y="183"/>
                      </a:lnTo>
                      <a:lnTo>
                        <a:pt x="79" y="183"/>
                      </a:lnTo>
                      <a:lnTo>
                        <a:pt x="76" y="183"/>
                      </a:lnTo>
                      <a:lnTo>
                        <a:pt x="79" y="183"/>
                      </a:lnTo>
                      <a:lnTo>
                        <a:pt x="76" y="183"/>
                      </a:lnTo>
                      <a:lnTo>
                        <a:pt x="76" y="180"/>
                      </a:lnTo>
                      <a:lnTo>
                        <a:pt x="76" y="183"/>
                      </a:lnTo>
                      <a:lnTo>
                        <a:pt x="74" y="183"/>
                      </a:lnTo>
                      <a:lnTo>
                        <a:pt x="76" y="183"/>
                      </a:lnTo>
                      <a:lnTo>
                        <a:pt x="76" y="180"/>
                      </a:lnTo>
                      <a:lnTo>
                        <a:pt x="74" y="180"/>
                      </a:lnTo>
                      <a:lnTo>
                        <a:pt x="74" y="178"/>
                      </a:lnTo>
                      <a:lnTo>
                        <a:pt x="76" y="178"/>
                      </a:lnTo>
                      <a:lnTo>
                        <a:pt x="79" y="178"/>
                      </a:lnTo>
                      <a:lnTo>
                        <a:pt x="76" y="178"/>
                      </a:lnTo>
                      <a:lnTo>
                        <a:pt x="76" y="176"/>
                      </a:lnTo>
                      <a:lnTo>
                        <a:pt x="76" y="173"/>
                      </a:lnTo>
                      <a:lnTo>
                        <a:pt x="76" y="176"/>
                      </a:lnTo>
                      <a:lnTo>
                        <a:pt x="76" y="173"/>
                      </a:lnTo>
                      <a:lnTo>
                        <a:pt x="79" y="173"/>
                      </a:lnTo>
                      <a:lnTo>
                        <a:pt x="81" y="173"/>
                      </a:lnTo>
                      <a:lnTo>
                        <a:pt x="81" y="171"/>
                      </a:lnTo>
                      <a:lnTo>
                        <a:pt x="83" y="171"/>
                      </a:lnTo>
                      <a:lnTo>
                        <a:pt x="81" y="171"/>
                      </a:lnTo>
                      <a:lnTo>
                        <a:pt x="81" y="173"/>
                      </a:lnTo>
                      <a:lnTo>
                        <a:pt x="79" y="173"/>
                      </a:lnTo>
                      <a:lnTo>
                        <a:pt x="76" y="173"/>
                      </a:lnTo>
                      <a:lnTo>
                        <a:pt x="74" y="173"/>
                      </a:lnTo>
                      <a:lnTo>
                        <a:pt x="71" y="173"/>
                      </a:lnTo>
                      <a:lnTo>
                        <a:pt x="74" y="171"/>
                      </a:lnTo>
                      <a:lnTo>
                        <a:pt x="71" y="173"/>
                      </a:lnTo>
                      <a:lnTo>
                        <a:pt x="71" y="171"/>
                      </a:lnTo>
                      <a:lnTo>
                        <a:pt x="71" y="173"/>
                      </a:lnTo>
                      <a:lnTo>
                        <a:pt x="69" y="173"/>
                      </a:lnTo>
                      <a:lnTo>
                        <a:pt x="67" y="173"/>
                      </a:lnTo>
                      <a:lnTo>
                        <a:pt x="67" y="176"/>
                      </a:lnTo>
                      <a:lnTo>
                        <a:pt x="64" y="173"/>
                      </a:lnTo>
                      <a:lnTo>
                        <a:pt x="64" y="176"/>
                      </a:lnTo>
                      <a:lnTo>
                        <a:pt x="64" y="173"/>
                      </a:lnTo>
                      <a:lnTo>
                        <a:pt x="62" y="173"/>
                      </a:lnTo>
                      <a:lnTo>
                        <a:pt x="62" y="171"/>
                      </a:lnTo>
                      <a:lnTo>
                        <a:pt x="62" y="173"/>
                      </a:lnTo>
                      <a:lnTo>
                        <a:pt x="62" y="171"/>
                      </a:lnTo>
                      <a:lnTo>
                        <a:pt x="64" y="171"/>
                      </a:lnTo>
                      <a:lnTo>
                        <a:pt x="62" y="171"/>
                      </a:lnTo>
                      <a:lnTo>
                        <a:pt x="64" y="171"/>
                      </a:lnTo>
                      <a:lnTo>
                        <a:pt x="64" y="173"/>
                      </a:lnTo>
                      <a:lnTo>
                        <a:pt x="64" y="171"/>
                      </a:lnTo>
                      <a:lnTo>
                        <a:pt x="67" y="173"/>
                      </a:lnTo>
                      <a:lnTo>
                        <a:pt x="67" y="171"/>
                      </a:lnTo>
                      <a:lnTo>
                        <a:pt x="67" y="173"/>
                      </a:lnTo>
                      <a:lnTo>
                        <a:pt x="67" y="171"/>
                      </a:lnTo>
                      <a:lnTo>
                        <a:pt x="69" y="171"/>
                      </a:lnTo>
                      <a:lnTo>
                        <a:pt x="67" y="171"/>
                      </a:lnTo>
                      <a:lnTo>
                        <a:pt x="69" y="171"/>
                      </a:lnTo>
                      <a:lnTo>
                        <a:pt x="69" y="169"/>
                      </a:lnTo>
                      <a:lnTo>
                        <a:pt x="69" y="171"/>
                      </a:lnTo>
                      <a:lnTo>
                        <a:pt x="69" y="169"/>
                      </a:lnTo>
                      <a:lnTo>
                        <a:pt x="67" y="169"/>
                      </a:lnTo>
                      <a:lnTo>
                        <a:pt x="69" y="169"/>
                      </a:lnTo>
                      <a:lnTo>
                        <a:pt x="67" y="169"/>
                      </a:lnTo>
                      <a:lnTo>
                        <a:pt x="67" y="166"/>
                      </a:lnTo>
                      <a:lnTo>
                        <a:pt x="67" y="169"/>
                      </a:lnTo>
                      <a:lnTo>
                        <a:pt x="67" y="166"/>
                      </a:lnTo>
                      <a:lnTo>
                        <a:pt x="67" y="169"/>
                      </a:lnTo>
                      <a:lnTo>
                        <a:pt x="64" y="169"/>
                      </a:lnTo>
                      <a:lnTo>
                        <a:pt x="62" y="169"/>
                      </a:lnTo>
                      <a:lnTo>
                        <a:pt x="62" y="171"/>
                      </a:lnTo>
                      <a:lnTo>
                        <a:pt x="62" y="169"/>
                      </a:lnTo>
                      <a:lnTo>
                        <a:pt x="62" y="171"/>
                      </a:lnTo>
                      <a:lnTo>
                        <a:pt x="62" y="169"/>
                      </a:lnTo>
                      <a:lnTo>
                        <a:pt x="62" y="171"/>
                      </a:lnTo>
                      <a:lnTo>
                        <a:pt x="62" y="169"/>
                      </a:lnTo>
                      <a:lnTo>
                        <a:pt x="60" y="169"/>
                      </a:lnTo>
                      <a:lnTo>
                        <a:pt x="62" y="169"/>
                      </a:lnTo>
                      <a:lnTo>
                        <a:pt x="60" y="169"/>
                      </a:lnTo>
                      <a:lnTo>
                        <a:pt x="60" y="166"/>
                      </a:lnTo>
                      <a:lnTo>
                        <a:pt x="62" y="166"/>
                      </a:lnTo>
                      <a:lnTo>
                        <a:pt x="60" y="166"/>
                      </a:lnTo>
                      <a:lnTo>
                        <a:pt x="60" y="169"/>
                      </a:lnTo>
                      <a:lnTo>
                        <a:pt x="60" y="171"/>
                      </a:lnTo>
                      <a:lnTo>
                        <a:pt x="60" y="169"/>
                      </a:lnTo>
                      <a:lnTo>
                        <a:pt x="60" y="171"/>
                      </a:lnTo>
                      <a:lnTo>
                        <a:pt x="62" y="171"/>
                      </a:lnTo>
                      <a:lnTo>
                        <a:pt x="60" y="171"/>
                      </a:lnTo>
                      <a:lnTo>
                        <a:pt x="60" y="169"/>
                      </a:lnTo>
                      <a:lnTo>
                        <a:pt x="60" y="171"/>
                      </a:lnTo>
                      <a:lnTo>
                        <a:pt x="57" y="169"/>
                      </a:lnTo>
                      <a:lnTo>
                        <a:pt x="57" y="171"/>
                      </a:lnTo>
                      <a:lnTo>
                        <a:pt x="55" y="171"/>
                      </a:lnTo>
                      <a:lnTo>
                        <a:pt x="55" y="169"/>
                      </a:lnTo>
                      <a:lnTo>
                        <a:pt x="55" y="171"/>
                      </a:lnTo>
                      <a:lnTo>
                        <a:pt x="55" y="173"/>
                      </a:lnTo>
                      <a:lnTo>
                        <a:pt x="55" y="176"/>
                      </a:lnTo>
                      <a:lnTo>
                        <a:pt x="57" y="176"/>
                      </a:lnTo>
                      <a:lnTo>
                        <a:pt x="55" y="176"/>
                      </a:lnTo>
                      <a:lnTo>
                        <a:pt x="55" y="173"/>
                      </a:lnTo>
                      <a:lnTo>
                        <a:pt x="52" y="173"/>
                      </a:lnTo>
                      <a:lnTo>
                        <a:pt x="55" y="173"/>
                      </a:lnTo>
                      <a:lnTo>
                        <a:pt x="55" y="171"/>
                      </a:lnTo>
                      <a:lnTo>
                        <a:pt x="55" y="169"/>
                      </a:lnTo>
                      <a:lnTo>
                        <a:pt x="52" y="169"/>
                      </a:lnTo>
                      <a:lnTo>
                        <a:pt x="52" y="166"/>
                      </a:lnTo>
                      <a:lnTo>
                        <a:pt x="55" y="164"/>
                      </a:lnTo>
                      <a:lnTo>
                        <a:pt x="55" y="166"/>
                      </a:lnTo>
                      <a:lnTo>
                        <a:pt x="55" y="164"/>
                      </a:lnTo>
                      <a:lnTo>
                        <a:pt x="52" y="164"/>
                      </a:lnTo>
                      <a:lnTo>
                        <a:pt x="55" y="164"/>
                      </a:lnTo>
                      <a:lnTo>
                        <a:pt x="52" y="164"/>
                      </a:lnTo>
                      <a:lnTo>
                        <a:pt x="55" y="164"/>
                      </a:lnTo>
                      <a:lnTo>
                        <a:pt x="55" y="161"/>
                      </a:lnTo>
                      <a:lnTo>
                        <a:pt x="55" y="164"/>
                      </a:lnTo>
                      <a:lnTo>
                        <a:pt x="52" y="164"/>
                      </a:lnTo>
                      <a:lnTo>
                        <a:pt x="52" y="161"/>
                      </a:lnTo>
                      <a:lnTo>
                        <a:pt x="52" y="164"/>
                      </a:lnTo>
                      <a:lnTo>
                        <a:pt x="52" y="166"/>
                      </a:lnTo>
                      <a:lnTo>
                        <a:pt x="52" y="164"/>
                      </a:lnTo>
                      <a:lnTo>
                        <a:pt x="52" y="166"/>
                      </a:lnTo>
                      <a:lnTo>
                        <a:pt x="50" y="166"/>
                      </a:lnTo>
                      <a:lnTo>
                        <a:pt x="50" y="164"/>
                      </a:lnTo>
                      <a:lnTo>
                        <a:pt x="48" y="164"/>
                      </a:lnTo>
                      <a:lnTo>
                        <a:pt x="48" y="166"/>
                      </a:lnTo>
                      <a:lnTo>
                        <a:pt x="48" y="164"/>
                      </a:lnTo>
                      <a:lnTo>
                        <a:pt x="50" y="164"/>
                      </a:lnTo>
                      <a:lnTo>
                        <a:pt x="50" y="166"/>
                      </a:lnTo>
                      <a:lnTo>
                        <a:pt x="50" y="164"/>
                      </a:lnTo>
                      <a:lnTo>
                        <a:pt x="48" y="164"/>
                      </a:lnTo>
                      <a:lnTo>
                        <a:pt x="48" y="161"/>
                      </a:lnTo>
                      <a:lnTo>
                        <a:pt x="50" y="161"/>
                      </a:lnTo>
                      <a:lnTo>
                        <a:pt x="50" y="159"/>
                      </a:lnTo>
                      <a:lnTo>
                        <a:pt x="50" y="161"/>
                      </a:lnTo>
                      <a:lnTo>
                        <a:pt x="48" y="161"/>
                      </a:lnTo>
                      <a:lnTo>
                        <a:pt x="45" y="161"/>
                      </a:lnTo>
                      <a:lnTo>
                        <a:pt x="45" y="159"/>
                      </a:lnTo>
                      <a:lnTo>
                        <a:pt x="45" y="161"/>
                      </a:lnTo>
                      <a:lnTo>
                        <a:pt x="48" y="161"/>
                      </a:lnTo>
                      <a:lnTo>
                        <a:pt x="48" y="164"/>
                      </a:lnTo>
                      <a:lnTo>
                        <a:pt x="45" y="164"/>
                      </a:lnTo>
                      <a:lnTo>
                        <a:pt x="48" y="164"/>
                      </a:lnTo>
                      <a:lnTo>
                        <a:pt x="45" y="164"/>
                      </a:lnTo>
                      <a:lnTo>
                        <a:pt x="43" y="164"/>
                      </a:lnTo>
                      <a:lnTo>
                        <a:pt x="43" y="161"/>
                      </a:lnTo>
                      <a:lnTo>
                        <a:pt x="41" y="161"/>
                      </a:lnTo>
                      <a:lnTo>
                        <a:pt x="41" y="159"/>
                      </a:lnTo>
                      <a:lnTo>
                        <a:pt x="41" y="161"/>
                      </a:lnTo>
                      <a:lnTo>
                        <a:pt x="38" y="161"/>
                      </a:lnTo>
                      <a:lnTo>
                        <a:pt x="36" y="161"/>
                      </a:lnTo>
                      <a:lnTo>
                        <a:pt x="36" y="159"/>
                      </a:lnTo>
                      <a:lnTo>
                        <a:pt x="36" y="161"/>
                      </a:lnTo>
                      <a:lnTo>
                        <a:pt x="36" y="159"/>
                      </a:lnTo>
                      <a:lnTo>
                        <a:pt x="33" y="159"/>
                      </a:lnTo>
                      <a:lnTo>
                        <a:pt x="33" y="157"/>
                      </a:lnTo>
                      <a:lnTo>
                        <a:pt x="33" y="159"/>
                      </a:lnTo>
                      <a:lnTo>
                        <a:pt x="33" y="161"/>
                      </a:lnTo>
                      <a:lnTo>
                        <a:pt x="31" y="159"/>
                      </a:lnTo>
                      <a:lnTo>
                        <a:pt x="29" y="159"/>
                      </a:lnTo>
                      <a:lnTo>
                        <a:pt x="29" y="157"/>
                      </a:lnTo>
                      <a:lnTo>
                        <a:pt x="29" y="154"/>
                      </a:lnTo>
                      <a:lnTo>
                        <a:pt x="26" y="154"/>
                      </a:lnTo>
                      <a:lnTo>
                        <a:pt x="26" y="157"/>
                      </a:lnTo>
                      <a:lnTo>
                        <a:pt x="24" y="157"/>
                      </a:lnTo>
                      <a:lnTo>
                        <a:pt x="22" y="157"/>
                      </a:lnTo>
                      <a:lnTo>
                        <a:pt x="22" y="154"/>
                      </a:lnTo>
                      <a:lnTo>
                        <a:pt x="22" y="152"/>
                      </a:lnTo>
                      <a:lnTo>
                        <a:pt x="22" y="150"/>
                      </a:lnTo>
                      <a:lnTo>
                        <a:pt x="22" y="152"/>
                      </a:lnTo>
                      <a:lnTo>
                        <a:pt x="22" y="154"/>
                      </a:lnTo>
                      <a:lnTo>
                        <a:pt x="19" y="154"/>
                      </a:lnTo>
                      <a:lnTo>
                        <a:pt x="22" y="154"/>
                      </a:lnTo>
                      <a:lnTo>
                        <a:pt x="22" y="157"/>
                      </a:lnTo>
                      <a:lnTo>
                        <a:pt x="19" y="157"/>
                      </a:lnTo>
                      <a:lnTo>
                        <a:pt x="22" y="157"/>
                      </a:lnTo>
                      <a:lnTo>
                        <a:pt x="19" y="157"/>
                      </a:lnTo>
                      <a:lnTo>
                        <a:pt x="19" y="159"/>
                      </a:lnTo>
                      <a:lnTo>
                        <a:pt x="19" y="157"/>
                      </a:lnTo>
                      <a:lnTo>
                        <a:pt x="19" y="159"/>
                      </a:lnTo>
                      <a:lnTo>
                        <a:pt x="22" y="159"/>
                      </a:lnTo>
                      <a:lnTo>
                        <a:pt x="19" y="159"/>
                      </a:lnTo>
                      <a:lnTo>
                        <a:pt x="17" y="159"/>
                      </a:lnTo>
                      <a:lnTo>
                        <a:pt x="14" y="159"/>
                      </a:lnTo>
                      <a:lnTo>
                        <a:pt x="12" y="159"/>
                      </a:lnTo>
                      <a:lnTo>
                        <a:pt x="14" y="159"/>
                      </a:lnTo>
                      <a:lnTo>
                        <a:pt x="12" y="159"/>
                      </a:lnTo>
                      <a:lnTo>
                        <a:pt x="14" y="159"/>
                      </a:lnTo>
                      <a:lnTo>
                        <a:pt x="14" y="157"/>
                      </a:lnTo>
                      <a:lnTo>
                        <a:pt x="14" y="154"/>
                      </a:lnTo>
                      <a:lnTo>
                        <a:pt x="12" y="154"/>
                      </a:lnTo>
                      <a:lnTo>
                        <a:pt x="12" y="152"/>
                      </a:lnTo>
                      <a:lnTo>
                        <a:pt x="10" y="152"/>
                      </a:lnTo>
                      <a:lnTo>
                        <a:pt x="10" y="150"/>
                      </a:lnTo>
                      <a:lnTo>
                        <a:pt x="7" y="150"/>
                      </a:lnTo>
                      <a:lnTo>
                        <a:pt x="10" y="147"/>
                      </a:lnTo>
                      <a:lnTo>
                        <a:pt x="10" y="150"/>
                      </a:lnTo>
                      <a:lnTo>
                        <a:pt x="10" y="147"/>
                      </a:lnTo>
                      <a:lnTo>
                        <a:pt x="7" y="147"/>
                      </a:lnTo>
                      <a:lnTo>
                        <a:pt x="7" y="150"/>
                      </a:lnTo>
                      <a:lnTo>
                        <a:pt x="5" y="150"/>
                      </a:lnTo>
                      <a:lnTo>
                        <a:pt x="3" y="150"/>
                      </a:lnTo>
                      <a:lnTo>
                        <a:pt x="3" y="147"/>
                      </a:lnTo>
                      <a:lnTo>
                        <a:pt x="5" y="147"/>
                      </a:lnTo>
                      <a:lnTo>
                        <a:pt x="7" y="147"/>
                      </a:lnTo>
                      <a:lnTo>
                        <a:pt x="7" y="145"/>
                      </a:lnTo>
                      <a:lnTo>
                        <a:pt x="10" y="145"/>
                      </a:lnTo>
                      <a:lnTo>
                        <a:pt x="12" y="145"/>
                      </a:lnTo>
                      <a:lnTo>
                        <a:pt x="14" y="145"/>
                      </a:lnTo>
                      <a:lnTo>
                        <a:pt x="17" y="145"/>
                      </a:lnTo>
                      <a:lnTo>
                        <a:pt x="17" y="142"/>
                      </a:lnTo>
                      <a:lnTo>
                        <a:pt x="17" y="140"/>
                      </a:lnTo>
                      <a:lnTo>
                        <a:pt x="14" y="140"/>
                      </a:lnTo>
                      <a:lnTo>
                        <a:pt x="12" y="140"/>
                      </a:lnTo>
                      <a:lnTo>
                        <a:pt x="12" y="138"/>
                      </a:lnTo>
                      <a:lnTo>
                        <a:pt x="12" y="140"/>
                      </a:lnTo>
                      <a:lnTo>
                        <a:pt x="12" y="138"/>
                      </a:lnTo>
                      <a:lnTo>
                        <a:pt x="10" y="138"/>
                      </a:lnTo>
                      <a:lnTo>
                        <a:pt x="10" y="140"/>
                      </a:lnTo>
                      <a:lnTo>
                        <a:pt x="10" y="138"/>
                      </a:lnTo>
                      <a:lnTo>
                        <a:pt x="10" y="140"/>
                      </a:lnTo>
                      <a:lnTo>
                        <a:pt x="7" y="140"/>
                      </a:lnTo>
                      <a:lnTo>
                        <a:pt x="7" y="142"/>
                      </a:lnTo>
                      <a:lnTo>
                        <a:pt x="7" y="140"/>
                      </a:lnTo>
                      <a:lnTo>
                        <a:pt x="7" y="138"/>
                      </a:lnTo>
                      <a:lnTo>
                        <a:pt x="5" y="138"/>
                      </a:lnTo>
                      <a:lnTo>
                        <a:pt x="5" y="135"/>
                      </a:lnTo>
                      <a:lnTo>
                        <a:pt x="5" y="138"/>
                      </a:lnTo>
                      <a:lnTo>
                        <a:pt x="7" y="138"/>
                      </a:lnTo>
                      <a:lnTo>
                        <a:pt x="7" y="135"/>
                      </a:lnTo>
                      <a:lnTo>
                        <a:pt x="7" y="133"/>
                      </a:lnTo>
                      <a:lnTo>
                        <a:pt x="7" y="135"/>
                      </a:lnTo>
                      <a:lnTo>
                        <a:pt x="10" y="135"/>
                      </a:lnTo>
                      <a:lnTo>
                        <a:pt x="7" y="135"/>
                      </a:lnTo>
                      <a:lnTo>
                        <a:pt x="10" y="135"/>
                      </a:lnTo>
                      <a:lnTo>
                        <a:pt x="10" y="138"/>
                      </a:lnTo>
                      <a:lnTo>
                        <a:pt x="10" y="135"/>
                      </a:lnTo>
                      <a:lnTo>
                        <a:pt x="12" y="135"/>
                      </a:lnTo>
                      <a:lnTo>
                        <a:pt x="12" y="138"/>
                      </a:lnTo>
                      <a:lnTo>
                        <a:pt x="14" y="138"/>
                      </a:lnTo>
                      <a:lnTo>
                        <a:pt x="14" y="135"/>
                      </a:lnTo>
                      <a:lnTo>
                        <a:pt x="17" y="135"/>
                      </a:lnTo>
                      <a:lnTo>
                        <a:pt x="17" y="138"/>
                      </a:lnTo>
                      <a:lnTo>
                        <a:pt x="17" y="135"/>
                      </a:lnTo>
                      <a:lnTo>
                        <a:pt x="17" y="138"/>
                      </a:lnTo>
                      <a:lnTo>
                        <a:pt x="19" y="138"/>
                      </a:lnTo>
                      <a:lnTo>
                        <a:pt x="22" y="138"/>
                      </a:lnTo>
                      <a:lnTo>
                        <a:pt x="19" y="138"/>
                      </a:lnTo>
                      <a:lnTo>
                        <a:pt x="17" y="138"/>
                      </a:lnTo>
                      <a:lnTo>
                        <a:pt x="17" y="135"/>
                      </a:lnTo>
                      <a:lnTo>
                        <a:pt x="17" y="138"/>
                      </a:lnTo>
                      <a:lnTo>
                        <a:pt x="17" y="135"/>
                      </a:lnTo>
                      <a:lnTo>
                        <a:pt x="19" y="135"/>
                      </a:lnTo>
                      <a:lnTo>
                        <a:pt x="17" y="135"/>
                      </a:lnTo>
                      <a:lnTo>
                        <a:pt x="19" y="135"/>
                      </a:lnTo>
                      <a:lnTo>
                        <a:pt x="17" y="135"/>
                      </a:lnTo>
                      <a:lnTo>
                        <a:pt x="19" y="135"/>
                      </a:lnTo>
                      <a:lnTo>
                        <a:pt x="17" y="135"/>
                      </a:lnTo>
                      <a:lnTo>
                        <a:pt x="14" y="135"/>
                      </a:lnTo>
                      <a:lnTo>
                        <a:pt x="17" y="135"/>
                      </a:lnTo>
                      <a:lnTo>
                        <a:pt x="14" y="135"/>
                      </a:lnTo>
                      <a:lnTo>
                        <a:pt x="14" y="133"/>
                      </a:lnTo>
                      <a:lnTo>
                        <a:pt x="17" y="133"/>
                      </a:lnTo>
                      <a:lnTo>
                        <a:pt x="14" y="133"/>
                      </a:lnTo>
                      <a:lnTo>
                        <a:pt x="14" y="135"/>
                      </a:lnTo>
                      <a:lnTo>
                        <a:pt x="12" y="135"/>
                      </a:lnTo>
                      <a:lnTo>
                        <a:pt x="12" y="133"/>
                      </a:lnTo>
                      <a:lnTo>
                        <a:pt x="12" y="135"/>
                      </a:lnTo>
                      <a:lnTo>
                        <a:pt x="10" y="135"/>
                      </a:lnTo>
                      <a:lnTo>
                        <a:pt x="12" y="135"/>
                      </a:lnTo>
                      <a:lnTo>
                        <a:pt x="12" y="133"/>
                      </a:lnTo>
                      <a:lnTo>
                        <a:pt x="12" y="131"/>
                      </a:lnTo>
                      <a:lnTo>
                        <a:pt x="14" y="131"/>
                      </a:lnTo>
                      <a:lnTo>
                        <a:pt x="17" y="131"/>
                      </a:lnTo>
                      <a:lnTo>
                        <a:pt x="17" y="128"/>
                      </a:lnTo>
                      <a:lnTo>
                        <a:pt x="17" y="131"/>
                      </a:lnTo>
                      <a:lnTo>
                        <a:pt x="14" y="131"/>
                      </a:lnTo>
                      <a:lnTo>
                        <a:pt x="12" y="131"/>
                      </a:lnTo>
                      <a:lnTo>
                        <a:pt x="12" y="133"/>
                      </a:lnTo>
                      <a:lnTo>
                        <a:pt x="12" y="131"/>
                      </a:lnTo>
                      <a:lnTo>
                        <a:pt x="12" y="133"/>
                      </a:lnTo>
                      <a:lnTo>
                        <a:pt x="10" y="133"/>
                      </a:lnTo>
                      <a:lnTo>
                        <a:pt x="10" y="131"/>
                      </a:lnTo>
                      <a:lnTo>
                        <a:pt x="10" y="133"/>
                      </a:lnTo>
                      <a:lnTo>
                        <a:pt x="7" y="133"/>
                      </a:lnTo>
                      <a:lnTo>
                        <a:pt x="5" y="133"/>
                      </a:lnTo>
                      <a:lnTo>
                        <a:pt x="3" y="133"/>
                      </a:lnTo>
                      <a:lnTo>
                        <a:pt x="3" y="135"/>
                      </a:lnTo>
                      <a:lnTo>
                        <a:pt x="0" y="135"/>
                      </a:lnTo>
                      <a:lnTo>
                        <a:pt x="0" y="133"/>
                      </a:lnTo>
                      <a:lnTo>
                        <a:pt x="0" y="131"/>
                      </a:lnTo>
                      <a:lnTo>
                        <a:pt x="0" y="128"/>
                      </a:lnTo>
                      <a:lnTo>
                        <a:pt x="0" y="126"/>
                      </a:lnTo>
                      <a:lnTo>
                        <a:pt x="0" y="123"/>
                      </a:lnTo>
                      <a:lnTo>
                        <a:pt x="0" y="126"/>
                      </a:lnTo>
                      <a:lnTo>
                        <a:pt x="0" y="123"/>
                      </a:lnTo>
                      <a:lnTo>
                        <a:pt x="3" y="123"/>
                      </a:lnTo>
                      <a:lnTo>
                        <a:pt x="5" y="123"/>
                      </a:lnTo>
                      <a:lnTo>
                        <a:pt x="7" y="123"/>
                      </a:lnTo>
                      <a:lnTo>
                        <a:pt x="10" y="123"/>
                      </a:lnTo>
                      <a:lnTo>
                        <a:pt x="7" y="123"/>
                      </a:lnTo>
                      <a:lnTo>
                        <a:pt x="5" y="123"/>
                      </a:lnTo>
                      <a:lnTo>
                        <a:pt x="5" y="121"/>
                      </a:lnTo>
                      <a:lnTo>
                        <a:pt x="7" y="121"/>
                      </a:lnTo>
                      <a:lnTo>
                        <a:pt x="10" y="121"/>
                      </a:lnTo>
                      <a:lnTo>
                        <a:pt x="10" y="123"/>
                      </a:lnTo>
                      <a:lnTo>
                        <a:pt x="10" y="121"/>
                      </a:lnTo>
                      <a:lnTo>
                        <a:pt x="7" y="121"/>
                      </a:lnTo>
                      <a:lnTo>
                        <a:pt x="7" y="119"/>
                      </a:lnTo>
                      <a:lnTo>
                        <a:pt x="7" y="121"/>
                      </a:lnTo>
                      <a:lnTo>
                        <a:pt x="7" y="119"/>
                      </a:lnTo>
                      <a:lnTo>
                        <a:pt x="7" y="121"/>
                      </a:lnTo>
                      <a:lnTo>
                        <a:pt x="7" y="119"/>
                      </a:lnTo>
                      <a:lnTo>
                        <a:pt x="7" y="121"/>
                      </a:lnTo>
                      <a:lnTo>
                        <a:pt x="7" y="119"/>
                      </a:lnTo>
                      <a:lnTo>
                        <a:pt x="7" y="121"/>
                      </a:lnTo>
                      <a:lnTo>
                        <a:pt x="10" y="119"/>
                      </a:lnTo>
                      <a:lnTo>
                        <a:pt x="10" y="121"/>
                      </a:lnTo>
                      <a:lnTo>
                        <a:pt x="10" y="119"/>
                      </a:lnTo>
                      <a:lnTo>
                        <a:pt x="10" y="121"/>
                      </a:lnTo>
                      <a:lnTo>
                        <a:pt x="10" y="119"/>
                      </a:lnTo>
                      <a:lnTo>
                        <a:pt x="12" y="119"/>
                      </a:lnTo>
                      <a:lnTo>
                        <a:pt x="10" y="119"/>
                      </a:lnTo>
                      <a:lnTo>
                        <a:pt x="12" y="119"/>
                      </a:lnTo>
                      <a:lnTo>
                        <a:pt x="14" y="119"/>
                      </a:lnTo>
                      <a:lnTo>
                        <a:pt x="12" y="119"/>
                      </a:lnTo>
                      <a:lnTo>
                        <a:pt x="14" y="119"/>
                      </a:lnTo>
                      <a:lnTo>
                        <a:pt x="17" y="119"/>
                      </a:lnTo>
                      <a:lnTo>
                        <a:pt x="14" y="119"/>
                      </a:lnTo>
                      <a:lnTo>
                        <a:pt x="17" y="119"/>
                      </a:lnTo>
                      <a:lnTo>
                        <a:pt x="14" y="119"/>
                      </a:lnTo>
                      <a:lnTo>
                        <a:pt x="17" y="119"/>
                      </a:lnTo>
                      <a:lnTo>
                        <a:pt x="19" y="119"/>
                      </a:lnTo>
                      <a:lnTo>
                        <a:pt x="19" y="116"/>
                      </a:lnTo>
                      <a:lnTo>
                        <a:pt x="22" y="116"/>
                      </a:lnTo>
                      <a:lnTo>
                        <a:pt x="24" y="116"/>
                      </a:lnTo>
                      <a:lnTo>
                        <a:pt x="26" y="116"/>
                      </a:lnTo>
                      <a:lnTo>
                        <a:pt x="26" y="119"/>
                      </a:lnTo>
                      <a:lnTo>
                        <a:pt x="29" y="119"/>
                      </a:lnTo>
                      <a:lnTo>
                        <a:pt x="26" y="119"/>
                      </a:lnTo>
                      <a:lnTo>
                        <a:pt x="29" y="119"/>
                      </a:lnTo>
                      <a:lnTo>
                        <a:pt x="26" y="119"/>
                      </a:lnTo>
                      <a:lnTo>
                        <a:pt x="29" y="119"/>
                      </a:lnTo>
                      <a:lnTo>
                        <a:pt x="26" y="119"/>
                      </a:lnTo>
                      <a:lnTo>
                        <a:pt x="29" y="119"/>
                      </a:lnTo>
                      <a:lnTo>
                        <a:pt x="29" y="116"/>
                      </a:lnTo>
                      <a:lnTo>
                        <a:pt x="29" y="119"/>
                      </a:lnTo>
                      <a:lnTo>
                        <a:pt x="31" y="119"/>
                      </a:lnTo>
                      <a:lnTo>
                        <a:pt x="31" y="121"/>
                      </a:lnTo>
                      <a:lnTo>
                        <a:pt x="31" y="119"/>
                      </a:lnTo>
                      <a:lnTo>
                        <a:pt x="31" y="116"/>
                      </a:lnTo>
                      <a:lnTo>
                        <a:pt x="33" y="116"/>
                      </a:lnTo>
                      <a:lnTo>
                        <a:pt x="36" y="116"/>
                      </a:lnTo>
                      <a:lnTo>
                        <a:pt x="38" y="116"/>
                      </a:lnTo>
                      <a:lnTo>
                        <a:pt x="38" y="119"/>
                      </a:lnTo>
                      <a:lnTo>
                        <a:pt x="38" y="116"/>
                      </a:lnTo>
                      <a:lnTo>
                        <a:pt x="38" y="119"/>
                      </a:lnTo>
                      <a:lnTo>
                        <a:pt x="41" y="119"/>
                      </a:lnTo>
                      <a:lnTo>
                        <a:pt x="41" y="116"/>
                      </a:lnTo>
                      <a:lnTo>
                        <a:pt x="41" y="114"/>
                      </a:lnTo>
                      <a:lnTo>
                        <a:pt x="41" y="116"/>
                      </a:lnTo>
                      <a:lnTo>
                        <a:pt x="41" y="114"/>
                      </a:lnTo>
                      <a:lnTo>
                        <a:pt x="41" y="112"/>
                      </a:lnTo>
                      <a:lnTo>
                        <a:pt x="41" y="114"/>
                      </a:lnTo>
                      <a:lnTo>
                        <a:pt x="41" y="112"/>
                      </a:lnTo>
                      <a:lnTo>
                        <a:pt x="38" y="112"/>
                      </a:lnTo>
                      <a:lnTo>
                        <a:pt x="41" y="112"/>
                      </a:lnTo>
                      <a:lnTo>
                        <a:pt x="41" y="109"/>
                      </a:lnTo>
                      <a:lnTo>
                        <a:pt x="43" y="109"/>
                      </a:lnTo>
                      <a:lnTo>
                        <a:pt x="41" y="109"/>
                      </a:lnTo>
                      <a:lnTo>
                        <a:pt x="43" y="109"/>
                      </a:lnTo>
                      <a:lnTo>
                        <a:pt x="43" y="112"/>
                      </a:lnTo>
                      <a:lnTo>
                        <a:pt x="43" y="109"/>
                      </a:lnTo>
                      <a:lnTo>
                        <a:pt x="43" y="112"/>
                      </a:lnTo>
                      <a:lnTo>
                        <a:pt x="43" y="109"/>
                      </a:lnTo>
                      <a:lnTo>
                        <a:pt x="43" y="112"/>
                      </a:lnTo>
                      <a:lnTo>
                        <a:pt x="43" y="109"/>
                      </a:lnTo>
                      <a:lnTo>
                        <a:pt x="43" y="112"/>
                      </a:lnTo>
                      <a:lnTo>
                        <a:pt x="45" y="112"/>
                      </a:lnTo>
                      <a:lnTo>
                        <a:pt x="48" y="112"/>
                      </a:lnTo>
                      <a:lnTo>
                        <a:pt x="48" y="109"/>
                      </a:lnTo>
                      <a:lnTo>
                        <a:pt x="50" y="109"/>
                      </a:lnTo>
                      <a:lnTo>
                        <a:pt x="52" y="109"/>
                      </a:lnTo>
                      <a:lnTo>
                        <a:pt x="52" y="112"/>
                      </a:lnTo>
                      <a:lnTo>
                        <a:pt x="52" y="114"/>
                      </a:lnTo>
                      <a:lnTo>
                        <a:pt x="50" y="114"/>
                      </a:lnTo>
                      <a:lnTo>
                        <a:pt x="52" y="114"/>
                      </a:lnTo>
                      <a:lnTo>
                        <a:pt x="52" y="112"/>
                      </a:lnTo>
                      <a:lnTo>
                        <a:pt x="52" y="109"/>
                      </a:lnTo>
                      <a:lnTo>
                        <a:pt x="55" y="109"/>
                      </a:lnTo>
                      <a:lnTo>
                        <a:pt x="57" y="109"/>
                      </a:lnTo>
                      <a:lnTo>
                        <a:pt x="57" y="107"/>
                      </a:lnTo>
                      <a:lnTo>
                        <a:pt x="57" y="109"/>
                      </a:lnTo>
                      <a:lnTo>
                        <a:pt x="55" y="109"/>
                      </a:lnTo>
                      <a:lnTo>
                        <a:pt x="57" y="109"/>
                      </a:lnTo>
                      <a:lnTo>
                        <a:pt x="55" y="109"/>
                      </a:lnTo>
                      <a:lnTo>
                        <a:pt x="57" y="109"/>
                      </a:lnTo>
                      <a:lnTo>
                        <a:pt x="57" y="112"/>
                      </a:lnTo>
                      <a:lnTo>
                        <a:pt x="55" y="112"/>
                      </a:lnTo>
                      <a:lnTo>
                        <a:pt x="55" y="114"/>
                      </a:lnTo>
                      <a:lnTo>
                        <a:pt x="55" y="112"/>
                      </a:lnTo>
                      <a:lnTo>
                        <a:pt x="57" y="112"/>
                      </a:lnTo>
                      <a:lnTo>
                        <a:pt x="60" y="112"/>
                      </a:lnTo>
                      <a:lnTo>
                        <a:pt x="57" y="112"/>
                      </a:lnTo>
                      <a:lnTo>
                        <a:pt x="60" y="112"/>
                      </a:lnTo>
                      <a:lnTo>
                        <a:pt x="57" y="112"/>
                      </a:lnTo>
                      <a:lnTo>
                        <a:pt x="60" y="112"/>
                      </a:lnTo>
                      <a:lnTo>
                        <a:pt x="57" y="114"/>
                      </a:lnTo>
                      <a:lnTo>
                        <a:pt x="60" y="114"/>
                      </a:lnTo>
                      <a:lnTo>
                        <a:pt x="62" y="114"/>
                      </a:lnTo>
                      <a:lnTo>
                        <a:pt x="60" y="116"/>
                      </a:lnTo>
                      <a:lnTo>
                        <a:pt x="62" y="116"/>
                      </a:lnTo>
                      <a:lnTo>
                        <a:pt x="62" y="119"/>
                      </a:lnTo>
                      <a:lnTo>
                        <a:pt x="64" y="119"/>
                      </a:lnTo>
                      <a:lnTo>
                        <a:pt x="64" y="121"/>
                      </a:lnTo>
                      <a:lnTo>
                        <a:pt x="67" y="121"/>
                      </a:lnTo>
                      <a:lnTo>
                        <a:pt x="67" y="123"/>
                      </a:lnTo>
                      <a:lnTo>
                        <a:pt x="69" y="123"/>
                      </a:lnTo>
                      <a:lnTo>
                        <a:pt x="69" y="126"/>
                      </a:lnTo>
                      <a:lnTo>
                        <a:pt x="69" y="123"/>
                      </a:lnTo>
                      <a:lnTo>
                        <a:pt x="69" y="126"/>
                      </a:lnTo>
                      <a:lnTo>
                        <a:pt x="69" y="123"/>
                      </a:lnTo>
                      <a:lnTo>
                        <a:pt x="69" y="126"/>
                      </a:lnTo>
                      <a:lnTo>
                        <a:pt x="71" y="126"/>
                      </a:lnTo>
                      <a:lnTo>
                        <a:pt x="71" y="123"/>
                      </a:lnTo>
                      <a:lnTo>
                        <a:pt x="74" y="123"/>
                      </a:lnTo>
                      <a:lnTo>
                        <a:pt x="74" y="121"/>
                      </a:lnTo>
                      <a:lnTo>
                        <a:pt x="76" y="121"/>
                      </a:lnTo>
                      <a:lnTo>
                        <a:pt x="76" y="119"/>
                      </a:lnTo>
                      <a:lnTo>
                        <a:pt x="79" y="119"/>
                      </a:lnTo>
                      <a:lnTo>
                        <a:pt x="81" y="119"/>
                      </a:lnTo>
                      <a:lnTo>
                        <a:pt x="81" y="116"/>
                      </a:lnTo>
                      <a:lnTo>
                        <a:pt x="81" y="119"/>
                      </a:lnTo>
                      <a:lnTo>
                        <a:pt x="83" y="119"/>
                      </a:lnTo>
                      <a:lnTo>
                        <a:pt x="81" y="119"/>
                      </a:lnTo>
                      <a:lnTo>
                        <a:pt x="81" y="121"/>
                      </a:lnTo>
                      <a:lnTo>
                        <a:pt x="83" y="121"/>
                      </a:lnTo>
                      <a:lnTo>
                        <a:pt x="83" y="119"/>
                      </a:lnTo>
                      <a:lnTo>
                        <a:pt x="83" y="121"/>
                      </a:lnTo>
                      <a:lnTo>
                        <a:pt x="86" y="121"/>
                      </a:lnTo>
                      <a:lnTo>
                        <a:pt x="86" y="123"/>
                      </a:lnTo>
                      <a:lnTo>
                        <a:pt x="86" y="121"/>
                      </a:lnTo>
                      <a:lnTo>
                        <a:pt x="86" y="123"/>
                      </a:lnTo>
                      <a:lnTo>
                        <a:pt x="86" y="121"/>
                      </a:lnTo>
                      <a:lnTo>
                        <a:pt x="88" y="121"/>
                      </a:lnTo>
                      <a:lnTo>
                        <a:pt x="88" y="119"/>
                      </a:lnTo>
                      <a:lnTo>
                        <a:pt x="90" y="119"/>
                      </a:lnTo>
                      <a:lnTo>
                        <a:pt x="90" y="121"/>
                      </a:lnTo>
                      <a:lnTo>
                        <a:pt x="93" y="121"/>
                      </a:lnTo>
                      <a:lnTo>
                        <a:pt x="93" y="123"/>
                      </a:lnTo>
                      <a:lnTo>
                        <a:pt x="90" y="123"/>
                      </a:lnTo>
                      <a:lnTo>
                        <a:pt x="93" y="123"/>
                      </a:lnTo>
                      <a:lnTo>
                        <a:pt x="93" y="121"/>
                      </a:lnTo>
                      <a:lnTo>
                        <a:pt x="93" y="123"/>
                      </a:lnTo>
                      <a:lnTo>
                        <a:pt x="93" y="121"/>
                      </a:lnTo>
                      <a:lnTo>
                        <a:pt x="90" y="121"/>
                      </a:lnTo>
                      <a:lnTo>
                        <a:pt x="93" y="121"/>
                      </a:lnTo>
                      <a:lnTo>
                        <a:pt x="90" y="121"/>
                      </a:lnTo>
                      <a:lnTo>
                        <a:pt x="90" y="119"/>
                      </a:lnTo>
                      <a:lnTo>
                        <a:pt x="93" y="119"/>
                      </a:lnTo>
                      <a:lnTo>
                        <a:pt x="93" y="116"/>
                      </a:lnTo>
                      <a:lnTo>
                        <a:pt x="93" y="119"/>
                      </a:lnTo>
                      <a:lnTo>
                        <a:pt x="93" y="116"/>
                      </a:lnTo>
                      <a:lnTo>
                        <a:pt x="95" y="116"/>
                      </a:lnTo>
                      <a:lnTo>
                        <a:pt x="98" y="116"/>
                      </a:lnTo>
                      <a:lnTo>
                        <a:pt x="98" y="119"/>
                      </a:lnTo>
                      <a:lnTo>
                        <a:pt x="95" y="119"/>
                      </a:lnTo>
                      <a:lnTo>
                        <a:pt x="98" y="121"/>
                      </a:lnTo>
                      <a:lnTo>
                        <a:pt x="100" y="121"/>
                      </a:lnTo>
                      <a:lnTo>
                        <a:pt x="102" y="121"/>
                      </a:lnTo>
                      <a:lnTo>
                        <a:pt x="105" y="121"/>
                      </a:lnTo>
                      <a:lnTo>
                        <a:pt x="105" y="119"/>
                      </a:lnTo>
                      <a:lnTo>
                        <a:pt x="107" y="119"/>
                      </a:lnTo>
                      <a:lnTo>
                        <a:pt x="107" y="121"/>
                      </a:lnTo>
                      <a:lnTo>
                        <a:pt x="107" y="119"/>
                      </a:lnTo>
                      <a:lnTo>
                        <a:pt x="107" y="121"/>
                      </a:lnTo>
                      <a:lnTo>
                        <a:pt x="109" y="121"/>
                      </a:lnTo>
                      <a:lnTo>
                        <a:pt x="109" y="119"/>
                      </a:lnTo>
                      <a:lnTo>
                        <a:pt x="107" y="119"/>
                      </a:lnTo>
                      <a:lnTo>
                        <a:pt x="109" y="119"/>
                      </a:lnTo>
                      <a:lnTo>
                        <a:pt x="112" y="119"/>
                      </a:lnTo>
                      <a:lnTo>
                        <a:pt x="114" y="119"/>
                      </a:lnTo>
                      <a:lnTo>
                        <a:pt x="112" y="119"/>
                      </a:lnTo>
                      <a:lnTo>
                        <a:pt x="109" y="119"/>
                      </a:lnTo>
                      <a:lnTo>
                        <a:pt x="109" y="116"/>
                      </a:lnTo>
                      <a:lnTo>
                        <a:pt x="107" y="116"/>
                      </a:lnTo>
                      <a:lnTo>
                        <a:pt x="107" y="114"/>
                      </a:lnTo>
                      <a:lnTo>
                        <a:pt x="107" y="112"/>
                      </a:lnTo>
                      <a:lnTo>
                        <a:pt x="105" y="112"/>
                      </a:lnTo>
                      <a:lnTo>
                        <a:pt x="105" y="109"/>
                      </a:lnTo>
                      <a:lnTo>
                        <a:pt x="107" y="107"/>
                      </a:lnTo>
                      <a:lnTo>
                        <a:pt x="107" y="104"/>
                      </a:lnTo>
                      <a:lnTo>
                        <a:pt x="107" y="107"/>
                      </a:lnTo>
                      <a:lnTo>
                        <a:pt x="107" y="104"/>
                      </a:lnTo>
                      <a:lnTo>
                        <a:pt x="107" y="102"/>
                      </a:lnTo>
                      <a:lnTo>
                        <a:pt x="107" y="100"/>
                      </a:lnTo>
                      <a:lnTo>
                        <a:pt x="107" y="102"/>
                      </a:lnTo>
                      <a:lnTo>
                        <a:pt x="107" y="100"/>
                      </a:lnTo>
                      <a:lnTo>
                        <a:pt x="107" y="102"/>
                      </a:lnTo>
                      <a:lnTo>
                        <a:pt x="105" y="102"/>
                      </a:lnTo>
                      <a:lnTo>
                        <a:pt x="105" y="100"/>
                      </a:lnTo>
                      <a:lnTo>
                        <a:pt x="105" y="97"/>
                      </a:lnTo>
                      <a:lnTo>
                        <a:pt x="105" y="95"/>
                      </a:lnTo>
                      <a:lnTo>
                        <a:pt x="105" y="93"/>
                      </a:lnTo>
                      <a:lnTo>
                        <a:pt x="105" y="90"/>
                      </a:lnTo>
                      <a:lnTo>
                        <a:pt x="105" y="93"/>
                      </a:lnTo>
                      <a:lnTo>
                        <a:pt x="102" y="90"/>
                      </a:lnTo>
                      <a:lnTo>
                        <a:pt x="102" y="88"/>
                      </a:lnTo>
                      <a:lnTo>
                        <a:pt x="102" y="85"/>
                      </a:lnTo>
                      <a:lnTo>
                        <a:pt x="100" y="85"/>
                      </a:lnTo>
                      <a:lnTo>
                        <a:pt x="100" y="83"/>
                      </a:lnTo>
                      <a:lnTo>
                        <a:pt x="100" y="85"/>
                      </a:lnTo>
                      <a:lnTo>
                        <a:pt x="98" y="83"/>
                      </a:lnTo>
                      <a:lnTo>
                        <a:pt x="98" y="81"/>
                      </a:lnTo>
                      <a:lnTo>
                        <a:pt x="98" y="78"/>
                      </a:lnTo>
                      <a:lnTo>
                        <a:pt x="95" y="78"/>
                      </a:lnTo>
                      <a:lnTo>
                        <a:pt x="95" y="76"/>
                      </a:lnTo>
                      <a:lnTo>
                        <a:pt x="98" y="76"/>
                      </a:lnTo>
                      <a:lnTo>
                        <a:pt x="98" y="73"/>
                      </a:lnTo>
                      <a:lnTo>
                        <a:pt x="98" y="71"/>
                      </a:lnTo>
                      <a:lnTo>
                        <a:pt x="95" y="71"/>
                      </a:lnTo>
                      <a:lnTo>
                        <a:pt x="95" y="69"/>
                      </a:lnTo>
                      <a:lnTo>
                        <a:pt x="95" y="71"/>
                      </a:lnTo>
                      <a:lnTo>
                        <a:pt x="95" y="69"/>
                      </a:lnTo>
                      <a:lnTo>
                        <a:pt x="93" y="69"/>
                      </a:lnTo>
                      <a:lnTo>
                        <a:pt x="95" y="69"/>
                      </a:lnTo>
                      <a:lnTo>
                        <a:pt x="93" y="69"/>
                      </a:lnTo>
                      <a:lnTo>
                        <a:pt x="93" y="66"/>
                      </a:lnTo>
                      <a:lnTo>
                        <a:pt x="95" y="66"/>
                      </a:lnTo>
                      <a:lnTo>
                        <a:pt x="95" y="69"/>
                      </a:lnTo>
                      <a:lnTo>
                        <a:pt x="98" y="66"/>
                      </a:lnTo>
                      <a:lnTo>
                        <a:pt x="98" y="69"/>
                      </a:lnTo>
                      <a:lnTo>
                        <a:pt x="98" y="66"/>
                      </a:lnTo>
                      <a:lnTo>
                        <a:pt x="98" y="69"/>
                      </a:lnTo>
                      <a:lnTo>
                        <a:pt x="100" y="69"/>
                      </a:lnTo>
                      <a:lnTo>
                        <a:pt x="102" y="69"/>
                      </a:lnTo>
                      <a:lnTo>
                        <a:pt x="102" y="71"/>
                      </a:lnTo>
                      <a:lnTo>
                        <a:pt x="105" y="71"/>
                      </a:lnTo>
                      <a:lnTo>
                        <a:pt x="107" y="71"/>
                      </a:lnTo>
                      <a:lnTo>
                        <a:pt x="109" y="69"/>
                      </a:lnTo>
                      <a:lnTo>
                        <a:pt x="112" y="69"/>
                      </a:lnTo>
                      <a:lnTo>
                        <a:pt x="114" y="69"/>
                      </a:lnTo>
                      <a:lnTo>
                        <a:pt x="116" y="69"/>
                      </a:lnTo>
                      <a:lnTo>
                        <a:pt x="116" y="71"/>
                      </a:lnTo>
                      <a:lnTo>
                        <a:pt x="116" y="73"/>
                      </a:lnTo>
                      <a:lnTo>
                        <a:pt x="114" y="73"/>
                      </a:lnTo>
                      <a:lnTo>
                        <a:pt x="114" y="76"/>
                      </a:lnTo>
                      <a:lnTo>
                        <a:pt x="116" y="78"/>
                      </a:lnTo>
                      <a:lnTo>
                        <a:pt x="116" y="81"/>
                      </a:lnTo>
                      <a:lnTo>
                        <a:pt x="119" y="81"/>
                      </a:lnTo>
                      <a:lnTo>
                        <a:pt x="119" y="83"/>
                      </a:lnTo>
                      <a:lnTo>
                        <a:pt x="119" y="85"/>
                      </a:lnTo>
                      <a:lnTo>
                        <a:pt x="121" y="85"/>
                      </a:lnTo>
                      <a:lnTo>
                        <a:pt x="121" y="83"/>
                      </a:lnTo>
                      <a:lnTo>
                        <a:pt x="124" y="83"/>
                      </a:lnTo>
                      <a:lnTo>
                        <a:pt x="126" y="83"/>
                      </a:lnTo>
                      <a:lnTo>
                        <a:pt x="128" y="83"/>
                      </a:lnTo>
                      <a:lnTo>
                        <a:pt x="128" y="85"/>
                      </a:lnTo>
                      <a:lnTo>
                        <a:pt x="131" y="85"/>
                      </a:lnTo>
                      <a:lnTo>
                        <a:pt x="133" y="85"/>
                      </a:lnTo>
                      <a:lnTo>
                        <a:pt x="135" y="85"/>
                      </a:lnTo>
                      <a:lnTo>
                        <a:pt x="138" y="85"/>
                      </a:lnTo>
                      <a:lnTo>
                        <a:pt x="140" y="85"/>
                      </a:lnTo>
                      <a:lnTo>
                        <a:pt x="143" y="85"/>
                      </a:lnTo>
                      <a:lnTo>
                        <a:pt x="145" y="85"/>
                      </a:lnTo>
                      <a:lnTo>
                        <a:pt x="147" y="88"/>
                      </a:lnTo>
                      <a:lnTo>
                        <a:pt x="150" y="88"/>
                      </a:lnTo>
                      <a:lnTo>
                        <a:pt x="150" y="90"/>
                      </a:lnTo>
                      <a:lnTo>
                        <a:pt x="150" y="88"/>
                      </a:lnTo>
                      <a:lnTo>
                        <a:pt x="152" y="88"/>
                      </a:lnTo>
                      <a:lnTo>
                        <a:pt x="154" y="88"/>
                      </a:lnTo>
                      <a:lnTo>
                        <a:pt x="157" y="88"/>
                      </a:lnTo>
                      <a:lnTo>
                        <a:pt x="157" y="85"/>
                      </a:lnTo>
                      <a:lnTo>
                        <a:pt x="159" y="85"/>
                      </a:lnTo>
                      <a:lnTo>
                        <a:pt x="162" y="83"/>
                      </a:lnTo>
                      <a:lnTo>
                        <a:pt x="164" y="83"/>
                      </a:lnTo>
                      <a:lnTo>
                        <a:pt x="164" y="81"/>
                      </a:lnTo>
                      <a:lnTo>
                        <a:pt x="166" y="81"/>
                      </a:lnTo>
                      <a:lnTo>
                        <a:pt x="169" y="81"/>
                      </a:lnTo>
                      <a:lnTo>
                        <a:pt x="171" y="81"/>
                      </a:lnTo>
                      <a:lnTo>
                        <a:pt x="173" y="81"/>
                      </a:lnTo>
                      <a:lnTo>
                        <a:pt x="173" y="78"/>
                      </a:lnTo>
                      <a:lnTo>
                        <a:pt x="176" y="78"/>
                      </a:lnTo>
                      <a:lnTo>
                        <a:pt x="176" y="81"/>
                      </a:lnTo>
                      <a:lnTo>
                        <a:pt x="178" y="81"/>
                      </a:lnTo>
                      <a:lnTo>
                        <a:pt x="181" y="81"/>
                      </a:lnTo>
                      <a:lnTo>
                        <a:pt x="181" y="78"/>
                      </a:lnTo>
                      <a:lnTo>
                        <a:pt x="181" y="76"/>
                      </a:lnTo>
                      <a:lnTo>
                        <a:pt x="183" y="76"/>
                      </a:lnTo>
                      <a:lnTo>
                        <a:pt x="183" y="78"/>
                      </a:lnTo>
                      <a:lnTo>
                        <a:pt x="185" y="78"/>
                      </a:lnTo>
                      <a:lnTo>
                        <a:pt x="185" y="81"/>
                      </a:lnTo>
                      <a:lnTo>
                        <a:pt x="185" y="83"/>
                      </a:lnTo>
                      <a:lnTo>
                        <a:pt x="185" y="81"/>
                      </a:lnTo>
                      <a:lnTo>
                        <a:pt x="185" y="78"/>
                      </a:lnTo>
                      <a:lnTo>
                        <a:pt x="183" y="78"/>
                      </a:lnTo>
                      <a:lnTo>
                        <a:pt x="183" y="76"/>
                      </a:lnTo>
                      <a:lnTo>
                        <a:pt x="181" y="76"/>
                      </a:lnTo>
                      <a:lnTo>
                        <a:pt x="181" y="78"/>
                      </a:lnTo>
                      <a:lnTo>
                        <a:pt x="181" y="81"/>
                      </a:lnTo>
                      <a:lnTo>
                        <a:pt x="178" y="81"/>
                      </a:lnTo>
                      <a:lnTo>
                        <a:pt x="176" y="81"/>
                      </a:lnTo>
                      <a:lnTo>
                        <a:pt x="176" y="78"/>
                      </a:lnTo>
                      <a:lnTo>
                        <a:pt x="173" y="78"/>
                      </a:lnTo>
                      <a:lnTo>
                        <a:pt x="173" y="81"/>
                      </a:lnTo>
                      <a:lnTo>
                        <a:pt x="171" y="81"/>
                      </a:lnTo>
                      <a:lnTo>
                        <a:pt x="169" y="81"/>
                      </a:lnTo>
                      <a:lnTo>
                        <a:pt x="166" y="81"/>
                      </a:lnTo>
                      <a:lnTo>
                        <a:pt x="164" y="81"/>
                      </a:lnTo>
                      <a:lnTo>
                        <a:pt x="162" y="81"/>
                      </a:lnTo>
                      <a:lnTo>
                        <a:pt x="162" y="78"/>
                      </a:lnTo>
                      <a:lnTo>
                        <a:pt x="162" y="81"/>
                      </a:lnTo>
                      <a:lnTo>
                        <a:pt x="164" y="81"/>
                      </a:lnTo>
                      <a:lnTo>
                        <a:pt x="164" y="78"/>
                      </a:lnTo>
                      <a:lnTo>
                        <a:pt x="162" y="78"/>
                      </a:lnTo>
                      <a:lnTo>
                        <a:pt x="159" y="78"/>
                      </a:lnTo>
                      <a:lnTo>
                        <a:pt x="159" y="76"/>
                      </a:lnTo>
                      <a:lnTo>
                        <a:pt x="162" y="73"/>
                      </a:lnTo>
                      <a:lnTo>
                        <a:pt x="162" y="71"/>
                      </a:lnTo>
                      <a:lnTo>
                        <a:pt x="164" y="71"/>
                      </a:lnTo>
                      <a:lnTo>
                        <a:pt x="162" y="71"/>
                      </a:lnTo>
                      <a:lnTo>
                        <a:pt x="164" y="71"/>
                      </a:lnTo>
                      <a:lnTo>
                        <a:pt x="162" y="69"/>
                      </a:lnTo>
                      <a:lnTo>
                        <a:pt x="162" y="71"/>
                      </a:lnTo>
                      <a:lnTo>
                        <a:pt x="162" y="69"/>
                      </a:lnTo>
                      <a:lnTo>
                        <a:pt x="164" y="71"/>
                      </a:lnTo>
                      <a:lnTo>
                        <a:pt x="164" y="69"/>
                      </a:lnTo>
                      <a:lnTo>
                        <a:pt x="164" y="66"/>
                      </a:lnTo>
                      <a:lnTo>
                        <a:pt x="166" y="66"/>
                      </a:lnTo>
                      <a:lnTo>
                        <a:pt x="169" y="66"/>
                      </a:lnTo>
                      <a:lnTo>
                        <a:pt x="171" y="64"/>
                      </a:lnTo>
                      <a:lnTo>
                        <a:pt x="173" y="64"/>
                      </a:lnTo>
                      <a:lnTo>
                        <a:pt x="173" y="62"/>
                      </a:lnTo>
                      <a:lnTo>
                        <a:pt x="176" y="62"/>
                      </a:lnTo>
                      <a:lnTo>
                        <a:pt x="178" y="62"/>
                      </a:lnTo>
                      <a:lnTo>
                        <a:pt x="178" y="59"/>
                      </a:lnTo>
                      <a:lnTo>
                        <a:pt x="181" y="59"/>
                      </a:lnTo>
                      <a:lnTo>
                        <a:pt x="183" y="59"/>
                      </a:lnTo>
                      <a:lnTo>
                        <a:pt x="185" y="59"/>
                      </a:lnTo>
                      <a:lnTo>
                        <a:pt x="188" y="59"/>
                      </a:lnTo>
                      <a:lnTo>
                        <a:pt x="190" y="57"/>
                      </a:lnTo>
                      <a:lnTo>
                        <a:pt x="192" y="57"/>
                      </a:lnTo>
                      <a:lnTo>
                        <a:pt x="195" y="57"/>
                      </a:lnTo>
                      <a:lnTo>
                        <a:pt x="192" y="57"/>
                      </a:lnTo>
                      <a:lnTo>
                        <a:pt x="195" y="57"/>
                      </a:lnTo>
                      <a:lnTo>
                        <a:pt x="197" y="57"/>
                      </a:lnTo>
                      <a:lnTo>
                        <a:pt x="197" y="54"/>
                      </a:lnTo>
                      <a:lnTo>
                        <a:pt x="200" y="54"/>
                      </a:lnTo>
                      <a:lnTo>
                        <a:pt x="200" y="52"/>
                      </a:lnTo>
                      <a:lnTo>
                        <a:pt x="202" y="52"/>
                      </a:lnTo>
                      <a:lnTo>
                        <a:pt x="202" y="50"/>
                      </a:lnTo>
                      <a:lnTo>
                        <a:pt x="204" y="50"/>
                      </a:lnTo>
                      <a:lnTo>
                        <a:pt x="207" y="47"/>
                      </a:lnTo>
                      <a:lnTo>
                        <a:pt x="207" y="45"/>
                      </a:lnTo>
                      <a:lnTo>
                        <a:pt x="209" y="43"/>
                      </a:lnTo>
                      <a:lnTo>
                        <a:pt x="209" y="45"/>
                      </a:lnTo>
                      <a:lnTo>
                        <a:pt x="211" y="45"/>
                      </a:lnTo>
                      <a:lnTo>
                        <a:pt x="214" y="45"/>
                      </a:lnTo>
                      <a:lnTo>
                        <a:pt x="211" y="45"/>
                      </a:lnTo>
                      <a:lnTo>
                        <a:pt x="211" y="43"/>
                      </a:lnTo>
                      <a:lnTo>
                        <a:pt x="211" y="45"/>
                      </a:lnTo>
                      <a:lnTo>
                        <a:pt x="211" y="43"/>
                      </a:lnTo>
                      <a:lnTo>
                        <a:pt x="209" y="43"/>
                      </a:lnTo>
                      <a:lnTo>
                        <a:pt x="209" y="40"/>
                      </a:lnTo>
                      <a:lnTo>
                        <a:pt x="211" y="40"/>
                      </a:lnTo>
                      <a:lnTo>
                        <a:pt x="209" y="40"/>
                      </a:lnTo>
                      <a:lnTo>
                        <a:pt x="209" y="38"/>
                      </a:lnTo>
                      <a:lnTo>
                        <a:pt x="209" y="35"/>
                      </a:lnTo>
                      <a:lnTo>
                        <a:pt x="211" y="35"/>
                      </a:lnTo>
                      <a:lnTo>
                        <a:pt x="209" y="35"/>
                      </a:lnTo>
                      <a:lnTo>
                        <a:pt x="209" y="33"/>
                      </a:lnTo>
                      <a:lnTo>
                        <a:pt x="209" y="31"/>
                      </a:lnTo>
                      <a:lnTo>
                        <a:pt x="209" y="28"/>
                      </a:lnTo>
                      <a:lnTo>
                        <a:pt x="211" y="28"/>
                      </a:lnTo>
                      <a:lnTo>
                        <a:pt x="211" y="26"/>
                      </a:lnTo>
                      <a:lnTo>
                        <a:pt x="209" y="26"/>
                      </a:lnTo>
                      <a:lnTo>
                        <a:pt x="209" y="24"/>
                      </a:lnTo>
                      <a:lnTo>
                        <a:pt x="209" y="21"/>
                      </a:lnTo>
                      <a:lnTo>
                        <a:pt x="209" y="19"/>
                      </a:lnTo>
                      <a:lnTo>
                        <a:pt x="211" y="19"/>
                      </a:lnTo>
                      <a:lnTo>
                        <a:pt x="211" y="16"/>
                      </a:lnTo>
                      <a:lnTo>
                        <a:pt x="211" y="14"/>
                      </a:lnTo>
                      <a:lnTo>
                        <a:pt x="209" y="14"/>
                      </a:lnTo>
                      <a:lnTo>
                        <a:pt x="211" y="14"/>
                      </a:lnTo>
                      <a:lnTo>
                        <a:pt x="209" y="14"/>
                      </a:lnTo>
                      <a:lnTo>
                        <a:pt x="209" y="12"/>
                      </a:lnTo>
                      <a:lnTo>
                        <a:pt x="211" y="12"/>
                      </a:lnTo>
                      <a:lnTo>
                        <a:pt x="214" y="9"/>
                      </a:lnTo>
                      <a:lnTo>
                        <a:pt x="214" y="7"/>
                      </a:lnTo>
                      <a:lnTo>
                        <a:pt x="216" y="7"/>
                      </a:lnTo>
                      <a:lnTo>
                        <a:pt x="219" y="7"/>
                      </a:lnTo>
                      <a:lnTo>
                        <a:pt x="221" y="7"/>
                      </a:lnTo>
                      <a:lnTo>
                        <a:pt x="221" y="5"/>
                      </a:lnTo>
                      <a:lnTo>
                        <a:pt x="223" y="5"/>
                      </a:lnTo>
                      <a:lnTo>
                        <a:pt x="226" y="5"/>
                      </a:lnTo>
                      <a:lnTo>
                        <a:pt x="228" y="5"/>
                      </a:lnTo>
                      <a:lnTo>
                        <a:pt x="226" y="5"/>
                      </a:lnTo>
                      <a:lnTo>
                        <a:pt x="228" y="5"/>
                      </a:lnTo>
                      <a:lnTo>
                        <a:pt x="228" y="2"/>
                      </a:lnTo>
                      <a:lnTo>
                        <a:pt x="228" y="5"/>
                      </a:lnTo>
                      <a:lnTo>
                        <a:pt x="230" y="5"/>
                      </a:lnTo>
                      <a:lnTo>
                        <a:pt x="228" y="5"/>
                      </a:lnTo>
                      <a:lnTo>
                        <a:pt x="230" y="5"/>
                      </a:lnTo>
                      <a:lnTo>
                        <a:pt x="230" y="2"/>
                      </a:lnTo>
                      <a:lnTo>
                        <a:pt x="228" y="2"/>
                      </a:lnTo>
                      <a:lnTo>
                        <a:pt x="230" y="2"/>
                      </a:lnTo>
                      <a:lnTo>
                        <a:pt x="230" y="5"/>
                      </a:lnTo>
                      <a:lnTo>
                        <a:pt x="233" y="2"/>
                      </a:lnTo>
                      <a:lnTo>
                        <a:pt x="233" y="5"/>
                      </a:lnTo>
                      <a:lnTo>
                        <a:pt x="233" y="2"/>
                      </a:lnTo>
                      <a:lnTo>
                        <a:pt x="235" y="2"/>
                      </a:lnTo>
                      <a:lnTo>
                        <a:pt x="238" y="2"/>
                      </a:lnTo>
                      <a:lnTo>
                        <a:pt x="240" y="2"/>
                      </a:lnTo>
                      <a:lnTo>
                        <a:pt x="242" y="0"/>
                      </a:lnTo>
                      <a:lnTo>
                        <a:pt x="242" y="2"/>
                      </a:lnTo>
                      <a:lnTo>
                        <a:pt x="242" y="5"/>
                      </a:lnTo>
                      <a:lnTo>
                        <a:pt x="245" y="5"/>
                      </a:lnTo>
                      <a:lnTo>
                        <a:pt x="245" y="7"/>
                      </a:lnTo>
                      <a:lnTo>
                        <a:pt x="242" y="9"/>
                      </a:lnTo>
                      <a:lnTo>
                        <a:pt x="245" y="9"/>
                      </a:lnTo>
                      <a:lnTo>
                        <a:pt x="245" y="12"/>
                      </a:lnTo>
                      <a:lnTo>
                        <a:pt x="245" y="14"/>
                      </a:lnTo>
                      <a:lnTo>
                        <a:pt x="247" y="14"/>
                      </a:lnTo>
                      <a:lnTo>
                        <a:pt x="247" y="16"/>
                      </a:lnTo>
                      <a:lnTo>
                        <a:pt x="249" y="16"/>
                      </a:lnTo>
                      <a:lnTo>
                        <a:pt x="249" y="19"/>
                      </a:lnTo>
                      <a:lnTo>
                        <a:pt x="252" y="19"/>
                      </a:lnTo>
                      <a:lnTo>
                        <a:pt x="254" y="19"/>
                      </a:lnTo>
                      <a:lnTo>
                        <a:pt x="254" y="16"/>
                      </a:lnTo>
                      <a:lnTo>
                        <a:pt x="256" y="16"/>
                      </a:lnTo>
                      <a:lnTo>
                        <a:pt x="259" y="16"/>
                      </a:lnTo>
                      <a:lnTo>
                        <a:pt x="261" y="16"/>
                      </a:lnTo>
                      <a:lnTo>
                        <a:pt x="261" y="14"/>
                      </a:lnTo>
                      <a:lnTo>
                        <a:pt x="261" y="16"/>
                      </a:lnTo>
                      <a:lnTo>
                        <a:pt x="264" y="16"/>
                      </a:lnTo>
                      <a:lnTo>
                        <a:pt x="264" y="19"/>
                      </a:lnTo>
                      <a:lnTo>
                        <a:pt x="266" y="19"/>
                      </a:lnTo>
                      <a:lnTo>
                        <a:pt x="266" y="21"/>
                      </a:lnTo>
                      <a:lnTo>
                        <a:pt x="264" y="21"/>
                      </a:lnTo>
                      <a:lnTo>
                        <a:pt x="266" y="21"/>
                      </a:lnTo>
                      <a:lnTo>
                        <a:pt x="266" y="24"/>
                      </a:lnTo>
                      <a:lnTo>
                        <a:pt x="266" y="26"/>
                      </a:lnTo>
                      <a:lnTo>
                        <a:pt x="266" y="28"/>
                      </a:lnTo>
                      <a:lnTo>
                        <a:pt x="268" y="28"/>
                      </a:lnTo>
                      <a:lnTo>
                        <a:pt x="271" y="31"/>
                      </a:lnTo>
                      <a:lnTo>
                        <a:pt x="271" y="28"/>
                      </a:lnTo>
                      <a:lnTo>
                        <a:pt x="273" y="28"/>
                      </a:lnTo>
                      <a:lnTo>
                        <a:pt x="273" y="31"/>
                      </a:lnTo>
                      <a:lnTo>
                        <a:pt x="275" y="31"/>
                      </a:lnTo>
                      <a:lnTo>
                        <a:pt x="275" y="28"/>
                      </a:lnTo>
                      <a:lnTo>
                        <a:pt x="275" y="31"/>
                      </a:lnTo>
                      <a:lnTo>
                        <a:pt x="278" y="31"/>
                      </a:lnTo>
                      <a:lnTo>
                        <a:pt x="278" y="33"/>
                      </a:lnTo>
                      <a:lnTo>
                        <a:pt x="278" y="35"/>
                      </a:lnTo>
                      <a:lnTo>
                        <a:pt x="278" y="38"/>
                      </a:lnTo>
                      <a:lnTo>
                        <a:pt x="280" y="38"/>
                      </a:lnTo>
                      <a:lnTo>
                        <a:pt x="283" y="38"/>
                      </a:lnTo>
                      <a:lnTo>
                        <a:pt x="283" y="35"/>
                      </a:lnTo>
                      <a:lnTo>
                        <a:pt x="283" y="38"/>
                      </a:lnTo>
                      <a:lnTo>
                        <a:pt x="285" y="38"/>
                      </a:lnTo>
                      <a:lnTo>
                        <a:pt x="285" y="35"/>
                      </a:lnTo>
                      <a:lnTo>
                        <a:pt x="285" y="38"/>
                      </a:lnTo>
                      <a:lnTo>
                        <a:pt x="287" y="38"/>
                      </a:lnTo>
                      <a:lnTo>
                        <a:pt x="290" y="38"/>
                      </a:lnTo>
                      <a:lnTo>
                        <a:pt x="290" y="35"/>
                      </a:lnTo>
                      <a:lnTo>
                        <a:pt x="290" y="38"/>
                      </a:lnTo>
                      <a:lnTo>
                        <a:pt x="292" y="38"/>
                      </a:lnTo>
                      <a:lnTo>
                        <a:pt x="294" y="38"/>
                      </a:lnTo>
                      <a:lnTo>
                        <a:pt x="294" y="40"/>
                      </a:lnTo>
                      <a:lnTo>
                        <a:pt x="297" y="40"/>
                      </a:lnTo>
                      <a:lnTo>
                        <a:pt x="297" y="43"/>
                      </a:lnTo>
                      <a:lnTo>
                        <a:pt x="294" y="43"/>
                      </a:lnTo>
                      <a:lnTo>
                        <a:pt x="294" y="45"/>
                      </a:lnTo>
                      <a:lnTo>
                        <a:pt x="294" y="47"/>
                      </a:lnTo>
                      <a:lnTo>
                        <a:pt x="297" y="47"/>
                      </a:lnTo>
                      <a:lnTo>
                        <a:pt x="297" y="50"/>
                      </a:lnTo>
                      <a:lnTo>
                        <a:pt x="297" y="52"/>
                      </a:lnTo>
                      <a:lnTo>
                        <a:pt x="294" y="52"/>
                      </a:lnTo>
                      <a:lnTo>
                        <a:pt x="294" y="54"/>
                      </a:lnTo>
                      <a:lnTo>
                        <a:pt x="297" y="54"/>
                      </a:lnTo>
                      <a:lnTo>
                        <a:pt x="297" y="57"/>
                      </a:lnTo>
                      <a:lnTo>
                        <a:pt x="299" y="57"/>
                      </a:lnTo>
                      <a:lnTo>
                        <a:pt x="299" y="54"/>
                      </a:lnTo>
                      <a:lnTo>
                        <a:pt x="302" y="54"/>
                      </a:lnTo>
                      <a:lnTo>
                        <a:pt x="302" y="57"/>
                      </a:lnTo>
                      <a:lnTo>
                        <a:pt x="304" y="57"/>
                      </a:lnTo>
                      <a:lnTo>
                        <a:pt x="306" y="57"/>
                      </a:lnTo>
                      <a:lnTo>
                        <a:pt x="309" y="54"/>
                      </a:lnTo>
                      <a:lnTo>
                        <a:pt x="311" y="54"/>
                      </a:lnTo>
                      <a:lnTo>
                        <a:pt x="313" y="54"/>
                      </a:lnTo>
                      <a:lnTo>
                        <a:pt x="313" y="52"/>
                      </a:lnTo>
                      <a:lnTo>
                        <a:pt x="313" y="50"/>
                      </a:lnTo>
                      <a:lnTo>
                        <a:pt x="313" y="47"/>
                      </a:lnTo>
                      <a:lnTo>
                        <a:pt x="316" y="47"/>
                      </a:lnTo>
                      <a:lnTo>
                        <a:pt x="316" y="45"/>
                      </a:lnTo>
                      <a:lnTo>
                        <a:pt x="318" y="45"/>
                      </a:lnTo>
                      <a:lnTo>
                        <a:pt x="318" y="47"/>
                      </a:lnTo>
                      <a:lnTo>
                        <a:pt x="318" y="50"/>
                      </a:lnTo>
                      <a:lnTo>
                        <a:pt x="316" y="50"/>
                      </a:lnTo>
                      <a:lnTo>
                        <a:pt x="318" y="52"/>
                      </a:lnTo>
                      <a:lnTo>
                        <a:pt x="316" y="54"/>
                      </a:lnTo>
                      <a:lnTo>
                        <a:pt x="316" y="57"/>
                      </a:lnTo>
                      <a:lnTo>
                        <a:pt x="318" y="57"/>
                      </a:lnTo>
                      <a:lnTo>
                        <a:pt x="318" y="59"/>
                      </a:lnTo>
                      <a:lnTo>
                        <a:pt x="318" y="62"/>
                      </a:lnTo>
                      <a:lnTo>
                        <a:pt x="318" y="64"/>
                      </a:lnTo>
                      <a:lnTo>
                        <a:pt x="321" y="64"/>
                      </a:lnTo>
                      <a:lnTo>
                        <a:pt x="323" y="64"/>
                      </a:lnTo>
                      <a:lnTo>
                        <a:pt x="325" y="64"/>
                      </a:lnTo>
                      <a:lnTo>
                        <a:pt x="325" y="66"/>
                      </a:lnTo>
                      <a:lnTo>
                        <a:pt x="325" y="64"/>
                      </a:lnTo>
                      <a:lnTo>
                        <a:pt x="325" y="66"/>
                      </a:lnTo>
                      <a:lnTo>
                        <a:pt x="328" y="66"/>
                      </a:lnTo>
                      <a:lnTo>
                        <a:pt x="328" y="69"/>
                      </a:lnTo>
                      <a:lnTo>
                        <a:pt x="328" y="66"/>
                      </a:lnTo>
                      <a:lnTo>
                        <a:pt x="328" y="69"/>
                      </a:lnTo>
                      <a:lnTo>
                        <a:pt x="330" y="69"/>
                      </a:lnTo>
                      <a:lnTo>
                        <a:pt x="332" y="69"/>
                      </a:lnTo>
                      <a:lnTo>
                        <a:pt x="335" y="71"/>
                      </a:lnTo>
                      <a:lnTo>
                        <a:pt x="332" y="71"/>
                      </a:lnTo>
                      <a:lnTo>
                        <a:pt x="332" y="73"/>
                      </a:lnTo>
                      <a:lnTo>
                        <a:pt x="332" y="71"/>
                      </a:lnTo>
                      <a:lnTo>
                        <a:pt x="335" y="71"/>
                      </a:lnTo>
                      <a:lnTo>
                        <a:pt x="337" y="73"/>
                      </a:lnTo>
                      <a:lnTo>
                        <a:pt x="337" y="76"/>
                      </a:lnTo>
                      <a:lnTo>
                        <a:pt x="337" y="78"/>
                      </a:lnTo>
                      <a:lnTo>
                        <a:pt x="340" y="78"/>
                      </a:lnTo>
                      <a:lnTo>
                        <a:pt x="342" y="76"/>
                      </a:lnTo>
                      <a:lnTo>
                        <a:pt x="342" y="78"/>
                      </a:lnTo>
                      <a:lnTo>
                        <a:pt x="344" y="78"/>
                      </a:lnTo>
                      <a:lnTo>
                        <a:pt x="344" y="76"/>
                      </a:lnTo>
                      <a:lnTo>
                        <a:pt x="347" y="76"/>
                      </a:lnTo>
                      <a:lnTo>
                        <a:pt x="349" y="76"/>
                      </a:lnTo>
                      <a:lnTo>
                        <a:pt x="351" y="76"/>
                      </a:lnTo>
                      <a:lnTo>
                        <a:pt x="351" y="78"/>
                      </a:lnTo>
                      <a:lnTo>
                        <a:pt x="354" y="78"/>
                      </a:lnTo>
                      <a:lnTo>
                        <a:pt x="354" y="81"/>
                      </a:lnTo>
                      <a:lnTo>
                        <a:pt x="356" y="81"/>
                      </a:lnTo>
                      <a:lnTo>
                        <a:pt x="359" y="81"/>
                      </a:lnTo>
                      <a:lnTo>
                        <a:pt x="359" y="78"/>
                      </a:lnTo>
                      <a:lnTo>
                        <a:pt x="361" y="78"/>
                      </a:lnTo>
                      <a:lnTo>
                        <a:pt x="363" y="78"/>
                      </a:lnTo>
                      <a:lnTo>
                        <a:pt x="366" y="78"/>
                      </a:lnTo>
                      <a:lnTo>
                        <a:pt x="366" y="81"/>
                      </a:lnTo>
                      <a:lnTo>
                        <a:pt x="368" y="81"/>
                      </a:lnTo>
                      <a:lnTo>
                        <a:pt x="370" y="81"/>
                      </a:lnTo>
                      <a:lnTo>
                        <a:pt x="370" y="78"/>
                      </a:lnTo>
                      <a:lnTo>
                        <a:pt x="370" y="81"/>
                      </a:lnTo>
                      <a:lnTo>
                        <a:pt x="373" y="81"/>
                      </a:lnTo>
                      <a:lnTo>
                        <a:pt x="373" y="83"/>
                      </a:lnTo>
                      <a:lnTo>
                        <a:pt x="375" y="83"/>
                      </a:lnTo>
                      <a:lnTo>
                        <a:pt x="375" y="85"/>
                      </a:lnTo>
                      <a:lnTo>
                        <a:pt x="373" y="85"/>
                      </a:lnTo>
                      <a:lnTo>
                        <a:pt x="375" y="85"/>
                      </a:lnTo>
                      <a:lnTo>
                        <a:pt x="375" y="88"/>
                      </a:lnTo>
                      <a:lnTo>
                        <a:pt x="377" y="88"/>
                      </a:lnTo>
                      <a:lnTo>
                        <a:pt x="377" y="90"/>
                      </a:lnTo>
                      <a:lnTo>
                        <a:pt x="377" y="93"/>
                      </a:lnTo>
                      <a:lnTo>
                        <a:pt x="380" y="93"/>
                      </a:lnTo>
                      <a:lnTo>
                        <a:pt x="380" y="95"/>
                      </a:lnTo>
                      <a:lnTo>
                        <a:pt x="382" y="95"/>
                      </a:lnTo>
                      <a:lnTo>
                        <a:pt x="385" y="95"/>
                      </a:lnTo>
                      <a:lnTo>
                        <a:pt x="385" y="93"/>
                      </a:lnTo>
                      <a:lnTo>
                        <a:pt x="382" y="93"/>
                      </a:lnTo>
                      <a:lnTo>
                        <a:pt x="385" y="93"/>
                      </a:lnTo>
                      <a:lnTo>
                        <a:pt x="387" y="93"/>
                      </a:lnTo>
                      <a:lnTo>
                        <a:pt x="387" y="90"/>
                      </a:lnTo>
                      <a:lnTo>
                        <a:pt x="389" y="90"/>
                      </a:lnTo>
                      <a:lnTo>
                        <a:pt x="389" y="93"/>
                      </a:lnTo>
                      <a:lnTo>
                        <a:pt x="389" y="95"/>
                      </a:lnTo>
                      <a:lnTo>
                        <a:pt x="389" y="97"/>
                      </a:lnTo>
                      <a:lnTo>
                        <a:pt x="392" y="97"/>
                      </a:lnTo>
                      <a:lnTo>
                        <a:pt x="392" y="95"/>
                      </a:lnTo>
                      <a:lnTo>
                        <a:pt x="394" y="95"/>
                      </a:lnTo>
                      <a:lnTo>
                        <a:pt x="394" y="97"/>
                      </a:lnTo>
                      <a:lnTo>
                        <a:pt x="396" y="95"/>
                      </a:lnTo>
                      <a:lnTo>
                        <a:pt x="399" y="97"/>
                      </a:lnTo>
                      <a:lnTo>
                        <a:pt x="399" y="95"/>
                      </a:lnTo>
                      <a:lnTo>
                        <a:pt x="401" y="95"/>
                      </a:lnTo>
                      <a:lnTo>
                        <a:pt x="401" y="93"/>
                      </a:lnTo>
                      <a:lnTo>
                        <a:pt x="404" y="93"/>
                      </a:lnTo>
                      <a:lnTo>
                        <a:pt x="404" y="95"/>
                      </a:lnTo>
                      <a:lnTo>
                        <a:pt x="406" y="95"/>
                      </a:lnTo>
                      <a:lnTo>
                        <a:pt x="406" y="97"/>
                      </a:lnTo>
                      <a:lnTo>
                        <a:pt x="408" y="97"/>
                      </a:lnTo>
                      <a:lnTo>
                        <a:pt x="411" y="100"/>
                      </a:lnTo>
                      <a:lnTo>
                        <a:pt x="413" y="100"/>
                      </a:lnTo>
                      <a:lnTo>
                        <a:pt x="415" y="100"/>
                      </a:lnTo>
                      <a:lnTo>
                        <a:pt x="418" y="100"/>
                      </a:lnTo>
                      <a:lnTo>
                        <a:pt x="420" y="100"/>
                      </a:lnTo>
                      <a:lnTo>
                        <a:pt x="420" y="102"/>
                      </a:lnTo>
                      <a:lnTo>
                        <a:pt x="423" y="100"/>
                      </a:lnTo>
                      <a:lnTo>
                        <a:pt x="423" y="102"/>
                      </a:lnTo>
                      <a:lnTo>
                        <a:pt x="425" y="102"/>
                      </a:lnTo>
                      <a:lnTo>
                        <a:pt x="427" y="102"/>
                      </a:lnTo>
                      <a:lnTo>
                        <a:pt x="427" y="104"/>
                      </a:lnTo>
                      <a:lnTo>
                        <a:pt x="430" y="104"/>
                      </a:lnTo>
                      <a:lnTo>
                        <a:pt x="427" y="104"/>
                      </a:lnTo>
                      <a:lnTo>
                        <a:pt x="427" y="107"/>
                      </a:lnTo>
                      <a:lnTo>
                        <a:pt x="425" y="109"/>
                      </a:lnTo>
                      <a:lnTo>
                        <a:pt x="425" y="112"/>
                      </a:lnTo>
                      <a:lnTo>
                        <a:pt x="423" y="112"/>
                      </a:lnTo>
                      <a:lnTo>
                        <a:pt x="423" y="114"/>
                      </a:lnTo>
                      <a:lnTo>
                        <a:pt x="420" y="114"/>
                      </a:lnTo>
                      <a:lnTo>
                        <a:pt x="420" y="116"/>
                      </a:lnTo>
                      <a:lnTo>
                        <a:pt x="418" y="116"/>
                      </a:lnTo>
                      <a:lnTo>
                        <a:pt x="418" y="119"/>
                      </a:lnTo>
                      <a:lnTo>
                        <a:pt x="415" y="119"/>
                      </a:lnTo>
                      <a:lnTo>
                        <a:pt x="415" y="121"/>
                      </a:lnTo>
                      <a:lnTo>
                        <a:pt x="415" y="123"/>
                      </a:lnTo>
                      <a:lnTo>
                        <a:pt x="415" y="126"/>
                      </a:lnTo>
                      <a:lnTo>
                        <a:pt x="413" y="126"/>
                      </a:lnTo>
                      <a:lnTo>
                        <a:pt x="413" y="128"/>
                      </a:lnTo>
                      <a:lnTo>
                        <a:pt x="413" y="131"/>
                      </a:lnTo>
                      <a:lnTo>
                        <a:pt x="413" y="133"/>
                      </a:lnTo>
                      <a:lnTo>
                        <a:pt x="413" y="135"/>
                      </a:lnTo>
                      <a:lnTo>
                        <a:pt x="411" y="135"/>
                      </a:lnTo>
                      <a:lnTo>
                        <a:pt x="411" y="138"/>
                      </a:lnTo>
                      <a:lnTo>
                        <a:pt x="411" y="140"/>
                      </a:lnTo>
                      <a:lnTo>
                        <a:pt x="408" y="140"/>
                      </a:lnTo>
                      <a:lnTo>
                        <a:pt x="408" y="142"/>
                      </a:lnTo>
                      <a:lnTo>
                        <a:pt x="408" y="145"/>
                      </a:lnTo>
                      <a:lnTo>
                        <a:pt x="408" y="147"/>
                      </a:lnTo>
                      <a:lnTo>
                        <a:pt x="408" y="150"/>
                      </a:lnTo>
                      <a:lnTo>
                        <a:pt x="408" y="152"/>
                      </a:lnTo>
                      <a:lnTo>
                        <a:pt x="408" y="154"/>
                      </a:lnTo>
                      <a:lnTo>
                        <a:pt x="408" y="157"/>
                      </a:lnTo>
                      <a:lnTo>
                        <a:pt x="406" y="157"/>
                      </a:lnTo>
                      <a:lnTo>
                        <a:pt x="408" y="157"/>
                      </a:lnTo>
                      <a:lnTo>
                        <a:pt x="406" y="159"/>
                      </a:lnTo>
                      <a:lnTo>
                        <a:pt x="406" y="161"/>
                      </a:lnTo>
                      <a:lnTo>
                        <a:pt x="406" y="164"/>
                      </a:lnTo>
                      <a:lnTo>
                        <a:pt x="406" y="166"/>
                      </a:lnTo>
                      <a:lnTo>
                        <a:pt x="408" y="169"/>
                      </a:lnTo>
                      <a:lnTo>
                        <a:pt x="408" y="171"/>
                      </a:lnTo>
                      <a:lnTo>
                        <a:pt x="406" y="171"/>
                      </a:lnTo>
                      <a:lnTo>
                        <a:pt x="406" y="173"/>
                      </a:lnTo>
                      <a:lnTo>
                        <a:pt x="406" y="176"/>
                      </a:lnTo>
                      <a:lnTo>
                        <a:pt x="404" y="176"/>
                      </a:lnTo>
                      <a:lnTo>
                        <a:pt x="404" y="173"/>
                      </a:lnTo>
                      <a:lnTo>
                        <a:pt x="404" y="176"/>
                      </a:lnTo>
                      <a:lnTo>
                        <a:pt x="401" y="176"/>
                      </a:lnTo>
                      <a:lnTo>
                        <a:pt x="401" y="178"/>
                      </a:lnTo>
                      <a:lnTo>
                        <a:pt x="399" y="176"/>
                      </a:lnTo>
                      <a:lnTo>
                        <a:pt x="399" y="178"/>
                      </a:lnTo>
                      <a:lnTo>
                        <a:pt x="396" y="178"/>
                      </a:lnTo>
                      <a:lnTo>
                        <a:pt x="396" y="176"/>
                      </a:lnTo>
                      <a:lnTo>
                        <a:pt x="396" y="178"/>
                      </a:lnTo>
                      <a:lnTo>
                        <a:pt x="394" y="176"/>
                      </a:lnTo>
                      <a:lnTo>
                        <a:pt x="396" y="173"/>
                      </a:lnTo>
                      <a:lnTo>
                        <a:pt x="394" y="173"/>
                      </a:lnTo>
                      <a:lnTo>
                        <a:pt x="392" y="173"/>
                      </a:lnTo>
                      <a:lnTo>
                        <a:pt x="389" y="173"/>
                      </a:lnTo>
                      <a:lnTo>
                        <a:pt x="389" y="176"/>
                      </a:lnTo>
                      <a:lnTo>
                        <a:pt x="387" y="176"/>
                      </a:lnTo>
                      <a:lnTo>
                        <a:pt x="387" y="178"/>
                      </a:lnTo>
                      <a:lnTo>
                        <a:pt x="385" y="178"/>
                      </a:lnTo>
                      <a:lnTo>
                        <a:pt x="385" y="180"/>
                      </a:lnTo>
                      <a:lnTo>
                        <a:pt x="387" y="180"/>
                      </a:lnTo>
                      <a:lnTo>
                        <a:pt x="389" y="180"/>
                      </a:lnTo>
                      <a:lnTo>
                        <a:pt x="392" y="180"/>
                      </a:lnTo>
                      <a:lnTo>
                        <a:pt x="389" y="180"/>
                      </a:lnTo>
                      <a:lnTo>
                        <a:pt x="389" y="183"/>
                      </a:lnTo>
                      <a:lnTo>
                        <a:pt x="387" y="183"/>
                      </a:lnTo>
                      <a:lnTo>
                        <a:pt x="387" y="185"/>
                      </a:lnTo>
                      <a:lnTo>
                        <a:pt x="387" y="188"/>
                      </a:lnTo>
                      <a:lnTo>
                        <a:pt x="385" y="188"/>
                      </a:lnTo>
                      <a:lnTo>
                        <a:pt x="385" y="190"/>
                      </a:lnTo>
                      <a:lnTo>
                        <a:pt x="382" y="190"/>
                      </a:lnTo>
                      <a:lnTo>
                        <a:pt x="382" y="192"/>
                      </a:lnTo>
                      <a:lnTo>
                        <a:pt x="380" y="192"/>
                      </a:lnTo>
                      <a:lnTo>
                        <a:pt x="380" y="195"/>
                      </a:lnTo>
                      <a:lnTo>
                        <a:pt x="377" y="195"/>
                      </a:lnTo>
                      <a:lnTo>
                        <a:pt x="380" y="195"/>
                      </a:lnTo>
                      <a:lnTo>
                        <a:pt x="377" y="197"/>
                      </a:lnTo>
                      <a:lnTo>
                        <a:pt x="375" y="197"/>
                      </a:lnTo>
                      <a:lnTo>
                        <a:pt x="375" y="199"/>
                      </a:lnTo>
                      <a:lnTo>
                        <a:pt x="373" y="199"/>
                      </a:lnTo>
                      <a:lnTo>
                        <a:pt x="370" y="199"/>
                      </a:lnTo>
                      <a:lnTo>
                        <a:pt x="370" y="202"/>
                      </a:lnTo>
                      <a:lnTo>
                        <a:pt x="370" y="204"/>
                      </a:lnTo>
                      <a:lnTo>
                        <a:pt x="370" y="207"/>
                      </a:lnTo>
                      <a:lnTo>
                        <a:pt x="370" y="209"/>
                      </a:lnTo>
                      <a:lnTo>
                        <a:pt x="368" y="209"/>
                      </a:lnTo>
                      <a:lnTo>
                        <a:pt x="368" y="211"/>
                      </a:lnTo>
                      <a:lnTo>
                        <a:pt x="366" y="211"/>
                      </a:lnTo>
                      <a:lnTo>
                        <a:pt x="366" y="214"/>
                      </a:lnTo>
                      <a:lnTo>
                        <a:pt x="363" y="214"/>
                      </a:lnTo>
                      <a:lnTo>
                        <a:pt x="363" y="216"/>
                      </a:lnTo>
                      <a:lnTo>
                        <a:pt x="361" y="216"/>
                      </a:lnTo>
                      <a:lnTo>
                        <a:pt x="359" y="218"/>
                      </a:lnTo>
                      <a:lnTo>
                        <a:pt x="361" y="218"/>
                      </a:lnTo>
                      <a:lnTo>
                        <a:pt x="361" y="221"/>
                      </a:lnTo>
                      <a:lnTo>
                        <a:pt x="359" y="221"/>
                      </a:lnTo>
                      <a:lnTo>
                        <a:pt x="359" y="223"/>
                      </a:lnTo>
                      <a:lnTo>
                        <a:pt x="359" y="226"/>
                      </a:lnTo>
                      <a:lnTo>
                        <a:pt x="361" y="226"/>
                      </a:lnTo>
                      <a:lnTo>
                        <a:pt x="361" y="228"/>
                      </a:lnTo>
                      <a:lnTo>
                        <a:pt x="361" y="230"/>
                      </a:lnTo>
                      <a:lnTo>
                        <a:pt x="359" y="233"/>
                      </a:lnTo>
                      <a:lnTo>
                        <a:pt x="361" y="233"/>
                      </a:lnTo>
                      <a:lnTo>
                        <a:pt x="359" y="233"/>
                      </a:lnTo>
                      <a:lnTo>
                        <a:pt x="356" y="235"/>
                      </a:lnTo>
                      <a:lnTo>
                        <a:pt x="356" y="233"/>
                      </a:lnTo>
                      <a:lnTo>
                        <a:pt x="356" y="235"/>
                      </a:lnTo>
                      <a:lnTo>
                        <a:pt x="354" y="235"/>
                      </a:lnTo>
                      <a:lnTo>
                        <a:pt x="356" y="235"/>
                      </a:lnTo>
                      <a:lnTo>
                        <a:pt x="356" y="237"/>
                      </a:lnTo>
                      <a:lnTo>
                        <a:pt x="354" y="237"/>
                      </a:lnTo>
                      <a:lnTo>
                        <a:pt x="354" y="240"/>
                      </a:lnTo>
                      <a:lnTo>
                        <a:pt x="354" y="237"/>
                      </a:lnTo>
                      <a:lnTo>
                        <a:pt x="356" y="237"/>
                      </a:lnTo>
                      <a:lnTo>
                        <a:pt x="359" y="237"/>
                      </a:lnTo>
                      <a:lnTo>
                        <a:pt x="361" y="237"/>
                      </a:lnTo>
                      <a:lnTo>
                        <a:pt x="361" y="235"/>
                      </a:lnTo>
                      <a:lnTo>
                        <a:pt x="363" y="235"/>
                      </a:lnTo>
                      <a:lnTo>
                        <a:pt x="366" y="235"/>
                      </a:lnTo>
                      <a:lnTo>
                        <a:pt x="366" y="233"/>
                      </a:lnTo>
                      <a:lnTo>
                        <a:pt x="363" y="233"/>
                      </a:lnTo>
                      <a:lnTo>
                        <a:pt x="363" y="230"/>
                      </a:lnTo>
                      <a:lnTo>
                        <a:pt x="363" y="228"/>
                      </a:lnTo>
                      <a:lnTo>
                        <a:pt x="366" y="226"/>
                      </a:lnTo>
                      <a:lnTo>
                        <a:pt x="368" y="226"/>
                      </a:lnTo>
                      <a:lnTo>
                        <a:pt x="370" y="226"/>
                      </a:lnTo>
                      <a:lnTo>
                        <a:pt x="373" y="223"/>
                      </a:lnTo>
                      <a:lnTo>
                        <a:pt x="377" y="223"/>
                      </a:lnTo>
                      <a:lnTo>
                        <a:pt x="382" y="226"/>
                      </a:lnTo>
                      <a:lnTo>
                        <a:pt x="382" y="228"/>
                      </a:lnTo>
                      <a:lnTo>
                        <a:pt x="382" y="230"/>
                      </a:lnTo>
                      <a:lnTo>
                        <a:pt x="385" y="230"/>
                      </a:lnTo>
                      <a:lnTo>
                        <a:pt x="385" y="233"/>
                      </a:lnTo>
                      <a:lnTo>
                        <a:pt x="382" y="233"/>
                      </a:lnTo>
                      <a:lnTo>
                        <a:pt x="382" y="235"/>
                      </a:lnTo>
                      <a:lnTo>
                        <a:pt x="382" y="237"/>
                      </a:lnTo>
                      <a:lnTo>
                        <a:pt x="385" y="240"/>
                      </a:lnTo>
                      <a:lnTo>
                        <a:pt x="385" y="242"/>
                      </a:lnTo>
                      <a:lnTo>
                        <a:pt x="387" y="242"/>
                      </a:lnTo>
                      <a:lnTo>
                        <a:pt x="387" y="245"/>
                      </a:lnTo>
                      <a:lnTo>
                        <a:pt x="389" y="245"/>
                      </a:lnTo>
                      <a:lnTo>
                        <a:pt x="389" y="247"/>
                      </a:lnTo>
                      <a:lnTo>
                        <a:pt x="389" y="249"/>
                      </a:lnTo>
                      <a:lnTo>
                        <a:pt x="389" y="252"/>
                      </a:lnTo>
                      <a:lnTo>
                        <a:pt x="387" y="252"/>
                      </a:lnTo>
                      <a:lnTo>
                        <a:pt x="385" y="252"/>
                      </a:lnTo>
                      <a:lnTo>
                        <a:pt x="382" y="252"/>
                      </a:lnTo>
                      <a:lnTo>
                        <a:pt x="382" y="254"/>
                      </a:lnTo>
                      <a:lnTo>
                        <a:pt x="382" y="256"/>
                      </a:lnTo>
                      <a:lnTo>
                        <a:pt x="382" y="259"/>
                      </a:lnTo>
                      <a:lnTo>
                        <a:pt x="385" y="259"/>
                      </a:lnTo>
                      <a:lnTo>
                        <a:pt x="385" y="261"/>
                      </a:lnTo>
                      <a:lnTo>
                        <a:pt x="387" y="261"/>
                      </a:lnTo>
                      <a:lnTo>
                        <a:pt x="389" y="261"/>
                      </a:lnTo>
                      <a:lnTo>
                        <a:pt x="389" y="264"/>
                      </a:lnTo>
                      <a:lnTo>
                        <a:pt x="387" y="264"/>
                      </a:lnTo>
                      <a:lnTo>
                        <a:pt x="389" y="266"/>
                      </a:lnTo>
                      <a:lnTo>
                        <a:pt x="389" y="268"/>
                      </a:lnTo>
                      <a:lnTo>
                        <a:pt x="392" y="268"/>
                      </a:lnTo>
                      <a:lnTo>
                        <a:pt x="389" y="268"/>
                      </a:lnTo>
                      <a:lnTo>
                        <a:pt x="389" y="271"/>
                      </a:lnTo>
                      <a:lnTo>
                        <a:pt x="392" y="271"/>
                      </a:lnTo>
                      <a:lnTo>
                        <a:pt x="394" y="271"/>
                      </a:lnTo>
                      <a:lnTo>
                        <a:pt x="394" y="273"/>
                      </a:lnTo>
                      <a:lnTo>
                        <a:pt x="394" y="275"/>
                      </a:lnTo>
                      <a:lnTo>
                        <a:pt x="392" y="275"/>
                      </a:lnTo>
                      <a:lnTo>
                        <a:pt x="392" y="278"/>
                      </a:lnTo>
                      <a:lnTo>
                        <a:pt x="394" y="278"/>
                      </a:lnTo>
                      <a:lnTo>
                        <a:pt x="394" y="280"/>
                      </a:lnTo>
                      <a:lnTo>
                        <a:pt x="392" y="280"/>
                      </a:lnTo>
                      <a:lnTo>
                        <a:pt x="392" y="283"/>
                      </a:lnTo>
                      <a:lnTo>
                        <a:pt x="389" y="280"/>
                      </a:lnTo>
                      <a:lnTo>
                        <a:pt x="389" y="283"/>
                      </a:lnTo>
                      <a:lnTo>
                        <a:pt x="387" y="283"/>
                      </a:lnTo>
                      <a:lnTo>
                        <a:pt x="385" y="285"/>
                      </a:lnTo>
                      <a:lnTo>
                        <a:pt x="382" y="285"/>
                      </a:lnTo>
                      <a:lnTo>
                        <a:pt x="380" y="285"/>
                      </a:lnTo>
                      <a:lnTo>
                        <a:pt x="377" y="285"/>
                      </a:lnTo>
                      <a:lnTo>
                        <a:pt x="377" y="287"/>
                      </a:lnTo>
                      <a:lnTo>
                        <a:pt x="377" y="290"/>
                      </a:lnTo>
                      <a:lnTo>
                        <a:pt x="380" y="290"/>
                      </a:lnTo>
                      <a:lnTo>
                        <a:pt x="380" y="292"/>
                      </a:lnTo>
                      <a:lnTo>
                        <a:pt x="380" y="294"/>
                      </a:lnTo>
                      <a:lnTo>
                        <a:pt x="380" y="297"/>
                      </a:lnTo>
                      <a:lnTo>
                        <a:pt x="382" y="297"/>
                      </a:lnTo>
                      <a:lnTo>
                        <a:pt x="382" y="299"/>
                      </a:lnTo>
                      <a:lnTo>
                        <a:pt x="385" y="299"/>
                      </a:lnTo>
                      <a:lnTo>
                        <a:pt x="387" y="299"/>
                      </a:lnTo>
                      <a:lnTo>
                        <a:pt x="389" y="299"/>
                      </a:lnTo>
                      <a:lnTo>
                        <a:pt x="389" y="302"/>
                      </a:lnTo>
                      <a:lnTo>
                        <a:pt x="389" y="304"/>
                      </a:lnTo>
                      <a:lnTo>
                        <a:pt x="392" y="304"/>
                      </a:lnTo>
                      <a:lnTo>
                        <a:pt x="392" y="306"/>
                      </a:lnTo>
                      <a:lnTo>
                        <a:pt x="389" y="306"/>
                      </a:lnTo>
                      <a:lnTo>
                        <a:pt x="387" y="306"/>
                      </a:lnTo>
                      <a:lnTo>
                        <a:pt x="387" y="309"/>
                      </a:lnTo>
                      <a:lnTo>
                        <a:pt x="387" y="311"/>
                      </a:lnTo>
                      <a:lnTo>
                        <a:pt x="385" y="311"/>
                      </a:lnTo>
                      <a:lnTo>
                        <a:pt x="387" y="311"/>
                      </a:lnTo>
                      <a:lnTo>
                        <a:pt x="385" y="313"/>
                      </a:lnTo>
                      <a:lnTo>
                        <a:pt x="385" y="316"/>
                      </a:lnTo>
                      <a:lnTo>
                        <a:pt x="387" y="318"/>
                      </a:lnTo>
                      <a:lnTo>
                        <a:pt x="385" y="318"/>
                      </a:lnTo>
                      <a:lnTo>
                        <a:pt x="385" y="321"/>
                      </a:lnTo>
                      <a:lnTo>
                        <a:pt x="387" y="323"/>
                      </a:lnTo>
                      <a:lnTo>
                        <a:pt x="387" y="325"/>
                      </a:lnTo>
                      <a:lnTo>
                        <a:pt x="389" y="325"/>
                      </a:lnTo>
                      <a:lnTo>
                        <a:pt x="389" y="328"/>
                      </a:lnTo>
                      <a:lnTo>
                        <a:pt x="392" y="328"/>
                      </a:lnTo>
                      <a:lnTo>
                        <a:pt x="394" y="330"/>
                      </a:lnTo>
                      <a:lnTo>
                        <a:pt x="394" y="328"/>
                      </a:lnTo>
                      <a:lnTo>
                        <a:pt x="394" y="330"/>
                      </a:lnTo>
                      <a:lnTo>
                        <a:pt x="396" y="330"/>
                      </a:lnTo>
                      <a:lnTo>
                        <a:pt x="396" y="332"/>
                      </a:lnTo>
                      <a:lnTo>
                        <a:pt x="399" y="332"/>
                      </a:lnTo>
                      <a:lnTo>
                        <a:pt x="401" y="332"/>
                      </a:lnTo>
                      <a:lnTo>
                        <a:pt x="404" y="332"/>
                      </a:lnTo>
                      <a:lnTo>
                        <a:pt x="406" y="332"/>
                      </a:lnTo>
                      <a:lnTo>
                        <a:pt x="408" y="330"/>
                      </a:lnTo>
                      <a:lnTo>
                        <a:pt x="408" y="332"/>
                      </a:lnTo>
                      <a:lnTo>
                        <a:pt x="408" y="330"/>
                      </a:lnTo>
                      <a:lnTo>
                        <a:pt x="411" y="330"/>
                      </a:lnTo>
                      <a:lnTo>
                        <a:pt x="411" y="332"/>
                      </a:lnTo>
                      <a:lnTo>
                        <a:pt x="411" y="335"/>
                      </a:lnTo>
                      <a:lnTo>
                        <a:pt x="413" y="335"/>
                      </a:lnTo>
                      <a:lnTo>
                        <a:pt x="411" y="337"/>
                      </a:lnTo>
                      <a:lnTo>
                        <a:pt x="411" y="340"/>
                      </a:lnTo>
                      <a:lnTo>
                        <a:pt x="408" y="340"/>
                      </a:lnTo>
                      <a:lnTo>
                        <a:pt x="408" y="342"/>
                      </a:lnTo>
                      <a:lnTo>
                        <a:pt x="406" y="342"/>
                      </a:lnTo>
                      <a:lnTo>
                        <a:pt x="408" y="342"/>
                      </a:lnTo>
                      <a:lnTo>
                        <a:pt x="406" y="344"/>
                      </a:lnTo>
                      <a:lnTo>
                        <a:pt x="406" y="347"/>
                      </a:lnTo>
                      <a:lnTo>
                        <a:pt x="406" y="349"/>
                      </a:lnTo>
                      <a:lnTo>
                        <a:pt x="404" y="349"/>
                      </a:lnTo>
                      <a:lnTo>
                        <a:pt x="406" y="349"/>
                      </a:lnTo>
                      <a:lnTo>
                        <a:pt x="404" y="349"/>
                      </a:lnTo>
                      <a:lnTo>
                        <a:pt x="401" y="351"/>
                      </a:lnTo>
                      <a:lnTo>
                        <a:pt x="404" y="351"/>
                      </a:lnTo>
                      <a:lnTo>
                        <a:pt x="401" y="351"/>
                      </a:lnTo>
                      <a:lnTo>
                        <a:pt x="399" y="351"/>
                      </a:lnTo>
                      <a:lnTo>
                        <a:pt x="399" y="354"/>
                      </a:lnTo>
                      <a:lnTo>
                        <a:pt x="401" y="354"/>
                      </a:lnTo>
                      <a:lnTo>
                        <a:pt x="399" y="354"/>
                      </a:lnTo>
                      <a:lnTo>
                        <a:pt x="399" y="351"/>
                      </a:lnTo>
                      <a:lnTo>
                        <a:pt x="399" y="354"/>
                      </a:lnTo>
                      <a:lnTo>
                        <a:pt x="399" y="351"/>
                      </a:lnTo>
                      <a:lnTo>
                        <a:pt x="396" y="351"/>
                      </a:lnTo>
                      <a:lnTo>
                        <a:pt x="396" y="354"/>
                      </a:lnTo>
                      <a:lnTo>
                        <a:pt x="394" y="354"/>
                      </a:lnTo>
                      <a:lnTo>
                        <a:pt x="396" y="354"/>
                      </a:lnTo>
                      <a:lnTo>
                        <a:pt x="394" y="354"/>
                      </a:lnTo>
                      <a:lnTo>
                        <a:pt x="394" y="356"/>
                      </a:lnTo>
                      <a:lnTo>
                        <a:pt x="392" y="356"/>
                      </a:lnTo>
                      <a:lnTo>
                        <a:pt x="394" y="356"/>
                      </a:lnTo>
                      <a:lnTo>
                        <a:pt x="392" y="356"/>
                      </a:lnTo>
                      <a:lnTo>
                        <a:pt x="392" y="359"/>
                      </a:lnTo>
                      <a:lnTo>
                        <a:pt x="394" y="359"/>
                      </a:lnTo>
                      <a:lnTo>
                        <a:pt x="394" y="356"/>
                      </a:lnTo>
                      <a:lnTo>
                        <a:pt x="392" y="359"/>
                      </a:lnTo>
                      <a:lnTo>
                        <a:pt x="394" y="359"/>
                      </a:lnTo>
                      <a:lnTo>
                        <a:pt x="392" y="359"/>
                      </a:lnTo>
                      <a:lnTo>
                        <a:pt x="389" y="359"/>
                      </a:lnTo>
                      <a:lnTo>
                        <a:pt x="389" y="361"/>
                      </a:lnTo>
                      <a:lnTo>
                        <a:pt x="389" y="359"/>
                      </a:lnTo>
                      <a:lnTo>
                        <a:pt x="387" y="359"/>
                      </a:lnTo>
                      <a:lnTo>
                        <a:pt x="387" y="361"/>
                      </a:lnTo>
                      <a:lnTo>
                        <a:pt x="387" y="363"/>
                      </a:lnTo>
                      <a:lnTo>
                        <a:pt x="387" y="361"/>
                      </a:lnTo>
                      <a:lnTo>
                        <a:pt x="387" y="363"/>
                      </a:lnTo>
                      <a:lnTo>
                        <a:pt x="385" y="363"/>
                      </a:lnTo>
                      <a:lnTo>
                        <a:pt x="385" y="366"/>
                      </a:lnTo>
                      <a:lnTo>
                        <a:pt x="385" y="363"/>
                      </a:lnTo>
                      <a:lnTo>
                        <a:pt x="385" y="366"/>
                      </a:lnTo>
                      <a:lnTo>
                        <a:pt x="382" y="366"/>
                      </a:lnTo>
                      <a:lnTo>
                        <a:pt x="380" y="366"/>
                      </a:lnTo>
                      <a:lnTo>
                        <a:pt x="380" y="368"/>
                      </a:lnTo>
                      <a:lnTo>
                        <a:pt x="380" y="366"/>
                      </a:lnTo>
                      <a:lnTo>
                        <a:pt x="380" y="368"/>
                      </a:lnTo>
                      <a:lnTo>
                        <a:pt x="377" y="368"/>
                      </a:lnTo>
                      <a:lnTo>
                        <a:pt x="377" y="370"/>
                      </a:lnTo>
                      <a:lnTo>
                        <a:pt x="375" y="370"/>
                      </a:lnTo>
                      <a:lnTo>
                        <a:pt x="375" y="373"/>
                      </a:lnTo>
                      <a:lnTo>
                        <a:pt x="377" y="373"/>
                      </a:lnTo>
                      <a:lnTo>
                        <a:pt x="377" y="370"/>
                      </a:lnTo>
                      <a:lnTo>
                        <a:pt x="377" y="373"/>
                      </a:lnTo>
                      <a:lnTo>
                        <a:pt x="380" y="373"/>
                      </a:lnTo>
                      <a:lnTo>
                        <a:pt x="377" y="373"/>
                      </a:lnTo>
                      <a:lnTo>
                        <a:pt x="377" y="375"/>
                      </a:lnTo>
                      <a:lnTo>
                        <a:pt x="377" y="378"/>
                      </a:lnTo>
                      <a:lnTo>
                        <a:pt x="375" y="378"/>
                      </a:lnTo>
                      <a:lnTo>
                        <a:pt x="375" y="375"/>
                      </a:lnTo>
                      <a:lnTo>
                        <a:pt x="373" y="375"/>
                      </a:lnTo>
                      <a:lnTo>
                        <a:pt x="373" y="378"/>
                      </a:lnTo>
                      <a:lnTo>
                        <a:pt x="370" y="378"/>
                      </a:lnTo>
                      <a:lnTo>
                        <a:pt x="368" y="378"/>
                      </a:lnTo>
                      <a:lnTo>
                        <a:pt x="368" y="380"/>
                      </a:lnTo>
                      <a:lnTo>
                        <a:pt x="366" y="380"/>
                      </a:lnTo>
                      <a:lnTo>
                        <a:pt x="363" y="380"/>
                      </a:lnTo>
                      <a:lnTo>
                        <a:pt x="361" y="380"/>
                      </a:lnTo>
                      <a:lnTo>
                        <a:pt x="361" y="382"/>
                      </a:lnTo>
                      <a:lnTo>
                        <a:pt x="359" y="382"/>
                      </a:lnTo>
                      <a:lnTo>
                        <a:pt x="361" y="382"/>
                      </a:lnTo>
                      <a:lnTo>
                        <a:pt x="361" y="380"/>
                      </a:lnTo>
                      <a:lnTo>
                        <a:pt x="359" y="380"/>
                      </a:lnTo>
                      <a:lnTo>
                        <a:pt x="356" y="380"/>
                      </a:lnTo>
                      <a:lnTo>
                        <a:pt x="354" y="380"/>
                      </a:lnTo>
                      <a:lnTo>
                        <a:pt x="351" y="380"/>
                      </a:lnTo>
                      <a:lnTo>
                        <a:pt x="354" y="380"/>
                      </a:lnTo>
                      <a:lnTo>
                        <a:pt x="351" y="380"/>
                      </a:lnTo>
                      <a:lnTo>
                        <a:pt x="354" y="380"/>
                      </a:lnTo>
                      <a:lnTo>
                        <a:pt x="354" y="382"/>
                      </a:lnTo>
                      <a:lnTo>
                        <a:pt x="354" y="380"/>
                      </a:lnTo>
                      <a:lnTo>
                        <a:pt x="351" y="380"/>
                      </a:lnTo>
                      <a:lnTo>
                        <a:pt x="351" y="382"/>
                      </a:lnTo>
                      <a:lnTo>
                        <a:pt x="349" y="382"/>
                      </a:lnTo>
                      <a:lnTo>
                        <a:pt x="349" y="380"/>
                      </a:lnTo>
                      <a:lnTo>
                        <a:pt x="349" y="378"/>
                      </a:lnTo>
                      <a:lnTo>
                        <a:pt x="347" y="378"/>
                      </a:lnTo>
                      <a:lnTo>
                        <a:pt x="344" y="378"/>
                      </a:lnTo>
                      <a:lnTo>
                        <a:pt x="347" y="378"/>
                      </a:lnTo>
                      <a:lnTo>
                        <a:pt x="344" y="375"/>
                      </a:lnTo>
                      <a:lnTo>
                        <a:pt x="342" y="375"/>
                      </a:lnTo>
                      <a:lnTo>
                        <a:pt x="342" y="378"/>
                      </a:lnTo>
                      <a:lnTo>
                        <a:pt x="342" y="375"/>
                      </a:lnTo>
                      <a:lnTo>
                        <a:pt x="340" y="375"/>
                      </a:lnTo>
                      <a:lnTo>
                        <a:pt x="337" y="375"/>
                      </a:lnTo>
                      <a:lnTo>
                        <a:pt x="335" y="375"/>
                      </a:lnTo>
                      <a:lnTo>
                        <a:pt x="335" y="373"/>
                      </a:lnTo>
                      <a:lnTo>
                        <a:pt x="335" y="370"/>
                      </a:lnTo>
                      <a:lnTo>
                        <a:pt x="335" y="368"/>
                      </a:lnTo>
                      <a:lnTo>
                        <a:pt x="332" y="368"/>
                      </a:lnTo>
                      <a:lnTo>
                        <a:pt x="335" y="368"/>
                      </a:lnTo>
                      <a:lnTo>
                        <a:pt x="332" y="368"/>
                      </a:lnTo>
                      <a:lnTo>
                        <a:pt x="330" y="368"/>
                      </a:lnTo>
                      <a:lnTo>
                        <a:pt x="330" y="370"/>
                      </a:lnTo>
                      <a:lnTo>
                        <a:pt x="330" y="368"/>
                      </a:lnTo>
                      <a:lnTo>
                        <a:pt x="330" y="370"/>
                      </a:lnTo>
                      <a:lnTo>
                        <a:pt x="330" y="368"/>
                      </a:lnTo>
                      <a:lnTo>
                        <a:pt x="330" y="370"/>
                      </a:lnTo>
                      <a:lnTo>
                        <a:pt x="330" y="368"/>
                      </a:lnTo>
                      <a:lnTo>
                        <a:pt x="330" y="370"/>
                      </a:lnTo>
                      <a:lnTo>
                        <a:pt x="328" y="368"/>
                      </a:lnTo>
                      <a:lnTo>
                        <a:pt x="328" y="370"/>
                      </a:lnTo>
                      <a:lnTo>
                        <a:pt x="325" y="368"/>
                      </a:lnTo>
                      <a:lnTo>
                        <a:pt x="325" y="370"/>
                      </a:lnTo>
                      <a:lnTo>
                        <a:pt x="325" y="368"/>
                      </a:lnTo>
                      <a:lnTo>
                        <a:pt x="325" y="370"/>
                      </a:lnTo>
                      <a:lnTo>
                        <a:pt x="325" y="368"/>
                      </a:lnTo>
                      <a:lnTo>
                        <a:pt x="325" y="370"/>
                      </a:lnTo>
                      <a:lnTo>
                        <a:pt x="325" y="368"/>
                      </a:lnTo>
                      <a:lnTo>
                        <a:pt x="325" y="370"/>
                      </a:lnTo>
                      <a:lnTo>
                        <a:pt x="325" y="368"/>
                      </a:lnTo>
                      <a:lnTo>
                        <a:pt x="325" y="370"/>
                      </a:lnTo>
                      <a:lnTo>
                        <a:pt x="325" y="368"/>
                      </a:lnTo>
                      <a:lnTo>
                        <a:pt x="323" y="370"/>
                      </a:lnTo>
                      <a:lnTo>
                        <a:pt x="323" y="368"/>
                      </a:lnTo>
                      <a:lnTo>
                        <a:pt x="323" y="366"/>
                      </a:lnTo>
                      <a:lnTo>
                        <a:pt x="325" y="366"/>
                      </a:lnTo>
                      <a:lnTo>
                        <a:pt x="328" y="366"/>
                      </a:lnTo>
                      <a:lnTo>
                        <a:pt x="330" y="363"/>
                      </a:lnTo>
                      <a:lnTo>
                        <a:pt x="330" y="361"/>
                      </a:lnTo>
                      <a:lnTo>
                        <a:pt x="328" y="363"/>
                      </a:lnTo>
                      <a:lnTo>
                        <a:pt x="328" y="361"/>
                      </a:lnTo>
                      <a:lnTo>
                        <a:pt x="325" y="361"/>
                      </a:lnTo>
                      <a:lnTo>
                        <a:pt x="328" y="361"/>
                      </a:lnTo>
                      <a:lnTo>
                        <a:pt x="325" y="361"/>
                      </a:lnTo>
                      <a:lnTo>
                        <a:pt x="323" y="359"/>
                      </a:lnTo>
                      <a:lnTo>
                        <a:pt x="323" y="361"/>
                      </a:lnTo>
                      <a:lnTo>
                        <a:pt x="323" y="363"/>
                      </a:lnTo>
                      <a:lnTo>
                        <a:pt x="325" y="363"/>
                      </a:lnTo>
                      <a:lnTo>
                        <a:pt x="325" y="366"/>
                      </a:lnTo>
                      <a:lnTo>
                        <a:pt x="323" y="366"/>
                      </a:lnTo>
                      <a:lnTo>
                        <a:pt x="321" y="366"/>
                      </a:lnTo>
                      <a:lnTo>
                        <a:pt x="321" y="363"/>
                      </a:lnTo>
                      <a:lnTo>
                        <a:pt x="321" y="366"/>
                      </a:lnTo>
                      <a:lnTo>
                        <a:pt x="318" y="366"/>
                      </a:lnTo>
                      <a:lnTo>
                        <a:pt x="321" y="366"/>
                      </a:lnTo>
                      <a:lnTo>
                        <a:pt x="318" y="366"/>
                      </a:lnTo>
                      <a:lnTo>
                        <a:pt x="318" y="363"/>
                      </a:lnTo>
                      <a:lnTo>
                        <a:pt x="318" y="366"/>
                      </a:lnTo>
                      <a:lnTo>
                        <a:pt x="316" y="366"/>
                      </a:lnTo>
                      <a:lnTo>
                        <a:pt x="318" y="366"/>
                      </a:lnTo>
                      <a:lnTo>
                        <a:pt x="318" y="368"/>
                      </a:lnTo>
                      <a:lnTo>
                        <a:pt x="321" y="368"/>
                      </a:lnTo>
                      <a:lnTo>
                        <a:pt x="318" y="368"/>
                      </a:lnTo>
                      <a:lnTo>
                        <a:pt x="316" y="368"/>
                      </a:lnTo>
                      <a:lnTo>
                        <a:pt x="316" y="366"/>
                      </a:lnTo>
                      <a:lnTo>
                        <a:pt x="313" y="366"/>
                      </a:lnTo>
                      <a:lnTo>
                        <a:pt x="316" y="366"/>
                      </a:lnTo>
                      <a:lnTo>
                        <a:pt x="313" y="366"/>
                      </a:lnTo>
                      <a:lnTo>
                        <a:pt x="313" y="363"/>
                      </a:lnTo>
                      <a:lnTo>
                        <a:pt x="313" y="361"/>
                      </a:lnTo>
                      <a:lnTo>
                        <a:pt x="313" y="359"/>
                      </a:lnTo>
                      <a:lnTo>
                        <a:pt x="311" y="359"/>
                      </a:lnTo>
                      <a:lnTo>
                        <a:pt x="311" y="356"/>
                      </a:lnTo>
                      <a:lnTo>
                        <a:pt x="309" y="354"/>
                      </a:lnTo>
                      <a:lnTo>
                        <a:pt x="311" y="354"/>
                      </a:lnTo>
                      <a:lnTo>
                        <a:pt x="311" y="351"/>
                      </a:lnTo>
                      <a:lnTo>
                        <a:pt x="311" y="349"/>
                      </a:lnTo>
                      <a:lnTo>
                        <a:pt x="311" y="347"/>
                      </a:lnTo>
                      <a:lnTo>
                        <a:pt x="311" y="344"/>
                      </a:lnTo>
                      <a:lnTo>
                        <a:pt x="313" y="344"/>
                      </a:lnTo>
                      <a:lnTo>
                        <a:pt x="313" y="342"/>
                      </a:lnTo>
                      <a:lnTo>
                        <a:pt x="313" y="344"/>
                      </a:lnTo>
                      <a:lnTo>
                        <a:pt x="311" y="344"/>
                      </a:lnTo>
                      <a:lnTo>
                        <a:pt x="311" y="347"/>
                      </a:lnTo>
                      <a:lnTo>
                        <a:pt x="311" y="344"/>
                      </a:lnTo>
                      <a:lnTo>
                        <a:pt x="311" y="347"/>
                      </a:lnTo>
                      <a:lnTo>
                        <a:pt x="311" y="349"/>
                      </a:lnTo>
                      <a:lnTo>
                        <a:pt x="311" y="351"/>
                      </a:lnTo>
                      <a:lnTo>
                        <a:pt x="311" y="354"/>
                      </a:lnTo>
                      <a:lnTo>
                        <a:pt x="309" y="354"/>
                      </a:lnTo>
                      <a:lnTo>
                        <a:pt x="309" y="356"/>
                      </a:lnTo>
                      <a:lnTo>
                        <a:pt x="311" y="356"/>
                      </a:lnTo>
                      <a:lnTo>
                        <a:pt x="311" y="359"/>
                      </a:lnTo>
                      <a:lnTo>
                        <a:pt x="313" y="359"/>
                      </a:lnTo>
                      <a:lnTo>
                        <a:pt x="313" y="361"/>
                      </a:lnTo>
                      <a:lnTo>
                        <a:pt x="313" y="363"/>
                      </a:lnTo>
                      <a:lnTo>
                        <a:pt x="313" y="366"/>
                      </a:lnTo>
                      <a:lnTo>
                        <a:pt x="316" y="366"/>
                      </a:lnTo>
                      <a:lnTo>
                        <a:pt x="316" y="368"/>
                      </a:lnTo>
                      <a:lnTo>
                        <a:pt x="318" y="368"/>
                      </a:lnTo>
                      <a:lnTo>
                        <a:pt x="318" y="370"/>
                      </a:lnTo>
                      <a:lnTo>
                        <a:pt x="318" y="368"/>
                      </a:lnTo>
                      <a:lnTo>
                        <a:pt x="316" y="368"/>
                      </a:lnTo>
                      <a:lnTo>
                        <a:pt x="313" y="368"/>
                      </a:lnTo>
                      <a:lnTo>
                        <a:pt x="311" y="368"/>
                      </a:lnTo>
                      <a:lnTo>
                        <a:pt x="309" y="368"/>
                      </a:lnTo>
                      <a:lnTo>
                        <a:pt x="309" y="366"/>
                      </a:lnTo>
                      <a:lnTo>
                        <a:pt x="309" y="363"/>
                      </a:lnTo>
                      <a:lnTo>
                        <a:pt x="306" y="363"/>
                      </a:lnTo>
                      <a:lnTo>
                        <a:pt x="304" y="363"/>
                      </a:lnTo>
                      <a:lnTo>
                        <a:pt x="302" y="363"/>
                      </a:lnTo>
                      <a:lnTo>
                        <a:pt x="299" y="363"/>
                      </a:lnTo>
                      <a:lnTo>
                        <a:pt x="297" y="363"/>
                      </a:lnTo>
                      <a:lnTo>
                        <a:pt x="294" y="363"/>
                      </a:lnTo>
                      <a:lnTo>
                        <a:pt x="294" y="361"/>
                      </a:lnTo>
                      <a:lnTo>
                        <a:pt x="294" y="359"/>
                      </a:lnTo>
                      <a:lnTo>
                        <a:pt x="292" y="359"/>
                      </a:lnTo>
                      <a:lnTo>
                        <a:pt x="290" y="359"/>
                      </a:lnTo>
                      <a:lnTo>
                        <a:pt x="287" y="361"/>
                      </a:lnTo>
                      <a:lnTo>
                        <a:pt x="285" y="361"/>
                      </a:lnTo>
                      <a:lnTo>
                        <a:pt x="285" y="363"/>
                      </a:lnTo>
                      <a:lnTo>
                        <a:pt x="283" y="363"/>
                      </a:lnTo>
                      <a:lnTo>
                        <a:pt x="283" y="366"/>
                      </a:lnTo>
                      <a:lnTo>
                        <a:pt x="280" y="366"/>
                      </a:lnTo>
                      <a:close/>
                      <a:moveTo>
                        <a:pt x="223" y="408"/>
                      </a:moveTo>
                      <a:lnTo>
                        <a:pt x="223" y="411"/>
                      </a:lnTo>
                      <a:lnTo>
                        <a:pt x="223" y="408"/>
                      </a:lnTo>
                      <a:close/>
                    </a:path>
                  </a:pathLst>
                </a:custGeom>
                <a:solidFill>
                  <a:srgbClr val="86BC25"/>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8" name="Freeform 57983"/>
                <p:cNvSpPr>
                  <a:spLocks noEditPoints="1"/>
                </p:cNvSpPr>
                <p:nvPr/>
              </p:nvSpPr>
              <p:spPr bwMode="auto">
                <a:xfrm>
                  <a:off x="2782163" y="3645252"/>
                  <a:ext cx="1611803" cy="974041"/>
                </a:xfrm>
                <a:custGeom>
                  <a:avLst/>
                  <a:gdLst>
                    <a:gd name="T0" fmla="*/ 454 w 454"/>
                    <a:gd name="T1" fmla="*/ 330 h 330"/>
                    <a:gd name="T2" fmla="*/ 323 w 454"/>
                    <a:gd name="T3" fmla="*/ 240 h 330"/>
                    <a:gd name="T4" fmla="*/ 147 w 454"/>
                    <a:gd name="T5" fmla="*/ 183 h 330"/>
                    <a:gd name="T6" fmla="*/ 150 w 454"/>
                    <a:gd name="T7" fmla="*/ 185 h 330"/>
                    <a:gd name="T8" fmla="*/ 147 w 454"/>
                    <a:gd name="T9" fmla="*/ 176 h 330"/>
                    <a:gd name="T10" fmla="*/ 147 w 454"/>
                    <a:gd name="T11" fmla="*/ 178 h 330"/>
                    <a:gd name="T12" fmla="*/ 147 w 454"/>
                    <a:gd name="T13" fmla="*/ 176 h 330"/>
                    <a:gd name="T14" fmla="*/ 126 w 454"/>
                    <a:gd name="T15" fmla="*/ 138 h 330"/>
                    <a:gd name="T16" fmla="*/ 128 w 454"/>
                    <a:gd name="T17" fmla="*/ 142 h 330"/>
                    <a:gd name="T18" fmla="*/ 131 w 454"/>
                    <a:gd name="T19" fmla="*/ 147 h 330"/>
                    <a:gd name="T20" fmla="*/ 128 w 454"/>
                    <a:gd name="T21" fmla="*/ 142 h 330"/>
                    <a:gd name="T22" fmla="*/ 124 w 454"/>
                    <a:gd name="T23" fmla="*/ 138 h 330"/>
                    <a:gd name="T24" fmla="*/ 121 w 454"/>
                    <a:gd name="T25" fmla="*/ 126 h 330"/>
                    <a:gd name="T26" fmla="*/ 121 w 454"/>
                    <a:gd name="T27" fmla="*/ 128 h 330"/>
                    <a:gd name="T28" fmla="*/ 124 w 454"/>
                    <a:gd name="T29" fmla="*/ 128 h 330"/>
                    <a:gd name="T30" fmla="*/ 126 w 454"/>
                    <a:gd name="T31" fmla="*/ 128 h 330"/>
                    <a:gd name="T32" fmla="*/ 124 w 454"/>
                    <a:gd name="T33" fmla="*/ 130 h 330"/>
                    <a:gd name="T34" fmla="*/ 119 w 454"/>
                    <a:gd name="T35" fmla="*/ 128 h 330"/>
                    <a:gd name="T36" fmla="*/ 93 w 454"/>
                    <a:gd name="T37" fmla="*/ 104 h 330"/>
                    <a:gd name="T38" fmla="*/ 93 w 454"/>
                    <a:gd name="T39" fmla="*/ 107 h 330"/>
                    <a:gd name="T40" fmla="*/ 95 w 454"/>
                    <a:gd name="T41" fmla="*/ 90 h 330"/>
                    <a:gd name="T42" fmla="*/ 95 w 454"/>
                    <a:gd name="T43" fmla="*/ 92 h 330"/>
                    <a:gd name="T44" fmla="*/ 100 w 454"/>
                    <a:gd name="T45" fmla="*/ 95 h 330"/>
                    <a:gd name="T46" fmla="*/ 98 w 454"/>
                    <a:gd name="T47" fmla="*/ 95 h 330"/>
                    <a:gd name="T48" fmla="*/ 93 w 454"/>
                    <a:gd name="T49" fmla="*/ 90 h 330"/>
                    <a:gd name="T50" fmla="*/ 95 w 454"/>
                    <a:gd name="T51" fmla="*/ 90 h 330"/>
                    <a:gd name="T52" fmla="*/ 121 w 454"/>
                    <a:gd name="T53" fmla="*/ 81 h 330"/>
                    <a:gd name="T54" fmla="*/ 121 w 454"/>
                    <a:gd name="T55" fmla="*/ 78 h 330"/>
                    <a:gd name="T56" fmla="*/ 124 w 454"/>
                    <a:gd name="T57" fmla="*/ 78 h 330"/>
                    <a:gd name="T58" fmla="*/ 74 w 454"/>
                    <a:gd name="T59" fmla="*/ 76 h 330"/>
                    <a:gd name="T60" fmla="*/ 128 w 454"/>
                    <a:gd name="T61" fmla="*/ 73 h 330"/>
                    <a:gd name="T62" fmla="*/ 62 w 454"/>
                    <a:gd name="T63" fmla="*/ 71 h 330"/>
                    <a:gd name="T64" fmla="*/ 62 w 454"/>
                    <a:gd name="T65" fmla="*/ 73 h 330"/>
                    <a:gd name="T66" fmla="*/ 67 w 454"/>
                    <a:gd name="T67" fmla="*/ 76 h 330"/>
                    <a:gd name="T68" fmla="*/ 67 w 454"/>
                    <a:gd name="T69" fmla="*/ 78 h 330"/>
                    <a:gd name="T70" fmla="*/ 62 w 454"/>
                    <a:gd name="T71" fmla="*/ 76 h 330"/>
                    <a:gd name="T72" fmla="*/ 72 w 454"/>
                    <a:gd name="T73" fmla="*/ 71 h 330"/>
                    <a:gd name="T74" fmla="*/ 72 w 454"/>
                    <a:gd name="T75" fmla="*/ 71 h 330"/>
                    <a:gd name="T76" fmla="*/ 81 w 454"/>
                    <a:gd name="T77" fmla="*/ 64 h 330"/>
                    <a:gd name="T78" fmla="*/ 79 w 454"/>
                    <a:gd name="T79" fmla="*/ 62 h 330"/>
                    <a:gd name="T80" fmla="*/ 79 w 454"/>
                    <a:gd name="T81" fmla="*/ 62 h 330"/>
                    <a:gd name="T82" fmla="*/ 76 w 454"/>
                    <a:gd name="T83" fmla="*/ 62 h 330"/>
                    <a:gd name="T84" fmla="*/ 55 w 454"/>
                    <a:gd name="T85" fmla="*/ 59 h 330"/>
                    <a:gd name="T86" fmla="*/ 55 w 454"/>
                    <a:gd name="T87" fmla="*/ 62 h 330"/>
                    <a:gd name="T88" fmla="*/ 41 w 454"/>
                    <a:gd name="T89" fmla="*/ 57 h 330"/>
                    <a:gd name="T90" fmla="*/ 10 w 454"/>
                    <a:gd name="T91" fmla="*/ 43 h 330"/>
                    <a:gd name="T92" fmla="*/ 5 w 454"/>
                    <a:gd name="T93" fmla="*/ 24 h 330"/>
                    <a:gd name="T94" fmla="*/ 3 w 454"/>
                    <a:gd name="T95" fmla="*/ 21 h 330"/>
                    <a:gd name="T96" fmla="*/ 0 w 454"/>
                    <a:gd name="T97" fmla="*/ 21 h 330"/>
                    <a:gd name="T98" fmla="*/ 3 w 454"/>
                    <a:gd name="T99" fmla="*/ 21 h 330"/>
                    <a:gd name="T100" fmla="*/ 0 w 454"/>
                    <a:gd name="T101" fmla="*/ 21 h 330"/>
                    <a:gd name="T102" fmla="*/ 98 w 454"/>
                    <a:gd name="T103" fmla="*/ 14 h 330"/>
                    <a:gd name="T104" fmla="*/ 38 w 454"/>
                    <a:gd name="T105" fmla="*/ 7 h 330"/>
                    <a:gd name="T106" fmla="*/ 50 w 454"/>
                    <a:gd name="T107" fmla="*/ 5 h 330"/>
                    <a:gd name="T108" fmla="*/ 72 w 454"/>
                    <a:gd name="T109" fmla="*/ 2 h 330"/>
                    <a:gd name="T110" fmla="*/ 60 w 454"/>
                    <a:gd name="T111" fmla="*/ 2 h 330"/>
                    <a:gd name="T112" fmla="*/ 64 w 454"/>
                    <a:gd name="T113" fmla="*/ 2 h 330"/>
                    <a:gd name="T114" fmla="*/ 110 w 454"/>
                    <a:gd name="T115" fmla="*/ 2 h 330"/>
                    <a:gd name="T116" fmla="*/ 110 w 454"/>
                    <a:gd name="T117" fmla="*/ 0 h 330"/>
                    <a:gd name="T118" fmla="*/ 55 w 454"/>
                    <a:gd name="T119" fmla="*/ 0 h 330"/>
                    <a:gd name="T120" fmla="*/ 110 w 454"/>
                    <a:gd name="T121" fmla="*/ 0 h 330"/>
                    <a:gd name="T122" fmla="*/ 110 w 454"/>
                    <a:gd name="T123" fmla="*/ 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4" h="330">
                      <a:moveTo>
                        <a:pt x="454" y="330"/>
                      </a:moveTo>
                      <a:lnTo>
                        <a:pt x="454" y="328"/>
                      </a:lnTo>
                      <a:lnTo>
                        <a:pt x="454" y="330"/>
                      </a:lnTo>
                      <a:close/>
                      <a:moveTo>
                        <a:pt x="323" y="240"/>
                      </a:moveTo>
                      <a:lnTo>
                        <a:pt x="323" y="237"/>
                      </a:lnTo>
                      <a:lnTo>
                        <a:pt x="323" y="240"/>
                      </a:lnTo>
                      <a:close/>
                      <a:moveTo>
                        <a:pt x="150" y="185"/>
                      </a:moveTo>
                      <a:lnTo>
                        <a:pt x="150" y="183"/>
                      </a:lnTo>
                      <a:lnTo>
                        <a:pt x="147" y="183"/>
                      </a:lnTo>
                      <a:lnTo>
                        <a:pt x="147" y="180"/>
                      </a:lnTo>
                      <a:lnTo>
                        <a:pt x="150" y="183"/>
                      </a:lnTo>
                      <a:lnTo>
                        <a:pt x="150" y="185"/>
                      </a:lnTo>
                      <a:close/>
                      <a:moveTo>
                        <a:pt x="147" y="176"/>
                      </a:moveTo>
                      <a:lnTo>
                        <a:pt x="147" y="178"/>
                      </a:lnTo>
                      <a:lnTo>
                        <a:pt x="147" y="176"/>
                      </a:lnTo>
                      <a:close/>
                      <a:moveTo>
                        <a:pt x="147" y="178"/>
                      </a:moveTo>
                      <a:lnTo>
                        <a:pt x="147" y="176"/>
                      </a:lnTo>
                      <a:lnTo>
                        <a:pt x="147" y="178"/>
                      </a:lnTo>
                      <a:close/>
                      <a:moveTo>
                        <a:pt x="147" y="176"/>
                      </a:moveTo>
                      <a:lnTo>
                        <a:pt x="145" y="176"/>
                      </a:lnTo>
                      <a:lnTo>
                        <a:pt x="147" y="176"/>
                      </a:lnTo>
                      <a:close/>
                      <a:moveTo>
                        <a:pt x="124" y="135"/>
                      </a:moveTo>
                      <a:lnTo>
                        <a:pt x="124" y="138"/>
                      </a:lnTo>
                      <a:lnTo>
                        <a:pt x="126" y="138"/>
                      </a:lnTo>
                      <a:lnTo>
                        <a:pt x="128" y="138"/>
                      </a:lnTo>
                      <a:lnTo>
                        <a:pt x="128" y="140"/>
                      </a:lnTo>
                      <a:lnTo>
                        <a:pt x="128" y="142"/>
                      </a:lnTo>
                      <a:lnTo>
                        <a:pt x="131" y="142"/>
                      </a:lnTo>
                      <a:lnTo>
                        <a:pt x="131" y="145"/>
                      </a:lnTo>
                      <a:lnTo>
                        <a:pt x="131" y="147"/>
                      </a:lnTo>
                      <a:lnTo>
                        <a:pt x="128" y="147"/>
                      </a:lnTo>
                      <a:lnTo>
                        <a:pt x="128" y="145"/>
                      </a:lnTo>
                      <a:lnTo>
                        <a:pt x="128" y="142"/>
                      </a:lnTo>
                      <a:lnTo>
                        <a:pt x="126" y="142"/>
                      </a:lnTo>
                      <a:lnTo>
                        <a:pt x="124" y="140"/>
                      </a:lnTo>
                      <a:lnTo>
                        <a:pt x="124" y="138"/>
                      </a:lnTo>
                      <a:lnTo>
                        <a:pt x="124" y="135"/>
                      </a:lnTo>
                      <a:close/>
                      <a:moveTo>
                        <a:pt x="119" y="126"/>
                      </a:moveTo>
                      <a:lnTo>
                        <a:pt x="121" y="126"/>
                      </a:lnTo>
                      <a:lnTo>
                        <a:pt x="121" y="128"/>
                      </a:lnTo>
                      <a:lnTo>
                        <a:pt x="121" y="126"/>
                      </a:lnTo>
                      <a:lnTo>
                        <a:pt x="121" y="128"/>
                      </a:lnTo>
                      <a:lnTo>
                        <a:pt x="119" y="128"/>
                      </a:lnTo>
                      <a:lnTo>
                        <a:pt x="121" y="128"/>
                      </a:lnTo>
                      <a:lnTo>
                        <a:pt x="124" y="128"/>
                      </a:lnTo>
                      <a:lnTo>
                        <a:pt x="121" y="128"/>
                      </a:lnTo>
                      <a:lnTo>
                        <a:pt x="124" y="128"/>
                      </a:lnTo>
                      <a:lnTo>
                        <a:pt x="126" y="128"/>
                      </a:lnTo>
                      <a:lnTo>
                        <a:pt x="128" y="130"/>
                      </a:lnTo>
                      <a:lnTo>
                        <a:pt x="126" y="130"/>
                      </a:lnTo>
                      <a:lnTo>
                        <a:pt x="124" y="130"/>
                      </a:lnTo>
                      <a:lnTo>
                        <a:pt x="124" y="128"/>
                      </a:lnTo>
                      <a:lnTo>
                        <a:pt x="121" y="128"/>
                      </a:lnTo>
                      <a:lnTo>
                        <a:pt x="119" y="128"/>
                      </a:lnTo>
                      <a:lnTo>
                        <a:pt x="119" y="126"/>
                      </a:lnTo>
                      <a:close/>
                      <a:moveTo>
                        <a:pt x="91" y="104"/>
                      </a:moveTo>
                      <a:lnTo>
                        <a:pt x="93" y="104"/>
                      </a:lnTo>
                      <a:lnTo>
                        <a:pt x="95" y="104"/>
                      </a:lnTo>
                      <a:lnTo>
                        <a:pt x="93" y="104"/>
                      </a:lnTo>
                      <a:lnTo>
                        <a:pt x="93" y="107"/>
                      </a:lnTo>
                      <a:lnTo>
                        <a:pt x="93" y="104"/>
                      </a:lnTo>
                      <a:lnTo>
                        <a:pt x="91" y="104"/>
                      </a:lnTo>
                      <a:close/>
                      <a:moveTo>
                        <a:pt x="95" y="90"/>
                      </a:moveTo>
                      <a:lnTo>
                        <a:pt x="98" y="90"/>
                      </a:lnTo>
                      <a:lnTo>
                        <a:pt x="95" y="90"/>
                      </a:lnTo>
                      <a:lnTo>
                        <a:pt x="95" y="92"/>
                      </a:lnTo>
                      <a:lnTo>
                        <a:pt x="98" y="92"/>
                      </a:lnTo>
                      <a:lnTo>
                        <a:pt x="100" y="92"/>
                      </a:lnTo>
                      <a:lnTo>
                        <a:pt x="100" y="95"/>
                      </a:lnTo>
                      <a:lnTo>
                        <a:pt x="98" y="95"/>
                      </a:lnTo>
                      <a:lnTo>
                        <a:pt x="100" y="95"/>
                      </a:lnTo>
                      <a:lnTo>
                        <a:pt x="98" y="95"/>
                      </a:lnTo>
                      <a:lnTo>
                        <a:pt x="98" y="92"/>
                      </a:lnTo>
                      <a:lnTo>
                        <a:pt x="95" y="92"/>
                      </a:lnTo>
                      <a:lnTo>
                        <a:pt x="93" y="90"/>
                      </a:lnTo>
                      <a:lnTo>
                        <a:pt x="95" y="90"/>
                      </a:lnTo>
                      <a:lnTo>
                        <a:pt x="93" y="90"/>
                      </a:lnTo>
                      <a:lnTo>
                        <a:pt x="95" y="90"/>
                      </a:lnTo>
                      <a:close/>
                      <a:moveTo>
                        <a:pt x="121" y="81"/>
                      </a:moveTo>
                      <a:lnTo>
                        <a:pt x="119" y="81"/>
                      </a:lnTo>
                      <a:lnTo>
                        <a:pt x="121" y="81"/>
                      </a:lnTo>
                      <a:close/>
                      <a:moveTo>
                        <a:pt x="121" y="78"/>
                      </a:moveTo>
                      <a:lnTo>
                        <a:pt x="124" y="78"/>
                      </a:lnTo>
                      <a:lnTo>
                        <a:pt x="121" y="78"/>
                      </a:lnTo>
                      <a:close/>
                      <a:moveTo>
                        <a:pt x="124" y="78"/>
                      </a:moveTo>
                      <a:lnTo>
                        <a:pt x="124" y="76"/>
                      </a:lnTo>
                      <a:lnTo>
                        <a:pt x="124" y="78"/>
                      </a:lnTo>
                      <a:close/>
                      <a:moveTo>
                        <a:pt x="76" y="73"/>
                      </a:moveTo>
                      <a:lnTo>
                        <a:pt x="76" y="76"/>
                      </a:lnTo>
                      <a:lnTo>
                        <a:pt x="74" y="76"/>
                      </a:lnTo>
                      <a:lnTo>
                        <a:pt x="74" y="73"/>
                      </a:lnTo>
                      <a:lnTo>
                        <a:pt x="76" y="73"/>
                      </a:lnTo>
                      <a:close/>
                      <a:moveTo>
                        <a:pt x="128" y="73"/>
                      </a:moveTo>
                      <a:lnTo>
                        <a:pt x="131" y="73"/>
                      </a:lnTo>
                      <a:lnTo>
                        <a:pt x="128" y="73"/>
                      </a:lnTo>
                      <a:close/>
                      <a:moveTo>
                        <a:pt x="62" y="71"/>
                      </a:moveTo>
                      <a:lnTo>
                        <a:pt x="62" y="73"/>
                      </a:lnTo>
                      <a:lnTo>
                        <a:pt x="62" y="71"/>
                      </a:lnTo>
                      <a:lnTo>
                        <a:pt x="62" y="73"/>
                      </a:lnTo>
                      <a:lnTo>
                        <a:pt x="64" y="73"/>
                      </a:lnTo>
                      <a:lnTo>
                        <a:pt x="67" y="73"/>
                      </a:lnTo>
                      <a:lnTo>
                        <a:pt x="67" y="76"/>
                      </a:lnTo>
                      <a:lnTo>
                        <a:pt x="69" y="76"/>
                      </a:lnTo>
                      <a:lnTo>
                        <a:pt x="69" y="78"/>
                      </a:lnTo>
                      <a:lnTo>
                        <a:pt x="67" y="78"/>
                      </a:lnTo>
                      <a:lnTo>
                        <a:pt x="67" y="76"/>
                      </a:lnTo>
                      <a:lnTo>
                        <a:pt x="64" y="76"/>
                      </a:lnTo>
                      <a:lnTo>
                        <a:pt x="62" y="76"/>
                      </a:lnTo>
                      <a:lnTo>
                        <a:pt x="62" y="73"/>
                      </a:lnTo>
                      <a:lnTo>
                        <a:pt x="62" y="71"/>
                      </a:lnTo>
                      <a:close/>
                      <a:moveTo>
                        <a:pt x="72" y="71"/>
                      </a:moveTo>
                      <a:lnTo>
                        <a:pt x="74" y="71"/>
                      </a:lnTo>
                      <a:lnTo>
                        <a:pt x="72" y="73"/>
                      </a:lnTo>
                      <a:lnTo>
                        <a:pt x="72" y="71"/>
                      </a:lnTo>
                      <a:close/>
                      <a:moveTo>
                        <a:pt x="81" y="64"/>
                      </a:moveTo>
                      <a:lnTo>
                        <a:pt x="79" y="64"/>
                      </a:lnTo>
                      <a:lnTo>
                        <a:pt x="81" y="64"/>
                      </a:lnTo>
                      <a:close/>
                      <a:moveTo>
                        <a:pt x="79" y="62"/>
                      </a:moveTo>
                      <a:lnTo>
                        <a:pt x="79" y="64"/>
                      </a:lnTo>
                      <a:lnTo>
                        <a:pt x="79" y="62"/>
                      </a:lnTo>
                      <a:lnTo>
                        <a:pt x="76" y="64"/>
                      </a:lnTo>
                      <a:lnTo>
                        <a:pt x="76" y="62"/>
                      </a:lnTo>
                      <a:lnTo>
                        <a:pt x="79" y="62"/>
                      </a:lnTo>
                      <a:close/>
                      <a:moveTo>
                        <a:pt x="76" y="62"/>
                      </a:moveTo>
                      <a:lnTo>
                        <a:pt x="76" y="64"/>
                      </a:lnTo>
                      <a:lnTo>
                        <a:pt x="76" y="62"/>
                      </a:lnTo>
                      <a:lnTo>
                        <a:pt x="76" y="64"/>
                      </a:lnTo>
                      <a:lnTo>
                        <a:pt x="76" y="62"/>
                      </a:lnTo>
                      <a:close/>
                      <a:moveTo>
                        <a:pt x="55" y="59"/>
                      </a:moveTo>
                      <a:lnTo>
                        <a:pt x="57" y="59"/>
                      </a:lnTo>
                      <a:lnTo>
                        <a:pt x="57" y="62"/>
                      </a:lnTo>
                      <a:lnTo>
                        <a:pt x="55" y="62"/>
                      </a:lnTo>
                      <a:lnTo>
                        <a:pt x="55" y="59"/>
                      </a:lnTo>
                      <a:close/>
                      <a:moveTo>
                        <a:pt x="38" y="57"/>
                      </a:moveTo>
                      <a:lnTo>
                        <a:pt x="41" y="57"/>
                      </a:lnTo>
                      <a:lnTo>
                        <a:pt x="38" y="57"/>
                      </a:lnTo>
                      <a:close/>
                      <a:moveTo>
                        <a:pt x="10" y="40"/>
                      </a:moveTo>
                      <a:lnTo>
                        <a:pt x="10" y="43"/>
                      </a:lnTo>
                      <a:lnTo>
                        <a:pt x="10" y="40"/>
                      </a:lnTo>
                      <a:close/>
                      <a:moveTo>
                        <a:pt x="7" y="24"/>
                      </a:moveTo>
                      <a:lnTo>
                        <a:pt x="5" y="24"/>
                      </a:lnTo>
                      <a:lnTo>
                        <a:pt x="7" y="24"/>
                      </a:lnTo>
                      <a:close/>
                      <a:moveTo>
                        <a:pt x="0" y="19"/>
                      </a:moveTo>
                      <a:lnTo>
                        <a:pt x="3" y="21"/>
                      </a:lnTo>
                      <a:lnTo>
                        <a:pt x="3" y="19"/>
                      </a:lnTo>
                      <a:lnTo>
                        <a:pt x="3" y="21"/>
                      </a:lnTo>
                      <a:lnTo>
                        <a:pt x="0" y="21"/>
                      </a:lnTo>
                      <a:lnTo>
                        <a:pt x="0" y="19"/>
                      </a:lnTo>
                      <a:close/>
                      <a:moveTo>
                        <a:pt x="3" y="19"/>
                      </a:moveTo>
                      <a:lnTo>
                        <a:pt x="3" y="21"/>
                      </a:lnTo>
                      <a:lnTo>
                        <a:pt x="0" y="21"/>
                      </a:lnTo>
                      <a:lnTo>
                        <a:pt x="3" y="21"/>
                      </a:lnTo>
                      <a:lnTo>
                        <a:pt x="0" y="21"/>
                      </a:lnTo>
                      <a:lnTo>
                        <a:pt x="3" y="21"/>
                      </a:lnTo>
                      <a:lnTo>
                        <a:pt x="3" y="19"/>
                      </a:lnTo>
                      <a:close/>
                      <a:moveTo>
                        <a:pt x="98" y="14"/>
                      </a:moveTo>
                      <a:lnTo>
                        <a:pt x="98" y="12"/>
                      </a:lnTo>
                      <a:lnTo>
                        <a:pt x="98" y="14"/>
                      </a:lnTo>
                      <a:close/>
                      <a:moveTo>
                        <a:pt x="38" y="7"/>
                      </a:moveTo>
                      <a:lnTo>
                        <a:pt x="36" y="7"/>
                      </a:lnTo>
                      <a:lnTo>
                        <a:pt x="38" y="7"/>
                      </a:lnTo>
                      <a:close/>
                      <a:moveTo>
                        <a:pt x="50" y="5"/>
                      </a:moveTo>
                      <a:lnTo>
                        <a:pt x="53" y="5"/>
                      </a:lnTo>
                      <a:lnTo>
                        <a:pt x="50" y="5"/>
                      </a:lnTo>
                      <a:close/>
                      <a:moveTo>
                        <a:pt x="72" y="2"/>
                      </a:moveTo>
                      <a:lnTo>
                        <a:pt x="69" y="2"/>
                      </a:lnTo>
                      <a:lnTo>
                        <a:pt x="72" y="2"/>
                      </a:lnTo>
                      <a:close/>
                      <a:moveTo>
                        <a:pt x="60" y="2"/>
                      </a:moveTo>
                      <a:lnTo>
                        <a:pt x="62" y="2"/>
                      </a:lnTo>
                      <a:lnTo>
                        <a:pt x="60" y="2"/>
                      </a:lnTo>
                      <a:close/>
                      <a:moveTo>
                        <a:pt x="64" y="2"/>
                      </a:moveTo>
                      <a:lnTo>
                        <a:pt x="64" y="0"/>
                      </a:lnTo>
                      <a:lnTo>
                        <a:pt x="64" y="2"/>
                      </a:lnTo>
                      <a:close/>
                      <a:moveTo>
                        <a:pt x="110" y="2"/>
                      </a:moveTo>
                      <a:lnTo>
                        <a:pt x="110" y="0"/>
                      </a:lnTo>
                      <a:lnTo>
                        <a:pt x="110" y="2"/>
                      </a:lnTo>
                      <a:close/>
                      <a:moveTo>
                        <a:pt x="110" y="0"/>
                      </a:moveTo>
                      <a:lnTo>
                        <a:pt x="110" y="2"/>
                      </a:lnTo>
                      <a:lnTo>
                        <a:pt x="110" y="0"/>
                      </a:lnTo>
                      <a:close/>
                      <a:moveTo>
                        <a:pt x="55" y="0"/>
                      </a:moveTo>
                      <a:lnTo>
                        <a:pt x="55" y="2"/>
                      </a:lnTo>
                      <a:lnTo>
                        <a:pt x="55" y="0"/>
                      </a:lnTo>
                      <a:close/>
                      <a:moveTo>
                        <a:pt x="110" y="0"/>
                      </a:moveTo>
                      <a:lnTo>
                        <a:pt x="110" y="2"/>
                      </a:lnTo>
                      <a:lnTo>
                        <a:pt x="110" y="0"/>
                      </a:lnTo>
                      <a:lnTo>
                        <a:pt x="110" y="2"/>
                      </a:lnTo>
                      <a:lnTo>
                        <a:pt x="107" y="0"/>
                      </a:lnTo>
                      <a:lnTo>
                        <a:pt x="110" y="0"/>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sp>
              <p:nvSpPr>
                <p:cNvPr id="229" name="Freeform 57984"/>
                <p:cNvSpPr>
                  <a:spLocks noEditPoints="1"/>
                </p:cNvSpPr>
                <p:nvPr/>
              </p:nvSpPr>
              <p:spPr bwMode="auto">
                <a:xfrm>
                  <a:off x="2807009" y="3533082"/>
                  <a:ext cx="1121870" cy="826456"/>
                </a:xfrm>
                <a:custGeom>
                  <a:avLst/>
                  <a:gdLst>
                    <a:gd name="T0" fmla="*/ 316 w 316"/>
                    <a:gd name="T1" fmla="*/ 280 h 280"/>
                    <a:gd name="T2" fmla="*/ 145 w 316"/>
                    <a:gd name="T3" fmla="*/ 221 h 280"/>
                    <a:gd name="T4" fmla="*/ 145 w 316"/>
                    <a:gd name="T5" fmla="*/ 221 h 280"/>
                    <a:gd name="T6" fmla="*/ 138 w 316"/>
                    <a:gd name="T7" fmla="*/ 214 h 280"/>
                    <a:gd name="T8" fmla="*/ 84 w 316"/>
                    <a:gd name="T9" fmla="*/ 114 h 280"/>
                    <a:gd name="T10" fmla="*/ 81 w 316"/>
                    <a:gd name="T11" fmla="*/ 116 h 280"/>
                    <a:gd name="T12" fmla="*/ 84 w 316"/>
                    <a:gd name="T13" fmla="*/ 114 h 280"/>
                    <a:gd name="T14" fmla="*/ 93 w 316"/>
                    <a:gd name="T15" fmla="*/ 116 h 280"/>
                    <a:gd name="T16" fmla="*/ 65 w 316"/>
                    <a:gd name="T17" fmla="*/ 109 h 280"/>
                    <a:gd name="T18" fmla="*/ 65 w 316"/>
                    <a:gd name="T19" fmla="*/ 109 h 280"/>
                    <a:gd name="T20" fmla="*/ 67 w 316"/>
                    <a:gd name="T21" fmla="*/ 104 h 280"/>
                    <a:gd name="T22" fmla="*/ 57 w 316"/>
                    <a:gd name="T23" fmla="*/ 97 h 280"/>
                    <a:gd name="T24" fmla="*/ 57 w 316"/>
                    <a:gd name="T25" fmla="*/ 97 h 280"/>
                    <a:gd name="T26" fmla="*/ 57 w 316"/>
                    <a:gd name="T27" fmla="*/ 95 h 280"/>
                    <a:gd name="T28" fmla="*/ 57 w 316"/>
                    <a:gd name="T29" fmla="*/ 97 h 280"/>
                    <a:gd name="T30" fmla="*/ 57 w 316"/>
                    <a:gd name="T31" fmla="*/ 97 h 280"/>
                    <a:gd name="T32" fmla="*/ 57 w 316"/>
                    <a:gd name="T33" fmla="*/ 95 h 280"/>
                    <a:gd name="T34" fmla="*/ 31 w 316"/>
                    <a:gd name="T35" fmla="*/ 95 h 280"/>
                    <a:gd name="T36" fmla="*/ 31 w 316"/>
                    <a:gd name="T37" fmla="*/ 95 h 280"/>
                    <a:gd name="T38" fmla="*/ 31 w 316"/>
                    <a:gd name="T39" fmla="*/ 92 h 280"/>
                    <a:gd name="T40" fmla="*/ 3 w 316"/>
                    <a:gd name="T41" fmla="*/ 64 h 280"/>
                    <a:gd name="T42" fmla="*/ 3 w 316"/>
                    <a:gd name="T43" fmla="*/ 64 h 280"/>
                    <a:gd name="T44" fmla="*/ 0 w 316"/>
                    <a:gd name="T45" fmla="*/ 62 h 280"/>
                    <a:gd name="T46" fmla="*/ 10 w 316"/>
                    <a:gd name="T47" fmla="*/ 52 h 280"/>
                    <a:gd name="T48" fmla="*/ 8 w 316"/>
                    <a:gd name="T49" fmla="*/ 52 h 280"/>
                    <a:gd name="T50" fmla="*/ 12 w 316"/>
                    <a:gd name="T51" fmla="*/ 52 h 280"/>
                    <a:gd name="T52" fmla="*/ 12 w 316"/>
                    <a:gd name="T53" fmla="*/ 52 h 280"/>
                    <a:gd name="T54" fmla="*/ 15 w 316"/>
                    <a:gd name="T55" fmla="*/ 52 h 280"/>
                    <a:gd name="T56" fmla="*/ 19 w 316"/>
                    <a:gd name="T57" fmla="*/ 50 h 280"/>
                    <a:gd name="T58" fmla="*/ 19 w 316"/>
                    <a:gd name="T59" fmla="*/ 50 h 280"/>
                    <a:gd name="T60" fmla="*/ 103 w 316"/>
                    <a:gd name="T61" fmla="*/ 47 h 280"/>
                    <a:gd name="T62" fmla="*/ 46 w 316"/>
                    <a:gd name="T63" fmla="*/ 47 h 280"/>
                    <a:gd name="T64" fmla="*/ 46 w 316"/>
                    <a:gd name="T65" fmla="*/ 47 h 280"/>
                    <a:gd name="T66" fmla="*/ 43 w 316"/>
                    <a:gd name="T67" fmla="*/ 45 h 280"/>
                    <a:gd name="T68" fmla="*/ 65 w 316"/>
                    <a:gd name="T69" fmla="*/ 45 h 280"/>
                    <a:gd name="T70" fmla="*/ 65 w 316"/>
                    <a:gd name="T71" fmla="*/ 45 h 280"/>
                    <a:gd name="T72" fmla="*/ 46 w 316"/>
                    <a:gd name="T73" fmla="*/ 45 h 280"/>
                    <a:gd name="T74" fmla="*/ 43 w 316"/>
                    <a:gd name="T75" fmla="*/ 43 h 280"/>
                    <a:gd name="T76" fmla="*/ 43 w 316"/>
                    <a:gd name="T77" fmla="*/ 43 h 280"/>
                    <a:gd name="T78" fmla="*/ 53 w 316"/>
                    <a:gd name="T79" fmla="*/ 43 h 280"/>
                    <a:gd name="T80" fmla="*/ 62 w 316"/>
                    <a:gd name="T81" fmla="*/ 40 h 280"/>
                    <a:gd name="T82" fmla="*/ 62 w 316"/>
                    <a:gd name="T83" fmla="*/ 40 h 280"/>
                    <a:gd name="T84" fmla="*/ 103 w 316"/>
                    <a:gd name="T85" fmla="*/ 40 h 280"/>
                    <a:gd name="T86" fmla="*/ 103 w 316"/>
                    <a:gd name="T87" fmla="*/ 40 h 280"/>
                    <a:gd name="T88" fmla="*/ 103 w 316"/>
                    <a:gd name="T89" fmla="*/ 40 h 280"/>
                    <a:gd name="T90" fmla="*/ 103 w 316"/>
                    <a:gd name="T91" fmla="*/ 38 h 280"/>
                    <a:gd name="T92" fmla="*/ 62 w 316"/>
                    <a:gd name="T93" fmla="*/ 38 h 280"/>
                    <a:gd name="T94" fmla="*/ 62 w 316"/>
                    <a:gd name="T95" fmla="*/ 38 h 280"/>
                    <a:gd name="T96" fmla="*/ 124 w 316"/>
                    <a:gd name="T97" fmla="*/ 9 h 280"/>
                    <a:gd name="T98" fmla="*/ 167 w 316"/>
                    <a:gd name="T99" fmla="*/ 2 h 280"/>
                    <a:gd name="T100" fmla="*/ 167 w 316"/>
                    <a:gd name="T101" fmla="*/ 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6" h="280">
                      <a:moveTo>
                        <a:pt x="316" y="278"/>
                      </a:moveTo>
                      <a:lnTo>
                        <a:pt x="316" y="280"/>
                      </a:lnTo>
                      <a:lnTo>
                        <a:pt x="316" y="278"/>
                      </a:lnTo>
                      <a:close/>
                      <a:moveTo>
                        <a:pt x="145" y="221"/>
                      </a:moveTo>
                      <a:lnTo>
                        <a:pt x="143" y="221"/>
                      </a:lnTo>
                      <a:lnTo>
                        <a:pt x="145" y="221"/>
                      </a:lnTo>
                      <a:close/>
                      <a:moveTo>
                        <a:pt x="138" y="211"/>
                      </a:moveTo>
                      <a:lnTo>
                        <a:pt x="138" y="214"/>
                      </a:lnTo>
                      <a:lnTo>
                        <a:pt x="138" y="211"/>
                      </a:lnTo>
                      <a:close/>
                      <a:moveTo>
                        <a:pt x="84" y="114"/>
                      </a:moveTo>
                      <a:lnTo>
                        <a:pt x="84" y="116"/>
                      </a:lnTo>
                      <a:lnTo>
                        <a:pt x="81" y="116"/>
                      </a:lnTo>
                      <a:lnTo>
                        <a:pt x="81" y="114"/>
                      </a:lnTo>
                      <a:lnTo>
                        <a:pt x="84" y="114"/>
                      </a:lnTo>
                      <a:close/>
                      <a:moveTo>
                        <a:pt x="93" y="114"/>
                      </a:moveTo>
                      <a:lnTo>
                        <a:pt x="93" y="116"/>
                      </a:lnTo>
                      <a:lnTo>
                        <a:pt x="93" y="114"/>
                      </a:lnTo>
                      <a:close/>
                      <a:moveTo>
                        <a:pt x="65" y="109"/>
                      </a:moveTo>
                      <a:lnTo>
                        <a:pt x="62" y="109"/>
                      </a:lnTo>
                      <a:lnTo>
                        <a:pt x="65" y="109"/>
                      </a:lnTo>
                      <a:close/>
                      <a:moveTo>
                        <a:pt x="65" y="104"/>
                      </a:moveTo>
                      <a:lnTo>
                        <a:pt x="67" y="104"/>
                      </a:lnTo>
                      <a:lnTo>
                        <a:pt x="65" y="104"/>
                      </a:lnTo>
                      <a:close/>
                      <a:moveTo>
                        <a:pt x="57" y="97"/>
                      </a:moveTo>
                      <a:lnTo>
                        <a:pt x="57" y="95"/>
                      </a:lnTo>
                      <a:lnTo>
                        <a:pt x="57" y="97"/>
                      </a:lnTo>
                      <a:close/>
                      <a:moveTo>
                        <a:pt x="57" y="97"/>
                      </a:moveTo>
                      <a:lnTo>
                        <a:pt x="57" y="95"/>
                      </a:lnTo>
                      <a:lnTo>
                        <a:pt x="57" y="97"/>
                      </a:lnTo>
                      <a:close/>
                      <a:moveTo>
                        <a:pt x="57" y="97"/>
                      </a:moveTo>
                      <a:lnTo>
                        <a:pt x="57" y="95"/>
                      </a:lnTo>
                      <a:lnTo>
                        <a:pt x="57" y="97"/>
                      </a:lnTo>
                      <a:close/>
                      <a:moveTo>
                        <a:pt x="57" y="97"/>
                      </a:moveTo>
                      <a:lnTo>
                        <a:pt x="57" y="95"/>
                      </a:lnTo>
                      <a:lnTo>
                        <a:pt x="57" y="97"/>
                      </a:lnTo>
                      <a:close/>
                      <a:moveTo>
                        <a:pt x="31" y="95"/>
                      </a:moveTo>
                      <a:lnTo>
                        <a:pt x="29" y="95"/>
                      </a:lnTo>
                      <a:lnTo>
                        <a:pt x="31" y="95"/>
                      </a:lnTo>
                      <a:close/>
                      <a:moveTo>
                        <a:pt x="29" y="92"/>
                      </a:moveTo>
                      <a:lnTo>
                        <a:pt x="31" y="92"/>
                      </a:lnTo>
                      <a:lnTo>
                        <a:pt x="29" y="92"/>
                      </a:lnTo>
                      <a:close/>
                      <a:moveTo>
                        <a:pt x="3" y="64"/>
                      </a:moveTo>
                      <a:lnTo>
                        <a:pt x="0" y="64"/>
                      </a:lnTo>
                      <a:lnTo>
                        <a:pt x="3" y="64"/>
                      </a:lnTo>
                      <a:close/>
                      <a:moveTo>
                        <a:pt x="0" y="64"/>
                      </a:moveTo>
                      <a:lnTo>
                        <a:pt x="0" y="62"/>
                      </a:lnTo>
                      <a:lnTo>
                        <a:pt x="0" y="64"/>
                      </a:lnTo>
                      <a:close/>
                      <a:moveTo>
                        <a:pt x="10" y="52"/>
                      </a:moveTo>
                      <a:lnTo>
                        <a:pt x="8" y="54"/>
                      </a:lnTo>
                      <a:lnTo>
                        <a:pt x="8" y="52"/>
                      </a:lnTo>
                      <a:lnTo>
                        <a:pt x="10" y="52"/>
                      </a:lnTo>
                      <a:close/>
                      <a:moveTo>
                        <a:pt x="12" y="52"/>
                      </a:moveTo>
                      <a:lnTo>
                        <a:pt x="12" y="50"/>
                      </a:lnTo>
                      <a:lnTo>
                        <a:pt x="12" y="52"/>
                      </a:lnTo>
                      <a:close/>
                      <a:moveTo>
                        <a:pt x="15" y="50"/>
                      </a:moveTo>
                      <a:lnTo>
                        <a:pt x="15" y="52"/>
                      </a:lnTo>
                      <a:lnTo>
                        <a:pt x="15" y="50"/>
                      </a:lnTo>
                      <a:close/>
                      <a:moveTo>
                        <a:pt x="19" y="50"/>
                      </a:moveTo>
                      <a:lnTo>
                        <a:pt x="19" y="47"/>
                      </a:lnTo>
                      <a:lnTo>
                        <a:pt x="19" y="50"/>
                      </a:lnTo>
                      <a:close/>
                      <a:moveTo>
                        <a:pt x="103" y="50"/>
                      </a:moveTo>
                      <a:lnTo>
                        <a:pt x="103" y="47"/>
                      </a:lnTo>
                      <a:lnTo>
                        <a:pt x="103" y="50"/>
                      </a:lnTo>
                      <a:close/>
                      <a:moveTo>
                        <a:pt x="46" y="47"/>
                      </a:moveTo>
                      <a:lnTo>
                        <a:pt x="46" y="45"/>
                      </a:lnTo>
                      <a:lnTo>
                        <a:pt x="46" y="47"/>
                      </a:lnTo>
                      <a:close/>
                      <a:moveTo>
                        <a:pt x="46" y="45"/>
                      </a:moveTo>
                      <a:lnTo>
                        <a:pt x="43" y="45"/>
                      </a:lnTo>
                      <a:lnTo>
                        <a:pt x="46" y="45"/>
                      </a:lnTo>
                      <a:close/>
                      <a:moveTo>
                        <a:pt x="65" y="45"/>
                      </a:moveTo>
                      <a:lnTo>
                        <a:pt x="65" y="43"/>
                      </a:lnTo>
                      <a:lnTo>
                        <a:pt x="65" y="45"/>
                      </a:lnTo>
                      <a:close/>
                      <a:moveTo>
                        <a:pt x="46" y="43"/>
                      </a:moveTo>
                      <a:lnTo>
                        <a:pt x="46" y="45"/>
                      </a:lnTo>
                      <a:lnTo>
                        <a:pt x="46" y="43"/>
                      </a:lnTo>
                      <a:close/>
                      <a:moveTo>
                        <a:pt x="43" y="43"/>
                      </a:moveTo>
                      <a:lnTo>
                        <a:pt x="43" y="45"/>
                      </a:lnTo>
                      <a:lnTo>
                        <a:pt x="43" y="43"/>
                      </a:lnTo>
                      <a:close/>
                      <a:moveTo>
                        <a:pt x="50" y="43"/>
                      </a:moveTo>
                      <a:lnTo>
                        <a:pt x="53" y="43"/>
                      </a:lnTo>
                      <a:lnTo>
                        <a:pt x="50" y="43"/>
                      </a:lnTo>
                      <a:close/>
                      <a:moveTo>
                        <a:pt x="62" y="40"/>
                      </a:moveTo>
                      <a:lnTo>
                        <a:pt x="65" y="40"/>
                      </a:lnTo>
                      <a:lnTo>
                        <a:pt x="62" y="40"/>
                      </a:lnTo>
                      <a:close/>
                      <a:moveTo>
                        <a:pt x="103" y="38"/>
                      </a:moveTo>
                      <a:lnTo>
                        <a:pt x="103" y="40"/>
                      </a:lnTo>
                      <a:lnTo>
                        <a:pt x="103" y="38"/>
                      </a:lnTo>
                      <a:close/>
                      <a:moveTo>
                        <a:pt x="103" y="40"/>
                      </a:moveTo>
                      <a:lnTo>
                        <a:pt x="103" y="38"/>
                      </a:lnTo>
                      <a:lnTo>
                        <a:pt x="103" y="40"/>
                      </a:lnTo>
                      <a:close/>
                      <a:moveTo>
                        <a:pt x="105" y="38"/>
                      </a:moveTo>
                      <a:lnTo>
                        <a:pt x="103" y="38"/>
                      </a:lnTo>
                      <a:lnTo>
                        <a:pt x="105" y="38"/>
                      </a:lnTo>
                      <a:close/>
                      <a:moveTo>
                        <a:pt x="62" y="38"/>
                      </a:moveTo>
                      <a:lnTo>
                        <a:pt x="60" y="38"/>
                      </a:lnTo>
                      <a:lnTo>
                        <a:pt x="62" y="38"/>
                      </a:lnTo>
                      <a:close/>
                      <a:moveTo>
                        <a:pt x="126" y="9"/>
                      </a:moveTo>
                      <a:lnTo>
                        <a:pt x="124" y="9"/>
                      </a:lnTo>
                      <a:lnTo>
                        <a:pt x="126" y="9"/>
                      </a:lnTo>
                      <a:close/>
                      <a:moveTo>
                        <a:pt x="167" y="2"/>
                      </a:moveTo>
                      <a:lnTo>
                        <a:pt x="167" y="0"/>
                      </a:lnTo>
                      <a:lnTo>
                        <a:pt x="167" y="2"/>
                      </a:lnTo>
                      <a:close/>
                    </a:path>
                  </a:pathLst>
                </a:custGeom>
                <a:solidFill>
                  <a:sysClr val="window" lastClr="FFFFFF">
                    <a:lumMod val="85000"/>
                  </a:sysClr>
                </a:solidFill>
                <a:ln w="6350">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smtClean="0">
                    <a:ln>
                      <a:noFill/>
                    </a:ln>
                    <a:solidFill>
                      <a:srgbClr val="003366"/>
                    </a:solidFill>
                    <a:effectLst/>
                    <a:uLnTx/>
                    <a:uFillTx/>
                    <a:latin typeface="Verdana"/>
                    <a:ea typeface="+mn-ea"/>
                  </a:endParaRPr>
                </a:p>
              </p:txBody>
            </p:sp>
            <p:grpSp>
              <p:nvGrpSpPr>
                <p:cNvPr id="230" name="Group 229"/>
                <p:cNvGrpSpPr/>
                <p:nvPr/>
              </p:nvGrpSpPr>
              <p:grpSpPr>
                <a:xfrm>
                  <a:off x="2249111" y="1391632"/>
                  <a:ext cx="6400363" cy="3659919"/>
                  <a:chOff x="1205897" y="3202261"/>
                  <a:chExt cx="3452216" cy="2374414"/>
                </a:xfrm>
              </p:grpSpPr>
              <p:sp>
                <p:nvSpPr>
                  <p:cNvPr id="232" name="Rectangle 57990"/>
                  <p:cNvSpPr>
                    <a:spLocks noChangeArrowheads="1"/>
                  </p:cNvSpPr>
                  <p:nvPr/>
                </p:nvSpPr>
                <p:spPr bwMode="auto">
                  <a:xfrm>
                    <a:off x="1439027" y="5324982"/>
                    <a:ext cx="1009414" cy="25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Spain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Lithium 136 (3.2%)</a:t>
                    </a:r>
                  </a:p>
                  <a:p>
                    <a:pPr marL="0" marR="0" lvl="0" indent="0" defTabSz="914400" eaLnBrk="1" fontAlgn="auto" latinLnBrk="0" hangingPunct="1">
                      <a:lnSpc>
                        <a:spcPct val="100000"/>
                      </a:lnSpc>
                      <a:spcBef>
                        <a:spcPts val="0"/>
                      </a:spcBef>
                      <a:spcAft>
                        <a:spcPts val="0"/>
                      </a:spcAft>
                      <a:buClrTx/>
                      <a:buSzTx/>
                      <a:buFontTx/>
                      <a:buNone/>
                      <a:tabLst/>
                      <a:defRPr/>
                    </a:pPr>
                    <a:r>
                      <a:rPr lang="en-US" sz="700" b="0" kern="0" dirty="0" smtClean="0">
                        <a:solidFill>
                          <a:srgbClr val="003366"/>
                        </a:solidFill>
                        <a:latin typeface="Verdana"/>
                        <a:ea typeface="+mn-ea"/>
                        <a:cs typeface="Arial" pitchFamily="34" charset="0"/>
                      </a:rPr>
                      <a:t>Nickel</a:t>
                    </a:r>
                    <a:endPar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endParaRPr>
                  </a:p>
                </p:txBody>
              </p:sp>
              <p:sp>
                <p:nvSpPr>
                  <p:cNvPr id="233" name="Rectangle 57991"/>
                  <p:cNvSpPr>
                    <a:spLocks noChangeArrowheads="1"/>
                  </p:cNvSpPr>
                  <p:nvPr/>
                </p:nvSpPr>
                <p:spPr bwMode="auto">
                  <a:xfrm>
                    <a:off x="3018410" y="4219663"/>
                    <a:ext cx="912926" cy="2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Poland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Copper    426 006 (8.4%)</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Nickel            740 (0.3%)</a:t>
                    </a:r>
                  </a:p>
                </p:txBody>
              </p:sp>
              <p:sp>
                <p:nvSpPr>
                  <p:cNvPr id="235" name="Rectangle 58001"/>
                  <p:cNvSpPr>
                    <a:spLocks noChangeArrowheads="1"/>
                  </p:cNvSpPr>
                  <p:nvPr/>
                </p:nvSpPr>
                <p:spPr bwMode="auto">
                  <a:xfrm>
                    <a:off x="2405187" y="5099131"/>
                    <a:ext cx="1457527" cy="2516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Austria</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Natural graphite 382 (0.4%)</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Nickel             1 000 (0.3%)</a:t>
                    </a:r>
                  </a:p>
                </p:txBody>
              </p:sp>
              <p:sp>
                <p:nvSpPr>
                  <p:cNvPr id="236" name="Rectangle 58003"/>
                  <p:cNvSpPr>
                    <a:spLocks noChangeArrowheads="1"/>
                  </p:cNvSpPr>
                  <p:nvPr/>
                </p:nvSpPr>
                <p:spPr bwMode="auto">
                  <a:xfrm>
                    <a:off x="3267728" y="4921672"/>
                    <a:ext cx="961170" cy="1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Romania</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Manganese  11 851 (0.8%)</a:t>
                    </a:r>
                  </a:p>
                </p:txBody>
              </p:sp>
              <p:sp>
                <p:nvSpPr>
                  <p:cNvPr id="237" name="Rectangle 58004"/>
                  <p:cNvSpPr>
                    <a:spLocks noChangeArrowheads="1"/>
                  </p:cNvSpPr>
                  <p:nvPr/>
                </p:nvSpPr>
                <p:spPr bwMode="auto">
                  <a:xfrm>
                    <a:off x="3017654" y="4705482"/>
                    <a:ext cx="936430" cy="1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Hungary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Manganese 50 000 (3.4%)</a:t>
                    </a:r>
                  </a:p>
                </p:txBody>
              </p:sp>
              <p:sp>
                <p:nvSpPr>
                  <p:cNvPr id="238" name="Rectangle 58007"/>
                  <p:cNvSpPr>
                    <a:spLocks noChangeArrowheads="1"/>
                  </p:cNvSpPr>
                  <p:nvPr/>
                </p:nvSpPr>
                <p:spPr bwMode="auto">
                  <a:xfrm>
                    <a:off x="1205897" y="4876889"/>
                    <a:ext cx="733557" cy="1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Portugal</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Lithium 472 (11.3%)</a:t>
                    </a:r>
                  </a:p>
                </p:txBody>
              </p:sp>
              <p:sp>
                <p:nvSpPr>
                  <p:cNvPr id="243" name="Rectangle 57995"/>
                  <p:cNvSpPr>
                    <a:spLocks noChangeArrowheads="1"/>
                  </p:cNvSpPr>
                  <p:nvPr/>
                </p:nvSpPr>
                <p:spPr bwMode="auto">
                  <a:xfrm>
                    <a:off x="1397659" y="4204513"/>
                    <a:ext cx="720010" cy="167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United</a:t>
                    </a: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 </a:t>
                    </a: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Kingdom</a:t>
                    </a:r>
                  </a:p>
                  <a:p>
                    <a:pPr marL="0" marR="0" lvl="0" indent="0" defTabSz="914400" eaLnBrk="1" fontAlgn="auto" latinLnBrk="0" hangingPunct="1">
                      <a:lnSpc>
                        <a:spcPct val="100000"/>
                      </a:lnSpc>
                      <a:spcBef>
                        <a:spcPts val="0"/>
                      </a:spcBef>
                      <a:spcAft>
                        <a:spcPts val="0"/>
                      </a:spcAft>
                      <a:buClrTx/>
                      <a:buSzTx/>
                      <a:buFontTx/>
                      <a:buNone/>
                      <a:tabLst/>
                      <a:defRPr/>
                    </a:pPr>
                    <a:r>
                      <a:rPr lang="en-US" sz="700" b="0" kern="0" dirty="0" smtClean="0">
                        <a:solidFill>
                          <a:srgbClr val="003366"/>
                        </a:solidFill>
                        <a:latin typeface="Verdana"/>
                        <a:ea typeface="+mn-ea"/>
                        <a:cs typeface="Arial" pitchFamily="34" charset="0"/>
                      </a:rPr>
                      <a:t>Nickel</a:t>
                    </a:r>
                    <a:endPar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endParaRPr>
                  </a:p>
                </p:txBody>
              </p:sp>
              <p:sp>
                <p:nvSpPr>
                  <p:cNvPr id="249" name="Rectangle 57995"/>
                  <p:cNvSpPr>
                    <a:spLocks noChangeArrowheads="1"/>
                  </p:cNvSpPr>
                  <p:nvPr/>
                </p:nvSpPr>
                <p:spPr bwMode="auto">
                  <a:xfrm>
                    <a:off x="2642351" y="3420667"/>
                    <a:ext cx="572019" cy="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Sweden</a:t>
                    </a:r>
                  </a:p>
                </p:txBody>
              </p:sp>
              <p:sp>
                <p:nvSpPr>
                  <p:cNvPr id="231" name="Rectangle 57987"/>
                  <p:cNvSpPr>
                    <a:spLocks noChangeArrowheads="1"/>
                  </p:cNvSpPr>
                  <p:nvPr/>
                </p:nvSpPr>
                <p:spPr bwMode="auto">
                  <a:xfrm>
                    <a:off x="3275260" y="3202261"/>
                    <a:ext cx="1382853" cy="2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Finland</a:t>
                    </a:r>
                  </a:p>
                  <a:p>
                    <a:pPr marL="0" marR="0" lvl="0" indent="0" defTabSz="914400" eaLnBrk="1" fontAlgn="auto" latinLnBrk="0" hangingPunct="1">
                      <a:lnSpc>
                        <a:spcPct val="100000"/>
                      </a:lnSpc>
                      <a:spcBef>
                        <a:spcPts val="0"/>
                      </a:spcBef>
                      <a:spcAft>
                        <a:spcPts val="0"/>
                      </a:spcAft>
                      <a:buClrTx/>
                      <a:buSzTx/>
                      <a:buFontTx/>
                      <a:buNone/>
                      <a:tabLst>
                        <a:tab pos="447675" algn="l"/>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Cobalt 	 1 233  (65.7%)</a:t>
                    </a:r>
                  </a:p>
                  <a:p>
                    <a:pPr marL="0" marR="0" lvl="0" indent="0" defTabSz="914400" eaLnBrk="1" fontAlgn="auto" latinLnBrk="0" hangingPunct="1">
                      <a:lnSpc>
                        <a:spcPct val="100000"/>
                      </a:lnSpc>
                      <a:spcBef>
                        <a:spcPts val="0"/>
                      </a:spcBef>
                      <a:spcAft>
                        <a:spcPts val="0"/>
                      </a:spcAft>
                      <a:buClrTx/>
                      <a:buSzTx/>
                      <a:buFontTx/>
                      <a:buNone/>
                      <a:tabLst>
                        <a:tab pos="447675" algn="l"/>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Nickel	46 624 (15.8%)</a:t>
                    </a:r>
                  </a:p>
                </p:txBody>
              </p:sp>
              <p:sp>
                <p:nvSpPr>
                  <p:cNvPr id="234" name="Rectangle 57995"/>
                  <p:cNvSpPr>
                    <a:spLocks noChangeArrowheads="1"/>
                  </p:cNvSpPr>
                  <p:nvPr/>
                </p:nvSpPr>
                <p:spPr bwMode="auto">
                  <a:xfrm>
                    <a:off x="2184140" y="3714623"/>
                    <a:ext cx="1045538" cy="25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Germany</a:t>
                    </a:r>
                  </a:p>
                  <a:p>
                    <a:pPr marL="0" marR="0" lvl="0" indent="0" defTabSz="914400" eaLnBrk="1" fontAlgn="auto" latinLnBrk="0" hangingPunct="1">
                      <a:lnSpc>
                        <a:spcPct val="100000"/>
                      </a:lnSpc>
                      <a:spcBef>
                        <a:spcPts val="0"/>
                      </a:spcBef>
                      <a:spcAft>
                        <a:spcPts val="0"/>
                      </a:spcAft>
                      <a:buClrTx/>
                      <a:buSzTx/>
                      <a:buFontTx/>
                      <a:buNone/>
                      <a:tabLst>
                        <a:tab pos="895350" algn="l"/>
                      </a:tabLst>
                      <a:defRPr/>
                    </a:pPr>
                    <a:r>
                      <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rPr>
                      <a:t>Natural graphite 179 (0.2%)</a:t>
                    </a:r>
                  </a:p>
                  <a:p>
                    <a:pPr marL="0" marR="0" lvl="0" indent="0" defTabSz="914400" eaLnBrk="1" fontAlgn="auto" latinLnBrk="0" hangingPunct="1">
                      <a:lnSpc>
                        <a:spcPct val="100000"/>
                      </a:lnSpc>
                      <a:spcBef>
                        <a:spcPts val="0"/>
                      </a:spcBef>
                      <a:spcAft>
                        <a:spcPts val="0"/>
                      </a:spcAft>
                      <a:buClrTx/>
                      <a:buSzTx/>
                      <a:buFontTx/>
                      <a:buNone/>
                      <a:tabLst>
                        <a:tab pos="895350" algn="l"/>
                      </a:tabLst>
                      <a:defRPr/>
                    </a:pPr>
                    <a:endPar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endParaRPr>
                  </a:p>
                </p:txBody>
              </p:sp>
            </p:grpSp>
          </p:grpSp>
          <p:cxnSp>
            <p:nvCxnSpPr>
              <p:cNvPr id="124" name="Straight Connector 123"/>
              <p:cNvCxnSpPr>
                <a:stCxn id="137" idx="39"/>
              </p:cNvCxnSpPr>
              <p:nvPr/>
            </p:nvCxnSpPr>
            <p:spPr>
              <a:xfrm flipH="1" flipV="1">
                <a:off x="7056774" y="3384676"/>
                <a:ext cx="6825" cy="445099"/>
              </a:xfrm>
              <a:prstGeom prst="line">
                <a:avLst/>
              </a:prstGeom>
              <a:noFill/>
              <a:ln w="19050" cap="flat" cmpd="sng" algn="ctr">
                <a:solidFill>
                  <a:srgbClr val="0070C0"/>
                </a:solidFill>
                <a:prstDash val="solid"/>
                <a:tailEnd type="oval" w="lg" len="lg"/>
              </a:ln>
              <a:effectLst/>
            </p:spPr>
          </p:cxnSp>
          <p:cxnSp>
            <p:nvCxnSpPr>
              <p:cNvPr id="125" name="Straight Connector 124"/>
              <p:cNvCxnSpPr/>
              <p:nvPr/>
            </p:nvCxnSpPr>
            <p:spPr>
              <a:xfrm>
                <a:off x="6655112" y="2265630"/>
                <a:ext cx="8930" cy="661440"/>
              </a:xfrm>
              <a:prstGeom prst="line">
                <a:avLst/>
              </a:prstGeom>
              <a:noFill/>
              <a:ln w="19050" cap="flat" cmpd="sng" algn="ctr">
                <a:solidFill>
                  <a:srgbClr val="0070C0"/>
                </a:solidFill>
                <a:prstDash val="solid"/>
                <a:tailEnd type="oval" w="lg" len="lg"/>
              </a:ln>
              <a:effectLst/>
            </p:spPr>
          </p:cxnSp>
          <p:cxnSp>
            <p:nvCxnSpPr>
              <p:cNvPr id="126" name="Straight Connector 125"/>
              <p:cNvCxnSpPr/>
              <p:nvPr/>
            </p:nvCxnSpPr>
            <p:spPr>
              <a:xfrm flipH="1">
                <a:off x="5154834" y="3795350"/>
                <a:ext cx="1778" cy="411777"/>
              </a:xfrm>
              <a:prstGeom prst="line">
                <a:avLst/>
              </a:prstGeom>
              <a:noFill/>
              <a:ln w="19050" cap="flat" cmpd="sng" algn="ctr">
                <a:solidFill>
                  <a:srgbClr val="0070C0"/>
                </a:solidFill>
                <a:prstDash val="solid"/>
                <a:tailEnd type="oval" w="lg" len="lg"/>
              </a:ln>
              <a:effectLst/>
            </p:spPr>
          </p:cxnSp>
          <p:sp>
            <p:nvSpPr>
              <p:cNvPr id="239" name="Rectangle 1"/>
              <p:cNvSpPr>
                <a:spLocks noChangeArrowheads="1"/>
              </p:cNvSpPr>
              <p:nvPr/>
            </p:nvSpPr>
            <p:spPr bwMode="auto">
              <a:xfrm>
                <a:off x="4907242" y="4752913"/>
                <a:ext cx="3816425" cy="215444"/>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800" b="0" i="0" strike="noStrike" cap="none" normalizeH="0" baseline="0" dirty="0" smtClean="0">
                    <a:ln>
                      <a:noFill/>
                    </a:ln>
                    <a:solidFill>
                      <a:srgbClr val="003366"/>
                    </a:solidFill>
                    <a:effectLst/>
                    <a:ea typeface="Times New Roman" panose="02020603050405020304" pitchFamily="18" charset="0"/>
                    <a:cs typeface="Times New Roman" panose="02020603050405020304" pitchFamily="18" charset="0"/>
                  </a:rPr>
                  <a:t>Source: EU Criticality assessment </a:t>
                </a:r>
                <a:r>
                  <a:rPr kumimoji="0" lang="en-GB" altLang="en-US" sz="800" b="0" i="0" strike="noStrike" cap="none" normalizeH="0" dirty="0" smtClean="0">
                    <a:ln>
                      <a:noFill/>
                    </a:ln>
                    <a:solidFill>
                      <a:srgbClr val="003366"/>
                    </a:solidFill>
                    <a:effectLst/>
                    <a:ea typeface="Times New Roman" panose="02020603050405020304" pitchFamily="18" charset="0"/>
                    <a:cs typeface="Times New Roman" panose="02020603050405020304" pitchFamily="18" charset="0"/>
                  </a:rPr>
                  <a:t>2017</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6067402" y="2083003"/>
                <a:ext cx="222070" cy="108114"/>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7192" t="15638" r="726" b="17348"/>
              <a:stretch/>
            </p:blipFill>
            <p:spPr>
              <a:xfrm rot="16200000">
                <a:off x="7143286" y="3339399"/>
                <a:ext cx="225579" cy="111330"/>
              </a:xfrm>
              <a:prstGeom prst="rect">
                <a:avLst/>
              </a:prstGeom>
            </p:spPr>
          </p:pic>
          <p:pic>
            <p:nvPicPr>
              <p:cNvPr id="240" name="Picture 239"/>
              <p:cNvPicPr>
                <a:picLocks noChangeAspect="1"/>
              </p:cNvPicPr>
              <p:nvPr/>
            </p:nvPicPr>
            <p:blipFill rotWithShape="1">
              <a:blip r:embed="rId4" cstate="print">
                <a:extLst>
                  <a:ext uri="{28A0092B-C50C-407E-A947-70E740481C1C}">
                    <a14:useLocalDpi xmlns:a14="http://schemas.microsoft.com/office/drawing/2010/main" val="0"/>
                  </a:ext>
                </a:extLst>
              </a:blip>
              <a:srcRect l="7192" t="15638" r="726" b="17348"/>
              <a:stretch/>
            </p:blipFill>
            <p:spPr>
              <a:xfrm rot="16200000">
                <a:off x="7135674" y="2700883"/>
                <a:ext cx="225579" cy="111330"/>
              </a:xfrm>
              <a:prstGeom prst="rect">
                <a:avLst/>
              </a:prstGeom>
            </p:spPr>
          </p:pic>
          <p:pic>
            <p:nvPicPr>
              <p:cNvPr id="241" name="Picture 240"/>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6366949" y="3852865"/>
                <a:ext cx="222070" cy="108114"/>
              </a:xfrm>
              <a:prstGeom prst="rect">
                <a:avLst/>
              </a:prstGeom>
            </p:spPr>
          </p:pic>
          <p:pic>
            <p:nvPicPr>
              <p:cNvPr id="242" name="Picture 241"/>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5060824" y="2719866"/>
                <a:ext cx="222070" cy="108114"/>
              </a:xfrm>
              <a:prstGeom prst="rect">
                <a:avLst/>
              </a:prstGeom>
            </p:spPr>
          </p:pic>
          <p:pic>
            <p:nvPicPr>
              <p:cNvPr id="245" name="Picture 244"/>
              <p:cNvPicPr>
                <a:picLocks noChangeAspect="1"/>
              </p:cNvPicPr>
              <p:nvPr/>
            </p:nvPicPr>
            <p:blipFill rotWithShape="1">
              <a:blip r:embed="rId4" cstate="print">
                <a:extLst>
                  <a:ext uri="{28A0092B-C50C-407E-A947-70E740481C1C}">
                    <a14:useLocalDpi xmlns:a14="http://schemas.microsoft.com/office/drawing/2010/main" val="0"/>
                  </a:ext>
                </a:extLst>
              </a:blip>
              <a:srcRect l="7192" t="15638" r="726" b="17348"/>
              <a:stretch/>
            </p:blipFill>
            <p:spPr>
              <a:xfrm rot="16200000">
                <a:off x="6662239" y="1620763"/>
                <a:ext cx="225579" cy="111330"/>
              </a:xfrm>
              <a:prstGeom prst="rect">
                <a:avLst/>
              </a:prstGeom>
            </p:spPr>
          </p:pic>
          <p:pic>
            <p:nvPicPr>
              <p:cNvPr id="246" name="Picture 245"/>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5939338" y="2083003"/>
                <a:ext cx="222070" cy="108114"/>
              </a:xfrm>
              <a:prstGeom prst="rect">
                <a:avLst/>
              </a:prstGeom>
            </p:spPr>
          </p:pic>
          <p:pic>
            <p:nvPicPr>
              <p:cNvPr id="247" name="Picture 246"/>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5805906" y="2083003"/>
                <a:ext cx="222070" cy="108114"/>
              </a:xfrm>
              <a:prstGeom prst="rect">
                <a:avLst/>
              </a:prstGeom>
            </p:spPr>
          </p:pic>
          <p:pic>
            <p:nvPicPr>
              <p:cNvPr id="248" name="Picture 247"/>
              <p:cNvPicPr>
                <a:picLocks noChangeAspect="1"/>
              </p:cNvPicPr>
              <p:nvPr/>
            </p:nvPicPr>
            <p:blipFill rotWithShape="1">
              <a:blip r:embed="rId3" cstate="print">
                <a:extLst>
                  <a:ext uri="{28A0092B-C50C-407E-A947-70E740481C1C}">
                    <a14:useLocalDpi xmlns:a14="http://schemas.microsoft.com/office/drawing/2010/main" val="0"/>
                  </a:ext>
                </a:extLst>
              </a:blip>
              <a:srcRect t="17791" b="16195"/>
              <a:stretch/>
            </p:blipFill>
            <p:spPr>
              <a:xfrm rot="16200000">
                <a:off x="5677842" y="2083003"/>
                <a:ext cx="222070" cy="108114"/>
              </a:xfrm>
              <a:prstGeom prst="rect">
                <a:avLst/>
              </a:prstGeom>
            </p:spPr>
          </p:pic>
          <p:pic>
            <p:nvPicPr>
              <p:cNvPr id="250" name="Picture 249"/>
              <p:cNvPicPr>
                <a:picLocks noChangeAspect="1"/>
              </p:cNvPicPr>
              <p:nvPr/>
            </p:nvPicPr>
            <p:blipFill rotWithShape="1">
              <a:blip r:embed="rId5" cstate="print">
                <a:extLst>
                  <a:ext uri="{28A0092B-C50C-407E-A947-70E740481C1C}">
                    <a14:useLocalDpi xmlns:a14="http://schemas.microsoft.com/office/drawing/2010/main" val="0"/>
                  </a:ext>
                </a:extLst>
              </a:blip>
              <a:srcRect l="7192" t="15638" r="726" b="17348"/>
              <a:stretch/>
            </p:blipFill>
            <p:spPr>
              <a:xfrm rot="16200000">
                <a:off x="4819777" y="1231711"/>
                <a:ext cx="191667" cy="94593"/>
              </a:xfrm>
              <a:prstGeom prst="rect">
                <a:avLst/>
              </a:prstGeom>
            </p:spPr>
          </p:pic>
          <p:pic>
            <p:nvPicPr>
              <p:cNvPr id="251" name="Picture 250"/>
              <p:cNvPicPr>
                <a:picLocks noChangeAspect="1"/>
              </p:cNvPicPr>
              <p:nvPr/>
            </p:nvPicPr>
            <p:blipFill rotWithShape="1">
              <a:blip r:embed="rId6" cstate="print">
                <a:extLst>
                  <a:ext uri="{28A0092B-C50C-407E-A947-70E740481C1C}">
                    <a14:useLocalDpi xmlns:a14="http://schemas.microsoft.com/office/drawing/2010/main" val="0"/>
                  </a:ext>
                </a:extLst>
              </a:blip>
              <a:srcRect t="17791" b="16195"/>
              <a:stretch/>
            </p:blipFill>
            <p:spPr>
              <a:xfrm rot="16200000">
                <a:off x="4817363" y="1463999"/>
                <a:ext cx="196354" cy="95594"/>
              </a:xfrm>
              <a:prstGeom prst="rect">
                <a:avLst/>
              </a:prstGeom>
            </p:spPr>
          </p:pic>
          <p:pic>
            <p:nvPicPr>
              <p:cNvPr id="244" name="Picture 2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815412" y="1674883"/>
                <a:ext cx="192760" cy="133338"/>
              </a:xfrm>
              <a:prstGeom prst="rect">
                <a:avLst/>
              </a:prstGeom>
            </p:spPr>
          </p:pic>
          <p:grpSp>
            <p:nvGrpSpPr>
              <p:cNvPr id="8" name="Group 7"/>
              <p:cNvGrpSpPr/>
              <p:nvPr/>
            </p:nvGrpSpPr>
            <p:grpSpPr>
              <a:xfrm>
                <a:off x="6845417" y="1320576"/>
                <a:ext cx="431528" cy="274236"/>
                <a:chOff x="7081210" y="1034371"/>
                <a:chExt cx="431528" cy="274236"/>
              </a:xfrm>
            </p:grpSpPr>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200408" y="1034371"/>
                  <a:ext cx="193619" cy="133932"/>
                </a:xfrm>
                <a:prstGeom prst="rect">
                  <a:avLst/>
                </a:prstGeom>
              </p:spPr>
            </p:pic>
            <p:sp>
              <p:nvSpPr>
                <p:cNvPr id="7" name="Rectangle 6"/>
                <p:cNvSpPr/>
                <p:nvPr/>
              </p:nvSpPr>
              <p:spPr>
                <a:xfrm>
                  <a:off x="7081210" y="1123941"/>
                  <a:ext cx="431528" cy="184666"/>
                </a:xfrm>
                <a:prstGeom prst="rect">
                  <a:avLst/>
                </a:prstGeom>
              </p:spPr>
              <p:txBody>
                <a:bodyPr wrap="none">
                  <a:spAutoFit/>
                </a:bodyPr>
                <a:lstStyle/>
                <a:p>
                  <a:r>
                    <a:rPr lang="en-US" sz="600" b="0" kern="0" dirty="0" smtClean="0">
                      <a:solidFill>
                        <a:srgbClr val="003366"/>
                      </a:solidFill>
                      <a:latin typeface="Verdana"/>
                      <a:cs typeface="Arial" pitchFamily="34" charset="0"/>
                    </a:rPr>
                    <a:t>Cobalt</a:t>
                  </a:r>
                  <a:endParaRPr lang="en-GB" sz="2000" dirty="0"/>
                </a:p>
              </p:txBody>
            </p:sp>
          </p:grpSp>
          <p:grpSp>
            <p:nvGrpSpPr>
              <p:cNvPr id="9" name="Group 8"/>
              <p:cNvGrpSpPr/>
              <p:nvPr/>
            </p:nvGrpSpPr>
            <p:grpSpPr>
              <a:xfrm>
                <a:off x="4922113" y="3018586"/>
                <a:ext cx="2330205" cy="1593977"/>
                <a:chOff x="4922113" y="2901122"/>
                <a:chExt cx="2330205" cy="1593977"/>
              </a:xfrm>
            </p:grpSpPr>
            <p:pic>
              <p:nvPicPr>
                <p:cNvPr id="252" name="Picture 25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890484" y="2901122"/>
                  <a:ext cx="193619" cy="133932"/>
                </a:xfrm>
                <a:prstGeom prst="rect">
                  <a:avLst/>
                </a:prstGeom>
              </p:spPr>
            </p:pic>
            <p:sp>
              <p:nvSpPr>
                <p:cNvPr id="255" name="Rectangle 254"/>
                <p:cNvSpPr/>
                <p:nvPr/>
              </p:nvSpPr>
              <p:spPr>
                <a:xfrm>
                  <a:off x="6780714" y="2989700"/>
                  <a:ext cx="471604" cy="184666"/>
                </a:xfrm>
                <a:prstGeom prst="rect">
                  <a:avLst/>
                </a:prstGeom>
              </p:spPr>
              <p:txBody>
                <a:bodyPr wrap="none">
                  <a:spAutoFit/>
                </a:bodyPr>
                <a:lstStyle/>
                <a:p>
                  <a:r>
                    <a:rPr lang="en-US" sz="600" b="0" kern="0" dirty="0">
                      <a:solidFill>
                        <a:srgbClr val="003366"/>
                      </a:solidFill>
                      <a:latin typeface="Verdana"/>
                      <a:cs typeface="Arial" pitchFamily="34" charset="0"/>
                    </a:rPr>
                    <a:t>Lithium</a:t>
                  </a:r>
                  <a:endParaRPr lang="en-GB" dirty="0"/>
                </a:p>
              </p:txBody>
            </p:sp>
            <p:pic>
              <p:nvPicPr>
                <p:cNvPr id="259" name="Picture 2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031883" y="4221855"/>
                  <a:ext cx="193619" cy="133932"/>
                </a:xfrm>
                <a:prstGeom prst="rect">
                  <a:avLst/>
                </a:prstGeom>
              </p:spPr>
            </p:pic>
            <p:sp>
              <p:nvSpPr>
                <p:cNvPr id="260" name="Rectangle 259"/>
                <p:cNvSpPr/>
                <p:nvPr/>
              </p:nvSpPr>
              <p:spPr>
                <a:xfrm>
                  <a:off x="4922113" y="4310433"/>
                  <a:ext cx="471604" cy="184666"/>
                </a:xfrm>
                <a:prstGeom prst="rect">
                  <a:avLst/>
                </a:prstGeom>
              </p:spPr>
              <p:txBody>
                <a:bodyPr wrap="none">
                  <a:spAutoFit/>
                </a:bodyPr>
                <a:lstStyle/>
                <a:p>
                  <a:r>
                    <a:rPr lang="en-US" sz="600" b="0" kern="0" dirty="0">
                      <a:solidFill>
                        <a:srgbClr val="003366"/>
                      </a:solidFill>
                      <a:latin typeface="Verdana"/>
                      <a:cs typeface="Arial" pitchFamily="34" charset="0"/>
                    </a:rPr>
                    <a:t>Lithium</a:t>
                  </a:r>
                  <a:endParaRPr lang="en-GB" dirty="0"/>
                </a:p>
              </p:txBody>
            </p:sp>
          </p:grpSp>
          <p:grpSp>
            <p:nvGrpSpPr>
              <p:cNvPr id="256" name="Group 255"/>
              <p:cNvGrpSpPr/>
              <p:nvPr/>
            </p:nvGrpSpPr>
            <p:grpSpPr>
              <a:xfrm>
                <a:off x="7244986" y="3075806"/>
                <a:ext cx="431528" cy="274236"/>
                <a:chOff x="7081210" y="1034371"/>
                <a:chExt cx="431528" cy="274236"/>
              </a:xfrm>
            </p:grpSpPr>
            <p:pic>
              <p:nvPicPr>
                <p:cNvPr id="257" name="Picture 25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200408" y="1034371"/>
                  <a:ext cx="193619" cy="133932"/>
                </a:xfrm>
                <a:prstGeom prst="rect">
                  <a:avLst/>
                </a:prstGeom>
              </p:spPr>
            </p:pic>
            <p:sp>
              <p:nvSpPr>
                <p:cNvPr id="258" name="Rectangle 257"/>
                <p:cNvSpPr/>
                <p:nvPr/>
              </p:nvSpPr>
              <p:spPr>
                <a:xfrm>
                  <a:off x="7081210" y="1123941"/>
                  <a:ext cx="431528" cy="184666"/>
                </a:xfrm>
                <a:prstGeom prst="rect">
                  <a:avLst/>
                </a:prstGeom>
              </p:spPr>
              <p:txBody>
                <a:bodyPr wrap="none">
                  <a:spAutoFit/>
                </a:bodyPr>
                <a:lstStyle/>
                <a:p>
                  <a:r>
                    <a:rPr lang="en-US" sz="600" b="0" kern="0" dirty="0" smtClean="0">
                      <a:solidFill>
                        <a:srgbClr val="003366"/>
                      </a:solidFill>
                      <a:latin typeface="Verdana"/>
                      <a:cs typeface="Arial" pitchFamily="34" charset="0"/>
                    </a:rPr>
                    <a:t>Cobalt</a:t>
                  </a:r>
                  <a:endParaRPr lang="en-GB" sz="2000" dirty="0"/>
                </a:p>
              </p:txBody>
            </p:sp>
          </p:grpSp>
          <p:grpSp>
            <p:nvGrpSpPr>
              <p:cNvPr id="261" name="Group 260"/>
              <p:cNvGrpSpPr/>
              <p:nvPr/>
            </p:nvGrpSpPr>
            <p:grpSpPr>
              <a:xfrm>
                <a:off x="6560232" y="3305626"/>
                <a:ext cx="787331" cy="274236"/>
                <a:chOff x="6911636" y="1034371"/>
                <a:chExt cx="787331" cy="274236"/>
              </a:xfrm>
            </p:grpSpPr>
            <p:pic>
              <p:nvPicPr>
                <p:cNvPr id="262" name="Picture 26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200408" y="1034371"/>
                  <a:ext cx="193619" cy="133932"/>
                </a:xfrm>
                <a:prstGeom prst="rect">
                  <a:avLst/>
                </a:prstGeom>
              </p:spPr>
            </p:pic>
            <p:sp>
              <p:nvSpPr>
                <p:cNvPr id="263" name="Rectangle 262"/>
                <p:cNvSpPr/>
                <p:nvPr/>
              </p:nvSpPr>
              <p:spPr>
                <a:xfrm>
                  <a:off x="6911636" y="1123941"/>
                  <a:ext cx="787331" cy="184666"/>
                </a:xfrm>
                <a:prstGeom prst="rect">
                  <a:avLst/>
                </a:prstGeom>
              </p:spPr>
              <p:txBody>
                <a:bodyPr wrap="square">
                  <a:spAutoFit/>
                </a:bodyPr>
                <a:lstStyle/>
                <a:p>
                  <a:r>
                    <a:rPr lang="en-US" sz="600" b="0" kern="0" dirty="0" smtClean="0">
                      <a:solidFill>
                        <a:srgbClr val="003366"/>
                      </a:solidFill>
                      <a:latin typeface="Verdana"/>
                      <a:cs typeface="Arial" pitchFamily="34" charset="0"/>
                    </a:rPr>
                    <a:t>Cobalt, Lithium</a:t>
                  </a:r>
                  <a:endParaRPr lang="en-GB" sz="2000" dirty="0"/>
                </a:p>
              </p:txBody>
            </p:sp>
          </p:grpSp>
          <p:grpSp>
            <p:nvGrpSpPr>
              <p:cNvPr id="264" name="Group 263"/>
              <p:cNvGrpSpPr/>
              <p:nvPr/>
            </p:nvGrpSpPr>
            <p:grpSpPr>
              <a:xfrm>
                <a:off x="7291889" y="3687994"/>
                <a:ext cx="471604" cy="273244"/>
                <a:chOff x="6780714" y="2901122"/>
                <a:chExt cx="471604" cy="273244"/>
              </a:xfrm>
            </p:grpSpPr>
            <p:pic>
              <p:nvPicPr>
                <p:cNvPr id="265" name="Picture 26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890484" y="2901122"/>
                  <a:ext cx="193619" cy="133932"/>
                </a:xfrm>
                <a:prstGeom prst="rect">
                  <a:avLst/>
                </a:prstGeom>
              </p:spPr>
            </p:pic>
            <p:sp>
              <p:nvSpPr>
                <p:cNvPr id="266" name="Rectangle 265"/>
                <p:cNvSpPr/>
                <p:nvPr/>
              </p:nvSpPr>
              <p:spPr>
                <a:xfrm>
                  <a:off x="6780714" y="2989700"/>
                  <a:ext cx="471604" cy="184666"/>
                </a:xfrm>
                <a:prstGeom prst="rect">
                  <a:avLst/>
                </a:prstGeom>
              </p:spPr>
              <p:txBody>
                <a:bodyPr wrap="none">
                  <a:spAutoFit/>
                </a:bodyPr>
                <a:lstStyle/>
                <a:p>
                  <a:r>
                    <a:rPr lang="en-US" sz="600" b="0" kern="0" dirty="0">
                      <a:solidFill>
                        <a:srgbClr val="003366"/>
                      </a:solidFill>
                      <a:latin typeface="Verdana"/>
                      <a:cs typeface="Arial" pitchFamily="34" charset="0"/>
                    </a:rPr>
                    <a:t>Lithium</a:t>
                  </a:r>
                  <a:endParaRPr lang="en-GB" dirty="0"/>
                </a:p>
              </p:txBody>
            </p:sp>
          </p:grpSp>
          <p:sp>
            <p:nvSpPr>
              <p:cNvPr id="12" name="Rectangle 11"/>
              <p:cNvSpPr/>
              <p:nvPr/>
            </p:nvSpPr>
            <p:spPr>
              <a:xfrm>
                <a:off x="4798757" y="907504"/>
                <a:ext cx="2445983" cy="954107"/>
              </a:xfrm>
              <a:prstGeom prst="rect">
                <a:avLst/>
              </a:prstGeom>
            </p:spPr>
            <p:txBody>
              <a:bodyPr wrap="square">
                <a:spAutoFit/>
              </a:bodyPr>
              <a:lstStyle/>
              <a:p>
                <a:pPr lvl="0" algn="just" defTabSz="914400">
                  <a:buClrTx/>
                  <a:buSzTx/>
                </a:pPr>
                <a:r>
                  <a:rPr lang="en-GB" altLang="en-US" sz="700" dirty="0" smtClean="0">
                    <a:solidFill>
                      <a:srgbClr val="003366"/>
                    </a:solidFill>
                    <a:ea typeface="Times New Roman" panose="02020603050405020304" pitchFamily="18" charset="0"/>
                    <a:cs typeface="Times New Roman" panose="02020603050405020304" pitchFamily="18" charset="0"/>
                  </a:rPr>
                  <a:t>Legend:</a:t>
                </a:r>
              </a:p>
              <a:p>
                <a:pPr lvl="0" algn="just" defTabSz="914400">
                  <a:buClrTx/>
                  <a:buSzTx/>
                </a:pPr>
                <a:r>
                  <a:rPr lang="en-GB" altLang="en-US" sz="700" b="0" dirty="0" smtClean="0">
                    <a:solidFill>
                      <a:srgbClr val="003366"/>
                    </a:solidFill>
                    <a:ea typeface="Times New Roman" panose="02020603050405020304" pitchFamily="18" charset="0"/>
                    <a:cs typeface="Times New Roman" panose="02020603050405020304" pitchFamily="18" charset="0"/>
                  </a:rPr>
                  <a:t>Production in </a:t>
                </a:r>
                <a:r>
                  <a:rPr lang="en-GB" altLang="en-US" sz="700" b="0" dirty="0">
                    <a:solidFill>
                      <a:srgbClr val="003366"/>
                    </a:solidFill>
                    <a:ea typeface="Times New Roman" panose="02020603050405020304" pitchFamily="18" charset="0"/>
                    <a:cs typeface="Times New Roman" panose="02020603050405020304" pitchFamily="18" charset="0"/>
                  </a:rPr>
                  <a:t>tonnes (percent of total EU supply</a:t>
                </a:r>
                <a:r>
                  <a:rPr lang="en-GB" altLang="en-US" sz="700" b="0" dirty="0" smtClean="0">
                    <a:solidFill>
                      <a:srgbClr val="003366"/>
                    </a:solidFill>
                    <a:ea typeface="Times New Roman" panose="02020603050405020304" pitchFamily="18" charset="0"/>
                    <a:cs typeface="Times New Roman" panose="02020603050405020304" pitchFamily="18" charset="0"/>
                  </a:rPr>
                  <a:t>)</a:t>
                </a:r>
              </a:p>
              <a:p>
                <a:pPr lvl="0" algn="just" defTabSz="914400">
                  <a:buClrTx/>
                  <a:buSzTx/>
                </a:pPr>
                <a:endParaRPr lang="en-GB" altLang="en-US" sz="700" b="0" dirty="0">
                  <a:solidFill>
                    <a:srgbClr val="003366"/>
                  </a:solidFill>
                  <a:ea typeface="Times New Roman" panose="02020603050405020304" pitchFamily="18" charset="0"/>
                  <a:cs typeface="Times New Roman" panose="02020603050405020304" pitchFamily="18" charset="0"/>
                </a:endParaRPr>
              </a:p>
              <a:p>
                <a:pPr lvl="0" indent="88900" algn="just" defTabSz="914400">
                  <a:buClrTx/>
                  <a:buSzTx/>
                </a:pPr>
                <a:r>
                  <a:rPr lang="en-GB" altLang="en-US" sz="700" b="0" dirty="0" smtClean="0">
                    <a:solidFill>
                      <a:srgbClr val="003366"/>
                    </a:solidFill>
                    <a:ea typeface="Times New Roman" panose="02020603050405020304" pitchFamily="18" charset="0"/>
                    <a:cs typeface="Times New Roman" panose="02020603050405020304" pitchFamily="18" charset="0"/>
                  </a:rPr>
                  <a:t> Battery plant planned or under construction</a:t>
                </a:r>
              </a:p>
              <a:p>
                <a:pPr lvl="0" algn="just" defTabSz="914400">
                  <a:buClrTx/>
                  <a:buSzTx/>
                </a:pPr>
                <a:endParaRPr lang="en-GB" altLang="en-US" sz="700" b="0" dirty="0">
                  <a:solidFill>
                    <a:srgbClr val="003366"/>
                  </a:solidFill>
                  <a:ea typeface="Times New Roman" panose="02020603050405020304" pitchFamily="18" charset="0"/>
                  <a:cs typeface="Times New Roman" panose="02020603050405020304" pitchFamily="18" charset="0"/>
                </a:endParaRPr>
              </a:p>
              <a:p>
                <a:pPr lvl="0" indent="88900" algn="just" defTabSz="914400">
                  <a:buClrTx/>
                  <a:buSzTx/>
                </a:pPr>
                <a:r>
                  <a:rPr lang="en-GB" altLang="en-US" sz="700" b="0" dirty="0" smtClean="0">
                    <a:solidFill>
                      <a:srgbClr val="003366"/>
                    </a:solidFill>
                    <a:ea typeface="Times New Roman" panose="02020603050405020304" pitchFamily="18" charset="0"/>
                    <a:cs typeface="Times New Roman" panose="02020603050405020304" pitchFamily="18" charset="0"/>
                  </a:rPr>
                  <a:t> Operational battery plant</a:t>
                </a:r>
              </a:p>
              <a:p>
                <a:pPr lvl="0" indent="88900" algn="just" defTabSz="914400">
                  <a:buClrTx/>
                  <a:buSzTx/>
                </a:pPr>
                <a:endParaRPr lang="en-GB" altLang="en-US" sz="700" b="0" dirty="0">
                  <a:solidFill>
                    <a:srgbClr val="003366"/>
                  </a:solidFill>
                  <a:ea typeface="Times New Roman" panose="02020603050405020304" pitchFamily="18" charset="0"/>
                  <a:cs typeface="Times New Roman" panose="02020603050405020304" pitchFamily="18" charset="0"/>
                </a:endParaRPr>
              </a:p>
              <a:p>
                <a:pPr lvl="0" indent="88900" algn="just" defTabSz="914400">
                  <a:buClrTx/>
                  <a:buSzTx/>
                </a:pPr>
                <a:r>
                  <a:rPr lang="en-GB" altLang="en-US" sz="700" b="0" dirty="0" smtClean="0">
                    <a:solidFill>
                      <a:srgbClr val="003366"/>
                    </a:solidFill>
                    <a:ea typeface="Times New Roman" panose="02020603050405020304" pitchFamily="18" charset="0"/>
                    <a:cs typeface="Times New Roman" panose="02020603050405020304" pitchFamily="18" charset="0"/>
                  </a:rPr>
                  <a:t> Potential production </a:t>
                </a:r>
                <a:endParaRPr lang="en-GB" altLang="en-US" sz="700" b="0" dirty="0">
                  <a:solidFill>
                    <a:srgbClr val="003366"/>
                  </a:solidFill>
                  <a:ea typeface="Times New Roman" panose="02020603050405020304" pitchFamily="18" charset="0"/>
                  <a:cs typeface="Times New Roman" panose="02020603050405020304" pitchFamily="18" charset="0"/>
                </a:endParaRPr>
              </a:p>
            </p:txBody>
          </p:sp>
        </p:grpSp>
        <p:sp>
          <p:nvSpPr>
            <p:cNvPr id="253" name="Rectangle 57995"/>
            <p:cNvSpPr>
              <a:spLocks noChangeArrowheads="1"/>
            </p:cNvSpPr>
            <p:nvPr/>
          </p:nvSpPr>
          <p:spPr bwMode="auto">
            <a:xfrm>
              <a:off x="5746510" y="3041934"/>
              <a:ext cx="66331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France </a:t>
              </a:r>
            </a:p>
            <a:p>
              <a:pPr marL="0" marR="0" lvl="0" indent="0" defTabSz="914400" eaLnBrk="1" fontAlgn="auto" latinLnBrk="0" hangingPunct="1">
                <a:lnSpc>
                  <a:spcPct val="100000"/>
                </a:lnSpc>
                <a:spcBef>
                  <a:spcPts val="0"/>
                </a:spcBef>
                <a:spcAft>
                  <a:spcPts val="0"/>
                </a:spcAft>
                <a:buClrTx/>
                <a:buSzTx/>
                <a:buFontTx/>
                <a:buNone/>
                <a:tabLst/>
                <a:defRPr/>
              </a:pPr>
              <a:r>
                <a:rPr lang="en-US" sz="700" b="0" kern="0" dirty="0" smtClean="0">
                  <a:solidFill>
                    <a:srgbClr val="003366"/>
                  </a:solidFill>
                  <a:latin typeface="Verdana"/>
                  <a:ea typeface="+mn-ea"/>
                  <a:cs typeface="Arial" pitchFamily="34" charset="0"/>
                </a:rPr>
                <a:t>Cobalt</a:t>
              </a:r>
            </a:p>
            <a:p>
              <a:pPr marL="0" marR="0" lvl="0" indent="0" defTabSz="914400" eaLnBrk="1" fontAlgn="auto" latinLnBrk="0" hangingPunct="1">
                <a:lnSpc>
                  <a:spcPct val="100000"/>
                </a:lnSpc>
                <a:spcBef>
                  <a:spcPts val="0"/>
                </a:spcBef>
                <a:spcAft>
                  <a:spcPts val="0"/>
                </a:spcAft>
                <a:buClrTx/>
                <a:buSzTx/>
                <a:buFontTx/>
                <a:buNone/>
                <a:tabLst/>
                <a:defRPr/>
              </a:pPr>
              <a:r>
                <a:rPr lang="en-US" sz="700" b="0" kern="0" dirty="0" smtClean="0">
                  <a:solidFill>
                    <a:srgbClr val="003366"/>
                  </a:solidFill>
                  <a:latin typeface="Verdana"/>
                  <a:ea typeface="+mn-ea"/>
                  <a:cs typeface="Arial" pitchFamily="34" charset="0"/>
                </a:rPr>
                <a:t>Nickel</a:t>
              </a:r>
              <a:endPar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endParaRPr>
            </a:p>
          </p:txBody>
        </p:sp>
        <p:sp>
          <p:nvSpPr>
            <p:cNvPr id="254" name="Rectangle 57995"/>
            <p:cNvSpPr>
              <a:spLocks noChangeArrowheads="1"/>
            </p:cNvSpPr>
            <p:nvPr/>
          </p:nvSpPr>
          <p:spPr bwMode="auto">
            <a:xfrm>
              <a:off x="7646784" y="4014843"/>
              <a:ext cx="6633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i="0" u="none" strike="noStrike" kern="0" cap="none" spc="0" normalizeH="0" baseline="0" noProof="0" dirty="0" smtClean="0">
                  <a:ln>
                    <a:noFill/>
                  </a:ln>
                  <a:solidFill>
                    <a:srgbClr val="003366"/>
                  </a:solidFill>
                  <a:effectLst/>
                  <a:uLnTx/>
                  <a:uFillTx/>
                  <a:latin typeface="Verdana"/>
                  <a:ea typeface="+mn-ea"/>
                  <a:cs typeface="Arial" pitchFamily="34" charset="0"/>
                </a:rPr>
                <a:t>Greece </a:t>
              </a:r>
            </a:p>
            <a:p>
              <a:pPr marL="0" marR="0" lvl="0" indent="0" defTabSz="914400" eaLnBrk="1" fontAlgn="auto" latinLnBrk="0" hangingPunct="1">
                <a:lnSpc>
                  <a:spcPct val="100000"/>
                </a:lnSpc>
                <a:spcBef>
                  <a:spcPts val="0"/>
                </a:spcBef>
                <a:spcAft>
                  <a:spcPts val="0"/>
                </a:spcAft>
                <a:buClrTx/>
                <a:buSzTx/>
                <a:buFontTx/>
                <a:buNone/>
                <a:tabLst/>
                <a:defRPr/>
              </a:pPr>
              <a:r>
                <a:rPr lang="en-US" sz="700" b="0" kern="0" dirty="0" smtClean="0">
                  <a:solidFill>
                    <a:srgbClr val="003366"/>
                  </a:solidFill>
                  <a:latin typeface="Verdana"/>
                  <a:ea typeface="+mn-ea"/>
                  <a:cs typeface="Arial" pitchFamily="34" charset="0"/>
                </a:rPr>
                <a:t>Nickel</a:t>
              </a:r>
              <a:endParaRPr kumimoji="0" lang="en-US" sz="700" b="0" i="0" u="none" strike="noStrike" kern="0" cap="none" spc="0" normalizeH="0" baseline="0" noProof="0" dirty="0" smtClean="0">
                <a:ln>
                  <a:noFill/>
                </a:ln>
                <a:solidFill>
                  <a:srgbClr val="003366"/>
                </a:solidFill>
                <a:effectLst/>
                <a:uLnTx/>
                <a:uFillTx/>
                <a:latin typeface="Verdana"/>
                <a:ea typeface="+mn-ea"/>
                <a:cs typeface="Arial" pitchFamily="34" charset="0"/>
              </a:endParaRPr>
            </a:p>
          </p:txBody>
        </p:sp>
      </p:grpSp>
    </p:spTree>
    <p:extLst>
      <p:ext uri="{BB962C8B-B14F-4D97-AF65-F5344CB8AC3E}">
        <p14:creationId xmlns:p14="http://schemas.microsoft.com/office/powerpoint/2010/main" val="2339187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771550"/>
            <a:ext cx="8785225" cy="4032672"/>
          </a:xfrm>
        </p:spPr>
        <p:txBody>
          <a:bodyPr/>
          <a:lstStyle/>
          <a:p>
            <a:pPr marL="0" indent="0">
              <a:spcBef>
                <a:spcPts val="0"/>
              </a:spcBef>
              <a:spcAft>
                <a:spcPts val="600"/>
              </a:spcAft>
              <a:buFontTx/>
              <a:buNone/>
              <a:defRPr/>
            </a:pPr>
            <a:r>
              <a:rPr lang="en-GB" sz="1400" dirty="0"/>
              <a:t>Studies and projects</a:t>
            </a:r>
          </a:p>
          <a:p>
            <a:pPr marL="685800" lvl="2">
              <a:lnSpc>
                <a:spcPct val="110000"/>
              </a:lnSpc>
              <a:spcBef>
                <a:spcPts val="0"/>
              </a:spcBef>
              <a:spcAft>
                <a:spcPts val="0"/>
              </a:spcAft>
              <a:defRPr/>
            </a:pPr>
            <a:r>
              <a:rPr lang="en-GB" sz="1400" b="1" dirty="0">
                <a:solidFill>
                  <a:srgbClr val="003399"/>
                </a:solidFill>
              </a:rPr>
              <a:t>ORAMA</a:t>
            </a:r>
            <a:r>
              <a:rPr lang="en-GB" sz="1400" dirty="0">
                <a:solidFill>
                  <a:srgbClr val="003399"/>
                </a:solidFill>
              </a:rPr>
              <a:t> (H2020, 2017-2019) </a:t>
            </a:r>
          </a:p>
          <a:p>
            <a:pPr marL="685800" lvl="2">
              <a:lnSpc>
                <a:spcPct val="110000"/>
              </a:lnSpc>
              <a:spcBef>
                <a:spcPts val="0"/>
              </a:spcBef>
              <a:spcAft>
                <a:spcPts val="0"/>
              </a:spcAft>
              <a:defRPr/>
            </a:pPr>
            <a:r>
              <a:rPr lang="en-GB" sz="1400" b="1" dirty="0">
                <a:solidFill>
                  <a:srgbClr val="003399"/>
                </a:solidFill>
              </a:rPr>
              <a:t>SCRREEN expert network </a:t>
            </a:r>
            <a:r>
              <a:rPr lang="en-GB" sz="1400" dirty="0">
                <a:solidFill>
                  <a:srgbClr val="003399"/>
                </a:solidFill>
              </a:rPr>
              <a:t>(H2020, 2016-2019) </a:t>
            </a:r>
          </a:p>
          <a:p>
            <a:pPr marL="685800" lvl="2">
              <a:lnSpc>
                <a:spcPct val="110000"/>
              </a:lnSpc>
              <a:spcBef>
                <a:spcPts val="0"/>
              </a:spcBef>
              <a:spcAft>
                <a:spcPts val="0"/>
              </a:spcAft>
              <a:defRPr/>
            </a:pPr>
            <a:r>
              <a:rPr lang="en-GB" sz="1400" b="1" dirty="0"/>
              <a:t>CRM study</a:t>
            </a:r>
            <a:r>
              <a:rPr lang="en-GB" sz="1400" dirty="0"/>
              <a:t> (DG GROW, 2017)</a:t>
            </a:r>
          </a:p>
          <a:p>
            <a:pPr marL="685800" lvl="2">
              <a:lnSpc>
                <a:spcPct val="110000"/>
              </a:lnSpc>
              <a:spcBef>
                <a:spcPts val="0"/>
              </a:spcBef>
              <a:spcAft>
                <a:spcPts val="0"/>
              </a:spcAft>
              <a:defRPr/>
            </a:pPr>
            <a:r>
              <a:rPr lang="en-GB" sz="1400" b="1" dirty="0"/>
              <a:t>Materials Systems Analysis</a:t>
            </a:r>
            <a:r>
              <a:rPr lang="en-GB" sz="1400" dirty="0"/>
              <a:t> (DG GROW study, 2014-2015) + </a:t>
            </a:r>
            <a:r>
              <a:rPr lang="en-GB" sz="1400" b="1" dirty="0"/>
              <a:t>JRC</a:t>
            </a:r>
          </a:p>
          <a:p>
            <a:pPr marL="685800" lvl="2">
              <a:spcBef>
                <a:spcPts val="0"/>
              </a:spcBef>
              <a:spcAft>
                <a:spcPts val="600"/>
              </a:spcAft>
              <a:defRPr/>
            </a:pPr>
            <a:r>
              <a:rPr lang="en-GB" sz="1400" b="1" dirty="0" err="1"/>
              <a:t>Minfuture</a:t>
            </a:r>
            <a:r>
              <a:rPr lang="en-GB" sz="1400" b="1" dirty="0"/>
              <a:t> </a:t>
            </a:r>
            <a:r>
              <a:rPr lang="en-GB" sz="1400" dirty="0"/>
              <a:t>(H2020, 2016-2018) </a:t>
            </a:r>
          </a:p>
          <a:p>
            <a:pPr marL="685800" lvl="2">
              <a:spcBef>
                <a:spcPts val="0"/>
              </a:spcBef>
              <a:spcAft>
                <a:spcPts val="600"/>
              </a:spcAft>
              <a:defRPr/>
            </a:pPr>
            <a:r>
              <a:rPr lang="en-GB" sz="1400" b="1" dirty="0"/>
              <a:t>MICA</a:t>
            </a:r>
            <a:r>
              <a:rPr lang="en-GB" sz="1400" dirty="0"/>
              <a:t> (H2020, 2015-2018) </a:t>
            </a:r>
          </a:p>
          <a:p>
            <a:pPr marL="685800" lvl="2">
              <a:spcBef>
                <a:spcPts val="0"/>
              </a:spcBef>
              <a:spcAft>
                <a:spcPts val="600"/>
              </a:spcAft>
              <a:defRPr/>
            </a:pPr>
            <a:r>
              <a:rPr lang="en-GB" sz="1400" b="1" dirty="0"/>
              <a:t>Minerals4EU </a:t>
            </a:r>
            <a:r>
              <a:rPr lang="en-GB" sz="1400" dirty="0"/>
              <a:t>(FP7, 2013-2015) + </a:t>
            </a:r>
            <a:r>
              <a:rPr lang="en-GB" sz="1400" b="1" dirty="0"/>
              <a:t>GEO-ERA</a:t>
            </a:r>
            <a:r>
              <a:rPr lang="en-GB" sz="1400" dirty="0"/>
              <a:t> (H2020, 2017-2022)</a:t>
            </a:r>
          </a:p>
          <a:p>
            <a:pPr marL="685800" lvl="2">
              <a:spcBef>
                <a:spcPts val="0"/>
              </a:spcBef>
              <a:spcAft>
                <a:spcPts val="600"/>
              </a:spcAft>
              <a:defRPr/>
            </a:pPr>
            <a:r>
              <a:rPr lang="en-GB" sz="1400" b="1" dirty="0" err="1"/>
              <a:t>ProSUM</a:t>
            </a:r>
            <a:r>
              <a:rPr lang="en-GB" sz="1400" dirty="0"/>
              <a:t> (H2020, 2015-2017) </a:t>
            </a:r>
          </a:p>
          <a:p>
            <a:pPr marL="685800" lvl="2">
              <a:spcBef>
                <a:spcPts val="0"/>
              </a:spcBef>
              <a:spcAft>
                <a:spcPts val="600"/>
              </a:spcAft>
              <a:defRPr/>
            </a:pPr>
            <a:r>
              <a:rPr lang="en-GB" sz="1400" b="1" dirty="0" err="1"/>
              <a:t>SmartGround</a:t>
            </a:r>
            <a:r>
              <a:rPr lang="en-GB" sz="1400" b="1" dirty="0"/>
              <a:t> </a:t>
            </a:r>
            <a:r>
              <a:rPr lang="en-GB" sz="1400" dirty="0"/>
              <a:t>(H2020, 2015-2018) </a:t>
            </a:r>
          </a:p>
          <a:p>
            <a:pPr marL="685800" lvl="2">
              <a:spcBef>
                <a:spcPts val="0"/>
              </a:spcBef>
              <a:spcAft>
                <a:spcPts val="600"/>
              </a:spcAft>
              <a:defRPr/>
            </a:pPr>
            <a:r>
              <a:rPr lang="en-GB" sz="1400" b="1" dirty="0" err="1"/>
              <a:t>Minventory</a:t>
            </a:r>
            <a:r>
              <a:rPr lang="en-GB" sz="1400" b="1" dirty="0"/>
              <a:t> </a:t>
            </a:r>
            <a:r>
              <a:rPr lang="en-GB" sz="1400" dirty="0"/>
              <a:t>(DG GROW study, 2013-2015) </a:t>
            </a:r>
          </a:p>
          <a:p>
            <a:pPr marL="685800" lvl="2">
              <a:spcBef>
                <a:spcPts val="0"/>
              </a:spcBef>
              <a:spcAft>
                <a:spcPts val="600"/>
              </a:spcAft>
              <a:defRPr/>
            </a:pPr>
            <a:r>
              <a:rPr lang="en-GB" sz="1400" b="1" dirty="0"/>
              <a:t>MINEA </a:t>
            </a:r>
            <a:r>
              <a:rPr lang="en-GB" sz="1400" dirty="0"/>
              <a:t>(COST action, ongoing)</a:t>
            </a:r>
            <a:endParaRPr lang="en-GB" sz="2000" dirty="0"/>
          </a:p>
          <a:p>
            <a:pPr marL="0" indent="0">
              <a:buFontTx/>
              <a:buNone/>
              <a:defRPr/>
            </a:pPr>
            <a:r>
              <a:rPr lang="en-GB" sz="1400" dirty="0"/>
              <a:t>Collaboration with key data providers </a:t>
            </a:r>
          </a:p>
          <a:p>
            <a:pPr marL="685800" lvl="2">
              <a:defRPr/>
            </a:pPr>
            <a:r>
              <a:rPr lang="en-GB" sz="1400" b="1" dirty="0"/>
              <a:t>Eurostat</a:t>
            </a:r>
          </a:p>
          <a:p>
            <a:pPr marL="685800" lvl="2">
              <a:defRPr/>
            </a:pPr>
            <a:r>
              <a:rPr lang="en-GB" sz="1400" b="1" dirty="0"/>
              <a:t>EuroGeoSurveys</a:t>
            </a:r>
          </a:p>
          <a:p>
            <a:pPr marL="685800" lvl="2">
              <a:defRPr/>
            </a:pPr>
            <a:r>
              <a:rPr lang="en-GB" sz="1400" b="1" dirty="0"/>
              <a:t>National data providers</a:t>
            </a:r>
            <a:endParaRPr lang="en-GB" sz="2000" dirty="0"/>
          </a:p>
          <a:p>
            <a:pPr marL="0" indent="0">
              <a:buFontTx/>
              <a:buNone/>
              <a:defRPr/>
            </a:pPr>
            <a:endParaRPr lang="en-GB" sz="1400" dirty="0"/>
          </a:p>
        </p:txBody>
      </p:sp>
      <p:pic>
        <p:nvPicPr>
          <p:cNvPr id="16387" name="Picture 4" descr="Logo minerals4EU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9449" y="1003300"/>
            <a:ext cx="1824851" cy="7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6" descr="ProSUM white no tex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5848" y="2248694"/>
            <a:ext cx="1735738" cy="66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8" descr="C:\Users\utente\Desktop\SMART GROUND\GESTIONE\WP5\SMART_LOGO-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55768" y="2813403"/>
            <a:ext cx="975916" cy="402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Image 1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55768" y="3796130"/>
            <a:ext cx="8874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Title 3"/>
          <p:cNvSpPr>
            <a:spLocks noGrp="1"/>
          </p:cNvSpPr>
          <p:nvPr>
            <p:ph type="title"/>
          </p:nvPr>
        </p:nvSpPr>
        <p:spPr/>
        <p:txBody>
          <a:bodyPr/>
          <a:lstStyle/>
          <a:p>
            <a:r>
              <a:rPr lang="en-GB" altLang="en-US" sz="2000" dirty="0"/>
              <a:t>Knowledge sources</a:t>
            </a:r>
          </a:p>
        </p:txBody>
      </p:sp>
      <p:sp>
        <p:nvSpPr>
          <p:cNvPr id="16392" name="Rectangle 5"/>
          <p:cNvSpPr>
            <a:spLocks noChangeArrowheads="1"/>
          </p:cNvSpPr>
          <p:nvPr/>
        </p:nvSpPr>
        <p:spPr bwMode="auto">
          <a:xfrm>
            <a:off x="5724525" y="0"/>
            <a:ext cx="34194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algn="r" eaLnBrk="1" hangingPunct="1">
              <a:buClrTx/>
              <a:buSzTx/>
            </a:pPr>
            <a:r>
              <a:rPr lang="en-GB" altLang="en-US" sz="1400" dirty="0">
                <a:solidFill>
                  <a:srgbClr val="FFFFFF"/>
                </a:solidFill>
              </a:rPr>
              <a:t>Raw Materials</a:t>
            </a:r>
            <a:r>
              <a:rPr lang="sk-SK" altLang="en-US" sz="1400" dirty="0">
                <a:solidFill>
                  <a:srgbClr val="FFFFFF"/>
                </a:solidFill>
              </a:rPr>
              <a:t> </a:t>
            </a:r>
            <a:r>
              <a:rPr lang="sk-SK" altLang="en-US" sz="1400" dirty="0" err="1">
                <a:solidFill>
                  <a:srgbClr val="FFFFFF"/>
                </a:solidFill>
              </a:rPr>
              <a:t>Initiative</a:t>
            </a:r>
            <a:endParaRPr lang="sk-SK" altLang="en-US" sz="1400" dirty="0">
              <a:solidFill>
                <a:srgbClr val="FFFFFF"/>
              </a:solidFill>
            </a:endParaRPr>
          </a:p>
          <a:p>
            <a:pPr algn="r" eaLnBrk="1" hangingPunct="1">
              <a:buClrTx/>
              <a:buSzTx/>
            </a:pPr>
            <a:r>
              <a:rPr lang="en-GB" altLang="en-US" sz="1400" dirty="0">
                <a:solidFill>
                  <a:srgbClr val="FFFFFF"/>
                </a:solidFill>
              </a:rPr>
              <a:t>Knowledge base</a:t>
            </a:r>
          </a:p>
          <a:p>
            <a:pPr algn="r" eaLnBrk="1" hangingPunct="1">
              <a:buClrTx/>
              <a:buSzTx/>
            </a:pPr>
            <a:r>
              <a:rPr lang="en-GB" altLang="en-US" sz="1400" dirty="0">
                <a:solidFill>
                  <a:srgbClr val="FFFFFF"/>
                </a:solidFill>
              </a:rPr>
              <a:t>RMIS</a:t>
            </a:r>
          </a:p>
        </p:txBody>
      </p:sp>
      <p:sp>
        <p:nvSpPr>
          <p:cNvPr id="1639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92C651D-9BF5-441A-BFA8-25FABB0F78F3}" type="slidenum">
              <a:rPr lang="en-GB" altLang="en-US" smtClean="0">
                <a:latin typeface="Arial" charset="0"/>
              </a:rPr>
              <a:pPr/>
              <a:t>31</a:t>
            </a:fld>
            <a:endParaRPr lang="en-GB" altLang="en-US">
              <a:latin typeface="Arial" charset="0"/>
            </a:endParaRPr>
          </a:p>
        </p:txBody>
      </p:sp>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837" y="4476746"/>
            <a:ext cx="1394422" cy="423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geoera.eu/wp-content/uploads/2017/02/GeoERA_raw_materials_small_25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13675" y="1612900"/>
            <a:ext cx="1190625" cy="6000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CRREEN">
            <a:hlinkClick r:id="rId9" tooltip="SCRREEN"/>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89800" y="3205954"/>
            <a:ext cx="1714500" cy="552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4724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923928" cy="703263"/>
          </a:xfrm>
        </p:spPr>
        <p:txBody>
          <a:bodyPr/>
          <a:lstStyle/>
          <a:p>
            <a:r>
              <a:rPr lang="en-GB" sz="1400" dirty="0"/>
              <a:t>Do we have supportive regulatory framework?</a:t>
            </a:r>
          </a:p>
        </p:txBody>
      </p:sp>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32</a:t>
            </a:fld>
            <a:endParaRPr lang="en-GB" altLang="en-US"/>
          </a:p>
        </p:txBody>
      </p:sp>
      <p:pic>
        <p:nvPicPr>
          <p:cNvPr id="1025" name="Picture 6502"/>
          <p:cNvPicPr>
            <a:picLocks noChangeAspect="1" noChangeArrowheads="1"/>
          </p:cNvPicPr>
          <p:nvPr/>
        </p:nvPicPr>
        <p:blipFill>
          <a:blip r:embed="rId3" cstate="print">
            <a:extLst>
              <a:ext uri="{28A0092B-C50C-407E-A947-70E740481C1C}">
                <a14:useLocalDpi xmlns:a14="http://schemas.microsoft.com/office/drawing/2010/main" val="0"/>
              </a:ext>
            </a:extLst>
          </a:blip>
          <a:srcRect t="16322"/>
          <a:stretch>
            <a:fillRect/>
          </a:stretch>
        </p:blipFill>
        <p:spPr bwMode="auto">
          <a:xfrm>
            <a:off x="323528" y="1466631"/>
            <a:ext cx="4299039" cy="211056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07504" y="928022"/>
            <a:ext cx="439248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50" b="1"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Raw materials policy and mineral planning policy frameworks in Europe contribute to secure supply to the economy</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900" b="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Source: Minatura2020</a:t>
            </a:r>
            <a:endParaRPr kumimoji="0" lang="en-GB" altLang="en-US" sz="1400" b="0" u="none" strike="noStrike" cap="none" normalizeH="0" baseline="0" dirty="0">
              <a:ln>
                <a:noFill/>
              </a:ln>
              <a:solidFill>
                <a:schemeClr val="tx1"/>
              </a:solidFill>
              <a:effectLst/>
              <a:latin typeface="Arial" panose="020B0604020202020204" pitchFamily="34" charset="0"/>
            </a:endParaRPr>
          </a:p>
        </p:txBody>
      </p:sp>
      <p:pic>
        <p:nvPicPr>
          <p:cNvPr id="7" name="Imagen 1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22567" y="1923678"/>
            <a:ext cx="4572027" cy="286148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5"/>
          <p:cNvSpPr>
            <a:spLocks noChangeArrowheads="1"/>
          </p:cNvSpPr>
          <p:nvPr/>
        </p:nvSpPr>
        <p:spPr bwMode="auto">
          <a:xfrm>
            <a:off x="2449055" y="4224735"/>
            <a:ext cx="229190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a:buClrTx/>
              <a:buSzTx/>
            </a:pPr>
            <a:r>
              <a:rPr lang="en-GB" altLang="en-US" sz="700" b="0" i="1" dirty="0">
                <a:solidFill>
                  <a:schemeClr val="tx1"/>
                </a:solidFill>
                <a:latin typeface="Calibri" panose="020F0502020204030204" pitchFamily="34" charset="0"/>
                <a:ea typeface="Times New Roman" panose="02020603050405020304" pitchFamily="18" charset="0"/>
                <a:cs typeface="Calibri" panose="020F0502020204030204" pitchFamily="34" charset="0"/>
              </a:rPr>
              <a:t>Note: Germany has a decentralised system, and total number of laws only represents the example of Mecklenburg-Western Pomerania. The UK includes laws for England, Wales and Northern Ireland. </a:t>
            </a:r>
            <a:endParaRPr lang="en-GB" altLang="en-US" sz="100" b="0" dirty="0">
              <a:solidFill>
                <a:schemeClr val="tx1"/>
              </a:solidFill>
            </a:endParaRPr>
          </a:p>
        </p:txBody>
      </p:sp>
      <p:sp>
        <p:nvSpPr>
          <p:cNvPr id="9" name="Rectangle 8"/>
          <p:cNvSpPr/>
          <p:nvPr/>
        </p:nvSpPr>
        <p:spPr>
          <a:xfrm>
            <a:off x="4442067" y="1457158"/>
            <a:ext cx="4752527" cy="461665"/>
          </a:xfrm>
          <a:prstGeom prst="rect">
            <a:avLst/>
          </a:prstGeom>
        </p:spPr>
        <p:txBody>
          <a:bodyPr wrap="square">
            <a:spAutoFit/>
          </a:bodyPr>
          <a:lstStyle/>
          <a:p>
            <a:pPr algn="ctr"/>
            <a:r>
              <a:rPr lang="en-GB" altLang="en-US" sz="1200" dirty="0">
                <a:solidFill>
                  <a:schemeClr val="tx1"/>
                </a:solidFill>
                <a:latin typeface="Calibri" panose="020F0502020204030204" pitchFamily="34" charset="0"/>
                <a:ea typeface="Times New Roman" panose="02020603050405020304" pitchFamily="18" charset="0"/>
                <a:cs typeface="Calibri" panose="020F0502020204030204" pitchFamily="34" charset="0"/>
              </a:rPr>
              <a:t>Total number of laws per MS relevant for mining permitting procedures</a:t>
            </a:r>
          </a:p>
          <a:p>
            <a:pPr lvl="0" algn="ctr" defTabSz="914400">
              <a:buClrTx/>
              <a:buSzTx/>
            </a:pPr>
            <a:r>
              <a:rPr lang="en-GB" altLang="en-US" sz="800" b="0" dirty="0">
                <a:solidFill>
                  <a:srgbClr val="000000"/>
                </a:solidFill>
                <a:latin typeface="Calibri" panose="020F0502020204030204" pitchFamily="34" charset="0"/>
                <a:ea typeface="Times New Roman" panose="02020603050405020304" pitchFamily="18" charset="0"/>
                <a:cs typeface="Calibri" panose="020F0502020204030204" pitchFamily="34" charset="0"/>
              </a:rPr>
              <a:t>Source: MINLEX study</a:t>
            </a:r>
            <a:r>
              <a:rPr lang="en-GB" altLang="en-US" sz="1200" dirty="0">
                <a:solidFill>
                  <a:schemeClr val="tx1"/>
                </a:solidFill>
                <a:latin typeface="Calibri" panose="020F0502020204030204" pitchFamily="34" charset="0"/>
                <a:ea typeface="Times New Roman" panose="02020603050405020304" pitchFamily="18" charset="0"/>
                <a:cs typeface="Calibri" panose="020F0502020204030204" pitchFamily="34" charset="0"/>
              </a:rPr>
              <a:t> </a:t>
            </a:r>
            <a:endParaRPr lang="en-GB" sz="1200" dirty="0"/>
          </a:p>
        </p:txBody>
      </p:sp>
      <p:sp>
        <p:nvSpPr>
          <p:cNvPr id="5" name="Rectangle 4"/>
          <p:cNvSpPr/>
          <p:nvPr/>
        </p:nvSpPr>
        <p:spPr>
          <a:xfrm>
            <a:off x="4559803" y="148010"/>
            <a:ext cx="4572000" cy="461665"/>
          </a:xfrm>
          <a:prstGeom prst="rect">
            <a:avLst/>
          </a:prstGeom>
        </p:spPr>
        <p:txBody>
          <a:bodyPr>
            <a:spAutoFit/>
          </a:bodyPr>
          <a:lstStyle/>
          <a:p>
            <a:pPr lvl="0" algn="r" defTabSz="914400">
              <a:spcBef>
                <a:spcPts val="1800"/>
              </a:spcBef>
              <a:buClr>
                <a:srgbClr val="0F5494"/>
              </a:buClr>
              <a:buSzTx/>
            </a:pPr>
            <a:r>
              <a:rPr lang="en-GB" sz="1200" kern="0" dirty="0">
                <a:latin typeface="Verdana"/>
                <a:ea typeface="+mn-ea"/>
              </a:rPr>
              <a:t>It is important to integrate raw materials in economic and industrial strategies</a:t>
            </a:r>
          </a:p>
        </p:txBody>
      </p:sp>
    </p:spTree>
    <p:extLst>
      <p:ext uri="{BB962C8B-B14F-4D97-AF65-F5344CB8AC3E}">
        <p14:creationId xmlns:p14="http://schemas.microsoft.com/office/powerpoint/2010/main" val="3415991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4028244452"/>
              </p:ext>
            </p:extLst>
          </p:nvPr>
        </p:nvGraphicFramePr>
        <p:xfrm>
          <a:off x="323528" y="1851670"/>
          <a:ext cx="7560964" cy="3024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0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fld id="{D252B92B-C347-4734-8BDC-3D4ED353E630}" type="slidenum">
              <a:rPr lang="en-US" altLang="en-US">
                <a:solidFill>
                  <a:srgbClr val="808080"/>
                </a:solidFill>
              </a:rPr>
              <a:pPr algn="l"/>
              <a:t>33</a:t>
            </a:fld>
            <a:endParaRPr lang="en-US" altLang="en-US">
              <a:solidFill>
                <a:srgbClr val="808080"/>
              </a:solidFill>
            </a:endParaRPr>
          </a:p>
        </p:txBody>
      </p:sp>
      <p:sp>
        <p:nvSpPr>
          <p:cNvPr id="51205" name="Rectangle 5"/>
          <p:cNvSpPr>
            <a:spLocks noChangeArrowheads="1"/>
          </p:cNvSpPr>
          <p:nvPr/>
        </p:nvSpPr>
        <p:spPr bwMode="auto">
          <a:xfrm>
            <a:off x="5508626" y="0"/>
            <a:ext cx="3635375" cy="7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marL="3175">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400" b="1">
                <a:solidFill>
                  <a:srgbClr val="0F5494"/>
                </a:solidFill>
                <a:latin typeface="Verdana" panose="020B0604030504040204" pitchFamily="34" charset="0"/>
              </a:defRPr>
            </a:lvl1pPr>
            <a:lvl2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rgbClr val="0F5494"/>
                </a:solidFill>
                <a:latin typeface="Verdana" panose="020B0604030504040204" pitchFamily="34" charset="0"/>
              </a:defRPr>
            </a:lvl2pPr>
            <a:lvl3pPr>
              <a:spcBef>
                <a:spcPct val="20000"/>
              </a:spcBef>
              <a:buClr>
                <a:srgbClr val="0F5494"/>
              </a:buClr>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a:solidFill>
                  <a:srgbClr val="0F5494"/>
                </a:solidFill>
                <a:latin typeface="Verdana" panose="020B0604030504040204" pitchFamily="34" charset="0"/>
              </a:defRPr>
            </a:lvl3pPr>
            <a:lvl4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4pPr>
            <a:lvl5pPr>
              <a:spcBef>
                <a:spcPct val="20000"/>
              </a:spcBef>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3175" algn="l"/>
                <a:tab pos="917575" algn="l"/>
                <a:tab pos="1831975" algn="l"/>
                <a:tab pos="2746375" algn="l"/>
                <a:tab pos="3660775" algn="l"/>
                <a:tab pos="4575175" algn="l"/>
                <a:tab pos="5489575" algn="l"/>
                <a:tab pos="6403975" algn="l"/>
                <a:tab pos="7318375" algn="l"/>
                <a:tab pos="8232775" algn="l"/>
                <a:tab pos="9147175" algn="l"/>
                <a:tab pos="10061575" algn="l"/>
              </a:tabLst>
              <a:defRPr sz="2000">
                <a:solidFill>
                  <a:schemeClr val="tx1"/>
                </a:solidFill>
                <a:latin typeface="Arial" panose="020B0604020202020204" pitchFamily="34" charset="0"/>
              </a:defRPr>
            </a:lvl9pPr>
          </a:lstStyle>
          <a:p>
            <a:pPr algn="r" eaLnBrk="1" hangingPunct="1">
              <a:spcBef>
                <a:spcPct val="0"/>
              </a:spcBef>
              <a:buClrTx/>
              <a:buSzTx/>
              <a:buFontTx/>
              <a:buNone/>
            </a:pPr>
            <a:r>
              <a:rPr lang="fr-BE" altLang="en-US" sz="1400" dirty="0" err="1">
                <a:solidFill>
                  <a:srgbClr val="FFFFFF"/>
                </a:solidFill>
              </a:rPr>
              <a:t>Circular</a:t>
            </a:r>
            <a:r>
              <a:rPr lang="fr-BE" altLang="en-US" sz="1400" dirty="0">
                <a:solidFill>
                  <a:srgbClr val="FFFFFF"/>
                </a:solidFill>
              </a:rPr>
              <a:t> </a:t>
            </a:r>
            <a:r>
              <a:rPr lang="fr-BE" altLang="en-US" sz="1400" dirty="0" err="1">
                <a:solidFill>
                  <a:srgbClr val="FFFFFF"/>
                </a:solidFill>
              </a:rPr>
              <a:t>Economy</a:t>
            </a:r>
            <a:endParaRPr lang="sk-SK" altLang="en-US" sz="1400" dirty="0">
              <a:solidFill>
                <a:srgbClr val="FFFFFF"/>
              </a:solidFill>
            </a:endParaRPr>
          </a:p>
        </p:txBody>
      </p:sp>
      <p:sp>
        <p:nvSpPr>
          <p:cNvPr id="5" name="Rectangle 5"/>
          <p:cNvSpPr txBox="1">
            <a:spLocks noChangeArrowheads="1"/>
          </p:cNvSpPr>
          <p:nvPr/>
        </p:nvSpPr>
        <p:spPr bwMode="auto">
          <a:xfrm>
            <a:off x="14288" y="3572"/>
            <a:ext cx="3981450"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spcBef>
                <a:spcPct val="20000"/>
              </a:spcBef>
              <a:buClr>
                <a:srgbClr val="0F5494"/>
              </a:buClr>
              <a:buChar char="•"/>
              <a:defRPr sz="2400" b="1">
                <a:solidFill>
                  <a:srgbClr val="0F5494"/>
                </a:solidFill>
                <a:latin typeface="Verdana" panose="020B0604030504040204" pitchFamily="34" charset="0"/>
              </a:defRPr>
            </a:lvl1pPr>
            <a:lvl2pPr marL="358775" indent="-358775">
              <a:spcBef>
                <a:spcPct val="20000"/>
              </a:spcBef>
              <a:buClr>
                <a:srgbClr val="0F5494"/>
              </a:buClr>
              <a:buChar char="•"/>
              <a:defRPr sz="2000">
                <a:solidFill>
                  <a:srgbClr val="0F5494"/>
                </a:solidFill>
                <a:latin typeface="Verdana" panose="020B0604030504040204" pitchFamily="34" charset="0"/>
              </a:defRPr>
            </a:lvl2pPr>
            <a:lvl3pPr marL="358775" indent="-358775">
              <a:spcBef>
                <a:spcPct val="20000"/>
              </a:spcBef>
              <a:buClr>
                <a:srgbClr val="0F5494"/>
              </a:buClr>
              <a:buChar char="•"/>
              <a:defRPr>
                <a:solidFill>
                  <a:srgbClr val="0F5494"/>
                </a:solidFill>
                <a:latin typeface="Verdana" panose="020B0604030504040204" pitchFamily="34" charset="0"/>
              </a:defRPr>
            </a:lvl3pPr>
            <a:lvl4pPr marL="358775" indent="-358775">
              <a:spcBef>
                <a:spcPct val="20000"/>
              </a:spcBef>
              <a:buChar char="–"/>
              <a:defRPr sz="2000">
                <a:solidFill>
                  <a:schemeClr val="tx1"/>
                </a:solidFill>
                <a:latin typeface="Arial" panose="020B0604020202020204" pitchFamily="34" charset="0"/>
              </a:defRPr>
            </a:lvl4pPr>
            <a:lvl5pPr marL="358775" indent="-358775">
              <a:spcBef>
                <a:spcPct val="20000"/>
              </a:spcBef>
              <a:buChar char="»"/>
              <a:defRPr sz="2000">
                <a:solidFill>
                  <a:schemeClr val="tx1"/>
                </a:solidFill>
                <a:latin typeface="Arial" panose="020B0604020202020204" pitchFamily="34" charset="0"/>
              </a:defRPr>
            </a:lvl5pPr>
            <a:lvl6pPr marL="8159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6pPr>
            <a:lvl7pPr marL="12731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7pPr>
            <a:lvl8pPr marL="17303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8pPr>
            <a:lvl9pPr marL="21875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
                <a:srgbClr val="000000"/>
              </a:buClr>
              <a:buSzTx/>
              <a:buFont typeface="Times New Roman" panose="02020603050405020304" pitchFamily="18" charset="0"/>
              <a:buNone/>
            </a:pPr>
            <a:r>
              <a:rPr lang="en-US" altLang="en-US" sz="2000" dirty="0">
                <a:solidFill>
                  <a:schemeClr val="bg1"/>
                </a:solidFill>
              </a:rPr>
              <a:t>Action Plan</a:t>
            </a:r>
          </a:p>
        </p:txBody>
      </p:sp>
      <p:sp>
        <p:nvSpPr>
          <p:cNvPr id="6" name="Rectangle 5"/>
          <p:cNvSpPr txBox="1">
            <a:spLocks noChangeArrowheads="1"/>
          </p:cNvSpPr>
          <p:nvPr/>
        </p:nvSpPr>
        <p:spPr bwMode="auto">
          <a:xfrm>
            <a:off x="539552" y="1131590"/>
            <a:ext cx="8352928"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indent="-358775">
              <a:spcBef>
                <a:spcPct val="20000"/>
              </a:spcBef>
              <a:buClr>
                <a:srgbClr val="0F5494"/>
              </a:buClr>
              <a:buChar char="•"/>
              <a:defRPr sz="2400" b="1">
                <a:solidFill>
                  <a:srgbClr val="0F5494"/>
                </a:solidFill>
                <a:latin typeface="Verdana" panose="020B0604030504040204" pitchFamily="34" charset="0"/>
              </a:defRPr>
            </a:lvl1pPr>
            <a:lvl2pPr marL="358775" indent="-358775">
              <a:spcBef>
                <a:spcPct val="20000"/>
              </a:spcBef>
              <a:buClr>
                <a:srgbClr val="0F5494"/>
              </a:buClr>
              <a:buChar char="•"/>
              <a:defRPr sz="2000">
                <a:solidFill>
                  <a:srgbClr val="0F5494"/>
                </a:solidFill>
                <a:latin typeface="Verdana" panose="020B0604030504040204" pitchFamily="34" charset="0"/>
              </a:defRPr>
            </a:lvl2pPr>
            <a:lvl3pPr marL="358775" indent="-358775">
              <a:spcBef>
                <a:spcPct val="20000"/>
              </a:spcBef>
              <a:buClr>
                <a:srgbClr val="0F5494"/>
              </a:buClr>
              <a:buChar char="•"/>
              <a:defRPr>
                <a:solidFill>
                  <a:srgbClr val="0F5494"/>
                </a:solidFill>
                <a:latin typeface="Verdana" panose="020B0604030504040204" pitchFamily="34" charset="0"/>
              </a:defRPr>
            </a:lvl3pPr>
            <a:lvl4pPr marL="358775" indent="-358775">
              <a:spcBef>
                <a:spcPct val="20000"/>
              </a:spcBef>
              <a:buChar char="–"/>
              <a:defRPr sz="2000">
                <a:solidFill>
                  <a:schemeClr val="tx1"/>
                </a:solidFill>
                <a:latin typeface="Arial" panose="020B0604020202020204" pitchFamily="34" charset="0"/>
              </a:defRPr>
            </a:lvl4pPr>
            <a:lvl5pPr marL="358775" indent="-358775">
              <a:spcBef>
                <a:spcPct val="20000"/>
              </a:spcBef>
              <a:buChar char="»"/>
              <a:defRPr sz="2000">
                <a:solidFill>
                  <a:schemeClr val="tx1"/>
                </a:solidFill>
                <a:latin typeface="Arial" panose="020B0604020202020204" pitchFamily="34" charset="0"/>
              </a:defRPr>
            </a:lvl5pPr>
            <a:lvl6pPr marL="8159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6pPr>
            <a:lvl7pPr marL="12731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7pPr>
            <a:lvl8pPr marL="17303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8pPr>
            <a:lvl9pPr marL="2187575" indent="-358775" defTabSz="449263"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
                <a:srgbClr val="000000"/>
              </a:buClr>
              <a:buSzTx/>
              <a:buNone/>
            </a:pPr>
            <a:r>
              <a:rPr lang="en-GB" altLang="es-ES" sz="1800" dirty="0">
                <a:solidFill>
                  <a:srgbClr val="004494"/>
                </a:solidFill>
              </a:rPr>
              <a:t>"</a:t>
            </a:r>
            <a:r>
              <a:rPr lang="en-GB" sz="1800" dirty="0">
                <a:solidFill>
                  <a:srgbClr val="004494"/>
                </a:solidFill>
              </a:rPr>
              <a:t>Closing the loop. An EU action plan for the Circular Economy"</a:t>
            </a:r>
          </a:p>
          <a:p>
            <a:pPr algn="ctr">
              <a:spcBef>
                <a:spcPct val="0"/>
              </a:spcBef>
              <a:buClr>
                <a:srgbClr val="000000"/>
              </a:buClr>
              <a:buSzTx/>
              <a:buNone/>
            </a:pPr>
            <a:r>
              <a:rPr lang="en-GB" altLang="es-ES" sz="1400" b="0" dirty="0">
                <a:solidFill>
                  <a:srgbClr val="004494"/>
                </a:solidFill>
              </a:rPr>
              <a:t>Commission's Communication </a:t>
            </a:r>
            <a:r>
              <a:rPr lang="en-GB" sz="1400" b="0" dirty="0">
                <a:solidFill>
                  <a:srgbClr val="004494"/>
                </a:solidFill>
              </a:rPr>
              <a:t>COM(2015) 614 final </a:t>
            </a:r>
          </a:p>
          <a:p>
            <a:pPr>
              <a:spcBef>
                <a:spcPct val="0"/>
              </a:spcBef>
              <a:buClr>
                <a:srgbClr val="000000"/>
              </a:buClr>
              <a:buSzTx/>
              <a:buNone/>
            </a:pPr>
            <a:r>
              <a:rPr lang="en-GB" sz="1800" dirty="0">
                <a:solidFill>
                  <a:srgbClr val="004494"/>
                </a:solidFill>
              </a:rPr>
              <a:t> </a:t>
            </a:r>
            <a:endParaRPr lang="en-US" altLang="en-US" sz="1800" dirty="0">
              <a:solidFill>
                <a:srgbClr val="004494"/>
              </a:solidFill>
            </a:endParaRPr>
          </a:p>
        </p:txBody>
      </p:sp>
    </p:spTree>
    <p:extLst>
      <p:ext uri="{BB962C8B-B14F-4D97-AF65-F5344CB8AC3E}">
        <p14:creationId xmlns:p14="http://schemas.microsoft.com/office/powerpoint/2010/main" val="4085556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 y="0"/>
            <a:ext cx="3995704" cy="703263"/>
          </a:xfrm>
        </p:spPr>
        <p:txBody>
          <a:bodyPr/>
          <a:lstStyle/>
          <a:p>
            <a:r>
              <a:rPr lang="en-GB" sz="2000" dirty="0"/>
              <a:t>Strategic importance of raw materials on economy</a:t>
            </a:r>
          </a:p>
        </p:txBody>
      </p:sp>
      <p:grpSp>
        <p:nvGrpSpPr>
          <p:cNvPr id="5" name="Group 4"/>
          <p:cNvGrpSpPr>
            <a:grpSpLocks/>
          </p:cNvGrpSpPr>
          <p:nvPr/>
        </p:nvGrpSpPr>
        <p:grpSpPr bwMode="auto">
          <a:xfrm>
            <a:off x="395536" y="915566"/>
            <a:ext cx="7260055" cy="3983878"/>
            <a:chOff x="-1121346" y="496574"/>
            <a:chExt cx="11125714" cy="6800904"/>
          </a:xfrm>
        </p:grpSpPr>
        <p:grpSp>
          <p:nvGrpSpPr>
            <p:cNvPr id="6" name="Group 5"/>
            <p:cNvGrpSpPr>
              <a:grpSpLocks/>
            </p:cNvGrpSpPr>
            <p:nvPr/>
          </p:nvGrpSpPr>
          <p:grpSpPr bwMode="auto">
            <a:xfrm>
              <a:off x="267390" y="1111199"/>
              <a:ext cx="9736978" cy="6186279"/>
              <a:chOff x="264497" y="1119484"/>
              <a:chExt cx="9574608" cy="6232404"/>
            </a:xfrm>
          </p:grpSpPr>
          <p:grpSp>
            <p:nvGrpSpPr>
              <p:cNvPr id="14" name="Group 13"/>
              <p:cNvGrpSpPr>
                <a:grpSpLocks/>
              </p:cNvGrpSpPr>
              <p:nvPr/>
            </p:nvGrpSpPr>
            <p:grpSpPr bwMode="auto">
              <a:xfrm>
                <a:off x="6756314" y="5257642"/>
                <a:ext cx="3082791" cy="1710466"/>
                <a:chOff x="6756314" y="5257642"/>
                <a:chExt cx="3082791" cy="1710466"/>
              </a:xfrm>
            </p:grpSpPr>
            <p:sp>
              <p:nvSpPr>
                <p:cNvPr id="30" name="Rounded Rectangle 29"/>
                <p:cNvSpPr/>
                <p:nvPr/>
              </p:nvSpPr>
              <p:spPr bwMode="auto">
                <a:xfrm flipV="1">
                  <a:off x="6756314" y="5365605"/>
                  <a:ext cx="2899696" cy="1602502"/>
                </a:xfrm>
                <a:prstGeom prst="roundRect">
                  <a:avLst/>
                </a:prstGeom>
                <a:solidFill>
                  <a:srgbClr val="EEECE1"/>
                </a:solidFill>
                <a:ln w="6350" cap="flat" cmpd="sng" algn="ctr">
                  <a:solidFill>
                    <a:srgbClr val="5B9BD5">
                      <a:lumMod val="50000"/>
                    </a:srgbClr>
                  </a:solidFill>
                  <a:prstDash val="solid"/>
                  <a:miter lim="800000"/>
                </a:ln>
                <a:effectLst/>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685800" eaLnBrk="1" fontAlgn="auto" hangingPunct="1">
                    <a:spcBef>
                      <a:spcPts val="0"/>
                    </a:spcBef>
                    <a:spcAft>
                      <a:spcPts val="0"/>
                    </a:spcAft>
                    <a:buClrTx/>
                    <a:buSzTx/>
                    <a:defRPr/>
                  </a:pPr>
                  <a:endParaRPr lang="en-US" sz="1400" kern="0">
                    <a:solidFill>
                      <a:srgbClr val="5B9BD5">
                        <a:lumMod val="60000"/>
                        <a:lumOff val="40000"/>
                      </a:srgbClr>
                    </a:solidFill>
                    <a:latin typeface="Calibri" panose="020F0502020204030204"/>
                  </a:endParaRPr>
                </a:p>
              </p:txBody>
            </p:sp>
            <p:grpSp>
              <p:nvGrpSpPr>
                <p:cNvPr id="31" name="Group 30"/>
                <p:cNvGrpSpPr>
                  <a:grpSpLocks/>
                </p:cNvGrpSpPr>
                <p:nvPr/>
              </p:nvGrpSpPr>
              <p:grpSpPr bwMode="auto">
                <a:xfrm>
                  <a:off x="6810941" y="5257642"/>
                  <a:ext cx="3028164" cy="1710466"/>
                  <a:chOff x="6810941" y="5257642"/>
                  <a:chExt cx="3028164" cy="1710466"/>
                </a:xfrm>
              </p:grpSpPr>
              <p:sp>
                <p:nvSpPr>
                  <p:cNvPr id="32" name="Rounded Rectangle 31"/>
                  <p:cNvSpPr/>
                  <p:nvPr/>
                </p:nvSpPr>
                <p:spPr bwMode="auto">
                  <a:xfrm>
                    <a:off x="6847648" y="5829573"/>
                    <a:ext cx="2954752" cy="1138535"/>
                  </a:xfrm>
                  <a:prstGeom prst="roundRect">
                    <a:avLst/>
                  </a:prstGeom>
                  <a:noFill/>
                  <a:ln w="6350" cap="flat" cmpd="sng" algn="ctr">
                    <a:no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tabLst>
                        <a:tab pos="628650" algn="l"/>
                        <a:tab pos="1258888" algn="l"/>
                      </a:tabLst>
                      <a:defRPr/>
                    </a:pPr>
                    <a:r>
                      <a:rPr lang="en-US" sz="900" kern="0" dirty="0">
                        <a:solidFill>
                          <a:sysClr val="windowText" lastClr="000000"/>
                        </a:solidFill>
                        <a:latin typeface="Calibri" panose="020F0502020204030204"/>
                      </a:rPr>
                      <a:t>Recycling: 	</a:t>
                    </a:r>
                    <a:r>
                      <a:rPr lang="en-US" sz="900" b="0" kern="0" dirty="0">
                        <a:solidFill>
                          <a:sysClr val="windowText" lastClr="000000"/>
                        </a:solidFill>
                        <a:latin typeface="Calibri" panose="020F0502020204030204"/>
                      </a:rPr>
                      <a:t>€9 billion, 	164k jobs</a:t>
                    </a:r>
                  </a:p>
                  <a:p>
                    <a:pPr defTabSz="685800" eaLnBrk="1" fontAlgn="auto" hangingPunct="1">
                      <a:spcBef>
                        <a:spcPts val="0"/>
                      </a:spcBef>
                      <a:spcAft>
                        <a:spcPts val="0"/>
                      </a:spcAft>
                      <a:buClrTx/>
                      <a:buSzTx/>
                      <a:tabLst>
                        <a:tab pos="628650" algn="l"/>
                        <a:tab pos="1258888" algn="l"/>
                      </a:tabLst>
                      <a:defRPr/>
                    </a:pPr>
                    <a:r>
                      <a:rPr lang="en-US" sz="900" kern="0" dirty="0">
                        <a:solidFill>
                          <a:sysClr val="windowText" lastClr="000000"/>
                        </a:solidFill>
                        <a:latin typeface="Calibri" panose="020F0502020204030204"/>
                      </a:rPr>
                      <a:t>Repair: 	</a:t>
                    </a:r>
                    <a:r>
                      <a:rPr lang="en-US" sz="900" b="0" kern="0" dirty="0">
                        <a:solidFill>
                          <a:sysClr val="windowText" lastClr="000000"/>
                        </a:solidFill>
                        <a:latin typeface="Calibri" panose="020F0502020204030204"/>
                      </a:rPr>
                      <a:t>€43 billion, 	791k jobs</a:t>
                    </a:r>
                  </a:p>
                  <a:p>
                    <a:pPr defTabSz="685800" eaLnBrk="1" fontAlgn="auto" hangingPunct="1">
                      <a:spcBef>
                        <a:spcPts val="0"/>
                      </a:spcBef>
                      <a:spcAft>
                        <a:spcPts val="0"/>
                      </a:spcAft>
                      <a:buClrTx/>
                      <a:buSzTx/>
                      <a:tabLst>
                        <a:tab pos="628650" algn="l"/>
                        <a:tab pos="1258888" algn="l"/>
                      </a:tabLst>
                      <a:defRPr/>
                    </a:pPr>
                    <a:endParaRPr lang="en-US" sz="900" b="0" kern="0" dirty="0">
                      <a:solidFill>
                        <a:sysClr val="windowText" lastClr="000000"/>
                      </a:solidFill>
                      <a:latin typeface="Calibri" panose="020F0502020204030204"/>
                    </a:endParaRPr>
                  </a:p>
                  <a:p>
                    <a:pPr defTabSz="685800" eaLnBrk="1" fontAlgn="auto" hangingPunct="1">
                      <a:spcBef>
                        <a:spcPts val="0"/>
                      </a:spcBef>
                      <a:spcAft>
                        <a:spcPts val="0"/>
                      </a:spcAft>
                      <a:buClrTx/>
                      <a:buSzTx/>
                      <a:tabLst>
                        <a:tab pos="628650" algn="l"/>
                        <a:tab pos="1258888" algn="l"/>
                      </a:tabLst>
                      <a:defRPr/>
                    </a:pPr>
                    <a:r>
                      <a:rPr lang="en-US" sz="900" b="0" kern="0" dirty="0">
                        <a:solidFill>
                          <a:sysClr val="windowText" lastClr="000000"/>
                        </a:solidFill>
                        <a:latin typeface="Calibri" panose="020F0502020204030204"/>
                      </a:rPr>
                      <a:t>-</a:t>
                    </a:r>
                    <a:r>
                      <a:rPr lang="en-US" sz="900" u="sng" kern="0" dirty="0">
                        <a:solidFill>
                          <a:sysClr val="windowText" lastClr="000000"/>
                        </a:solidFill>
                        <a:latin typeface="Calibri" panose="020F0502020204030204"/>
                      </a:rPr>
                      <a:t>TOTAL</a:t>
                    </a:r>
                    <a:r>
                      <a:rPr lang="en-US" sz="900" b="0" kern="0" dirty="0">
                        <a:solidFill>
                          <a:sysClr val="windowText" lastClr="000000"/>
                        </a:solidFill>
                        <a:latin typeface="Calibri" panose="020F0502020204030204"/>
                      </a:rPr>
                      <a:t>:	€53 billion, 	955k jobs</a:t>
                    </a:r>
                  </a:p>
                </p:txBody>
              </p:sp>
              <p:sp>
                <p:nvSpPr>
                  <p:cNvPr id="33" name="Rounded Rectangle 32"/>
                  <p:cNvSpPr/>
                  <p:nvPr/>
                </p:nvSpPr>
                <p:spPr bwMode="auto">
                  <a:xfrm>
                    <a:off x="6810941" y="5257642"/>
                    <a:ext cx="3028164" cy="641022"/>
                  </a:xfrm>
                  <a:prstGeom prst="roundRect">
                    <a:avLst/>
                  </a:prstGeom>
                  <a:noFill/>
                  <a:ln w="6350" cap="flat" cmpd="sng" algn="ctr">
                    <a:noFill/>
                    <a:prstDash val="solid"/>
                    <a:miter lim="800000"/>
                  </a:ln>
                  <a:effectLst>
                    <a:outerShdw blurRad="50800" dist="38100" dir="2700000" algn="tl" rotWithShape="0">
                      <a:prstClr val="black">
                        <a:alpha val="4000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r>
                      <a:rPr lang="en-US" sz="1400" kern="0" dirty="0">
                        <a:solidFill>
                          <a:srgbClr val="EEECE1">
                            <a:lumMod val="25000"/>
                          </a:srgbClr>
                        </a:solidFill>
                        <a:latin typeface="Calibri" panose="020F0502020204030204"/>
                      </a:rPr>
                      <a:t>REPAIR &amp; RECYCLING </a:t>
                    </a:r>
                  </a:p>
                </p:txBody>
              </p:sp>
            </p:grpSp>
          </p:grpSp>
          <p:grpSp>
            <p:nvGrpSpPr>
              <p:cNvPr id="15" name="Group 14"/>
              <p:cNvGrpSpPr>
                <a:grpSpLocks/>
              </p:cNvGrpSpPr>
              <p:nvPr/>
            </p:nvGrpSpPr>
            <p:grpSpPr bwMode="auto">
              <a:xfrm>
                <a:off x="4181433" y="1119484"/>
                <a:ext cx="5368107" cy="3794529"/>
                <a:chOff x="4181433" y="1119484"/>
                <a:chExt cx="5368107" cy="3794529"/>
              </a:xfrm>
            </p:grpSpPr>
            <p:sp>
              <p:nvSpPr>
                <p:cNvPr id="26" name="Rounded Rectangle 25"/>
                <p:cNvSpPr/>
                <p:nvPr/>
              </p:nvSpPr>
              <p:spPr bwMode="auto">
                <a:xfrm>
                  <a:off x="4181433" y="1119484"/>
                  <a:ext cx="5368107" cy="3794529"/>
                </a:xfrm>
                <a:prstGeom prst="roundRect">
                  <a:avLst/>
                </a:prstGeom>
                <a:solidFill>
                  <a:srgbClr val="DBE5F1"/>
                </a:solidFill>
                <a:ln w="6350" cap="flat" cmpd="sng" algn="ctr">
                  <a:solidFill>
                    <a:srgbClr val="5B9BD5">
                      <a:lumMod val="50000"/>
                    </a:srgbClr>
                  </a:solid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685800" eaLnBrk="1" fontAlgn="auto" hangingPunct="1">
                    <a:spcBef>
                      <a:spcPts val="0"/>
                    </a:spcBef>
                    <a:spcAft>
                      <a:spcPts val="0"/>
                    </a:spcAft>
                    <a:buClrTx/>
                    <a:buSzTx/>
                    <a:defRPr/>
                  </a:pPr>
                  <a:endParaRPr lang="en-US" sz="1400" kern="0">
                    <a:solidFill>
                      <a:srgbClr val="002060"/>
                    </a:solidFill>
                    <a:latin typeface="Calibri" panose="020F0502020204030204"/>
                  </a:endParaRPr>
                </a:p>
                <a:p>
                  <a:pPr algn="ctr" defTabSz="685800" eaLnBrk="1" fontAlgn="auto" hangingPunct="1">
                    <a:spcBef>
                      <a:spcPts val="0"/>
                    </a:spcBef>
                    <a:spcAft>
                      <a:spcPts val="0"/>
                    </a:spcAft>
                    <a:buClrTx/>
                    <a:buSzTx/>
                    <a:defRPr/>
                  </a:pPr>
                  <a:endParaRPr lang="en-US" sz="1400" kern="0">
                    <a:solidFill>
                      <a:srgbClr val="5B9BD5">
                        <a:lumMod val="50000"/>
                      </a:srgbClr>
                    </a:solidFill>
                    <a:latin typeface="Calibri" panose="020F0502020204030204"/>
                  </a:endParaRPr>
                </a:p>
                <a:p>
                  <a:pPr algn="ctr" defTabSz="685800" eaLnBrk="1" fontAlgn="auto" hangingPunct="1">
                    <a:spcBef>
                      <a:spcPts val="0"/>
                    </a:spcBef>
                    <a:spcAft>
                      <a:spcPts val="0"/>
                    </a:spcAft>
                    <a:buClrTx/>
                    <a:buSzTx/>
                    <a:defRPr/>
                  </a:pPr>
                  <a:endParaRPr lang="en-US" sz="1400" kern="0">
                    <a:solidFill>
                      <a:srgbClr val="002060"/>
                    </a:solidFill>
                    <a:latin typeface="Calibri" panose="020F0502020204030204"/>
                  </a:endParaRPr>
                </a:p>
              </p:txBody>
            </p:sp>
            <p:sp>
              <p:nvSpPr>
                <p:cNvPr id="27" name="Rounded Rectangle 26"/>
                <p:cNvSpPr/>
                <p:nvPr/>
              </p:nvSpPr>
              <p:spPr bwMode="auto">
                <a:xfrm>
                  <a:off x="4874752" y="1659321"/>
                  <a:ext cx="4193547" cy="2554528"/>
                </a:xfrm>
                <a:prstGeom prst="roundRect">
                  <a:avLst/>
                </a:prstGeom>
                <a:noFill/>
                <a:ln w="6350" cap="flat" cmpd="sng" algn="ctr">
                  <a:no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tabLst>
                      <a:tab pos="804863" algn="l"/>
                    </a:tabLst>
                    <a:defRPr/>
                  </a:pPr>
                  <a:r>
                    <a:rPr lang="en-US" sz="1000" kern="0" dirty="0">
                      <a:solidFill>
                        <a:prstClr val="black"/>
                      </a:solidFill>
                      <a:latin typeface="Calibri" panose="020F0502020204030204"/>
                    </a:rPr>
                    <a:t>Metals</a:t>
                  </a:r>
                  <a:r>
                    <a:rPr lang="en-US" sz="1000" b="0" kern="0" dirty="0">
                      <a:solidFill>
                        <a:prstClr val="black"/>
                      </a:solidFill>
                      <a:latin typeface="Calibri" panose="020F0502020204030204"/>
                    </a:rPr>
                    <a:t>:  	€787 billion, 12 million jobs</a:t>
                  </a:r>
                </a:p>
                <a:p>
                  <a:pPr defTabSz="685800" eaLnBrk="1" fontAlgn="auto" hangingPunct="1">
                    <a:spcBef>
                      <a:spcPts val="0"/>
                    </a:spcBef>
                    <a:spcAft>
                      <a:spcPts val="0"/>
                    </a:spcAft>
                    <a:buClrTx/>
                    <a:buSzTx/>
                    <a:tabLst>
                      <a:tab pos="804863" algn="l"/>
                    </a:tabLst>
                    <a:defRPr/>
                  </a:pPr>
                  <a:r>
                    <a:rPr lang="en-US" sz="1000" kern="0" dirty="0">
                      <a:solidFill>
                        <a:prstClr val="black"/>
                      </a:solidFill>
                      <a:latin typeface="Calibri" panose="020F0502020204030204"/>
                    </a:rPr>
                    <a:t>Non-metallic</a:t>
                  </a:r>
                  <a:r>
                    <a:rPr lang="en-US" sz="1000" b="0" kern="0" dirty="0">
                      <a:solidFill>
                        <a:prstClr val="black"/>
                      </a:solidFill>
                      <a:latin typeface="Calibri" panose="020F0502020204030204"/>
                    </a:rPr>
                    <a:t>: 	€511 billion, 9.9 million jobs</a:t>
                  </a:r>
                </a:p>
                <a:p>
                  <a:pPr defTabSz="685800" eaLnBrk="1" fontAlgn="auto" hangingPunct="1">
                    <a:lnSpc>
                      <a:spcPts val="1650"/>
                    </a:lnSpc>
                    <a:spcBef>
                      <a:spcPts val="0"/>
                    </a:spcBef>
                    <a:spcAft>
                      <a:spcPts val="0"/>
                    </a:spcAft>
                    <a:buClrTx/>
                    <a:buSzTx/>
                    <a:tabLst>
                      <a:tab pos="804863" algn="l"/>
                    </a:tabLst>
                    <a:defRPr/>
                  </a:pPr>
                  <a:endParaRPr lang="en-US" sz="1000" b="0" kern="0" dirty="0">
                    <a:solidFill>
                      <a:prstClr val="black"/>
                    </a:solidFill>
                    <a:latin typeface="Calibri" panose="020F0502020204030204"/>
                  </a:endParaRPr>
                </a:p>
                <a:p>
                  <a:pPr defTabSz="685800" eaLnBrk="1" fontAlgn="auto" hangingPunct="1">
                    <a:lnSpc>
                      <a:spcPts val="1050"/>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050"/>
                    </a:lnSpc>
                    <a:spcBef>
                      <a:spcPts val="0"/>
                    </a:spcBef>
                    <a:spcAft>
                      <a:spcPts val="0"/>
                    </a:spcAft>
                    <a:buClrTx/>
                    <a:buSzTx/>
                    <a:defRPr/>
                  </a:pPr>
                  <a:endParaRPr lang="en-US" sz="1000" b="0" kern="0" dirty="0">
                    <a:solidFill>
                      <a:sysClr val="windowText" lastClr="000000"/>
                    </a:solidFill>
                    <a:latin typeface="Calibri" panose="020F0502020204030204"/>
                  </a:endParaRPr>
                </a:p>
              </p:txBody>
            </p:sp>
            <p:sp>
              <p:nvSpPr>
                <p:cNvPr id="28" name="Rounded Rectangle 27"/>
                <p:cNvSpPr/>
                <p:nvPr/>
              </p:nvSpPr>
              <p:spPr bwMode="auto">
                <a:xfrm>
                  <a:off x="4626994" y="1447682"/>
                  <a:ext cx="4441305" cy="430536"/>
                </a:xfrm>
                <a:prstGeom prst="roundRect">
                  <a:avLst/>
                </a:prstGeom>
                <a:noFill/>
                <a:ln w="6350" cap="flat" cmpd="sng" algn="ctr">
                  <a:noFill/>
                  <a:prstDash val="solid"/>
                  <a:miter lim="800000"/>
                </a:ln>
                <a:effectLst>
                  <a:outerShdw blurRad="50800" dist="38100" dir="2700000" algn="tl" rotWithShape="0">
                    <a:prstClr val="black">
                      <a:alpha val="4000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r>
                    <a:rPr lang="en-US" sz="1400" b="0" kern="0" dirty="0">
                      <a:solidFill>
                        <a:schemeClr val="tx1">
                          <a:lumMod val="75000"/>
                          <a:lumOff val="25000"/>
                        </a:schemeClr>
                      </a:solidFill>
                      <a:latin typeface="Calibri" panose="020F0502020204030204"/>
                    </a:rPr>
                    <a:t>MANUFACTURING</a:t>
                  </a:r>
                  <a:r>
                    <a:rPr lang="en-US" sz="1400" kern="0" dirty="0">
                      <a:solidFill>
                        <a:schemeClr val="tx1">
                          <a:lumMod val="75000"/>
                          <a:lumOff val="25000"/>
                        </a:schemeClr>
                      </a:solidFill>
                      <a:latin typeface="Calibri" panose="020F0502020204030204"/>
                    </a:rPr>
                    <a:t> DOWNSTREAM</a:t>
                  </a:r>
                </a:p>
              </p:txBody>
            </p:sp>
          </p:grpSp>
          <p:grpSp>
            <p:nvGrpSpPr>
              <p:cNvPr id="16" name="Group 15"/>
              <p:cNvGrpSpPr>
                <a:grpSpLocks/>
              </p:cNvGrpSpPr>
              <p:nvPr/>
            </p:nvGrpSpPr>
            <p:grpSpPr bwMode="auto">
              <a:xfrm>
                <a:off x="2329284" y="3679940"/>
                <a:ext cx="5033332" cy="2338907"/>
                <a:chOff x="2329284" y="3679940"/>
                <a:chExt cx="5033332" cy="2338907"/>
              </a:xfrm>
            </p:grpSpPr>
            <p:sp>
              <p:nvSpPr>
                <p:cNvPr id="22" name="Rounded Rectangle 21"/>
                <p:cNvSpPr/>
                <p:nvPr/>
              </p:nvSpPr>
              <p:spPr bwMode="auto">
                <a:xfrm>
                  <a:off x="2329284" y="3679940"/>
                  <a:ext cx="4716593" cy="1875233"/>
                </a:xfrm>
                <a:prstGeom prst="roundRect">
                  <a:avLst/>
                </a:prstGeom>
                <a:solidFill>
                  <a:schemeClr val="accent3">
                    <a:lumMod val="75000"/>
                  </a:schemeClr>
                </a:solidFill>
                <a:ln w="6350" cap="flat" cmpd="sng" algn="ctr">
                  <a:solidFill>
                    <a:srgbClr val="EEECE1">
                      <a:lumMod val="25000"/>
                    </a:srgbClr>
                  </a:solid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endParaRPr lang="en-US" sz="1000" b="0" kern="0">
                    <a:solidFill>
                      <a:prstClr val="black"/>
                    </a:solidFill>
                    <a:latin typeface="Calibri" panose="020F0502020204030204"/>
                  </a:endParaRPr>
                </a:p>
                <a:p>
                  <a:pPr defTabSz="685800" eaLnBrk="1" fontAlgn="auto" hangingPunct="1">
                    <a:spcBef>
                      <a:spcPts val="0"/>
                    </a:spcBef>
                    <a:spcAft>
                      <a:spcPts val="0"/>
                    </a:spcAft>
                    <a:buClrTx/>
                    <a:buSzTx/>
                    <a:defRPr/>
                  </a:pPr>
                  <a:endParaRPr lang="en-US" sz="1000" kern="0">
                    <a:solidFill>
                      <a:prstClr val="black"/>
                    </a:solidFill>
                    <a:latin typeface="Calibri" panose="020F0502020204030204"/>
                  </a:endParaRPr>
                </a:p>
                <a:p>
                  <a:pPr defTabSz="685800" eaLnBrk="1" fontAlgn="auto" hangingPunct="1">
                    <a:spcBef>
                      <a:spcPts val="0"/>
                    </a:spcBef>
                    <a:spcAft>
                      <a:spcPts val="0"/>
                    </a:spcAft>
                    <a:buClrTx/>
                    <a:buSzTx/>
                    <a:defRPr/>
                  </a:pPr>
                  <a:endParaRPr lang="en-US" sz="1000" b="0" kern="0">
                    <a:solidFill>
                      <a:sysClr val="windowText" lastClr="000000"/>
                    </a:solidFill>
                    <a:latin typeface="Calibri" panose="020F0502020204030204"/>
                  </a:endParaRPr>
                </a:p>
              </p:txBody>
            </p:sp>
            <p:sp>
              <p:nvSpPr>
                <p:cNvPr id="23" name="Rounded Rectangle 22"/>
                <p:cNvSpPr/>
                <p:nvPr/>
              </p:nvSpPr>
              <p:spPr bwMode="auto">
                <a:xfrm>
                  <a:off x="2609319" y="3966239"/>
                  <a:ext cx="4753297" cy="373134"/>
                </a:xfrm>
                <a:prstGeom prst="roundRect">
                  <a:avLst/>
                </a:prstGeom>
                <a:noFill/>
                <a:ln w="6350" cap="flat" cmpd="sng" algn="ctr">
                  <a:noFill/>
                  <a:prstDash val="solid"/>
                  <a:miter lim="800000"/>
                </a:ln>
                <a:effectLst>
                  <a:outerShdw blurRad="50800" dist="38100" dir="2700000" algn="tl" rotWithShape="0">
                    <a:prstClr val="black">
                      <a:alpha val="4000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r>
                    <a:rPr lang="en-US" sz="1400" b="0" kern="0" dirty="0">
                      <a:solidFill>
                        <a:schemeClr val="tx1">
                          <a:lumMod val="85000"/>
                          <a:lumOff val="15000"/>
                        </a:schemeClr>
                      </a:solidFill>
                      <a:latin typeface="Calibri" panose="020F0502020204030204"/>
                    </a:rPr>
                    <a:t>MANUFACTURING </a:t>
                  </a:r>
                  <a:r>
                    <a:rPr lang="en-US" sz="1400" kern="0" dirty="0">
                      <a:solidFill>
                        <a:schemeClr val="tx1">
                          <a:lumMod val="85000"/>
                          <a:lumOff val="15000"/>
                        </a:schemeClr>
                      </a:solidFill>
                      <a:latin typeface="Calibri" panose="020F0502020204030204"/>
                    </a:rPr>
                    <a:t>BASIC MATERIALS</a:t>
                  </a:r>
                </a:p>
              </p:txBody>
            </p:sp>
            <p:sp>
              <p:nvSpPr>
                <p:cNvPr id="24" name="Rounded Rectangle 23"/>
                <p:cNvSpPr/>
                <p:nvPr/>
              </p:nvSpPr>
              <p:spPr bwMode="auto">
                <a:xfrm>
                  <a:off x="2810092" y="3894857"/>
                  <a:ext cx="4000847" cy="2123990"/>
                </a:xfrm>
                <a:prstGeom prst="roundRect">
                  <a:avLst/>
                </a:prstGeom>
                <a:noFill/>
                <a:ln w="6350" cap="flat" cmpd="sng" algn="ctr">
                  <a:no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lnSpc>
                      <a:spcPts val="1125"/>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tabLst>
                      <a:tab pos="804863" algn="l"/>
                    </a:tabLst>
                    <a:defRPr/>
                  </a:pPr>
                  <a:r>
                    <a:rPr lang="en-US" sz="1000" kern="0" dirty="0">
                      <a:solidFill>
                        <a:prstClr val="black"/>
                      </a:solidFill>
                      <a:latin typeface="Calibri" panose="020F0502020204030204"/>
                    </a:rPr>
                    <a:t>Metals</a:t>
                  </a:r>
                  <a:r>
                    <a:rPr lang="en-US" sz="1000" b="0" kern="0" dirty="0">
                      <a:solidFill>
                        <a:prstClr val="black"/>
                      </a:solidFill>
                      <a:latin typeface="Calibri" panose="020F0502020204030204"/>
                    </a:rPr>
                    <a:t>:  	€60 billion,  0.9 million jobs</a:t>
                  </a:r>
                </a:p>
                <a:p>
                  <a:pPr defTabSz="685800" eaLnBrk="1" fontAlgn="auto" hangingPunct="1">
                    <a:lnSpc>
                      <a:spcPts val="1125"/>
                    </a:lnSpc>
                    <a:spcBef>
                      <a:spcPts val="0"/>
                    </a:spcBef>
                    <a:spcAft>
                      <a:spcPts val="0"/>
                    </a:spcAft>
                    <a:buClrTx/>
                    <a:buSzTx/>
                    <a:tabLst>
                      <a:tab pos="804863" algn="l"/>
                    </a:tabLst>
                    <a:defRPr/>
                  </a:pPr>
                  <a:r>
                    <a:rPr lang="en-US" sz="1000" kern="0" dirty="0">
                      <a:solidFill>
                        <a:prstClr val="black"/>
                      </a:solidFill>
                      <a:latin typeface="Calibri" panose="020F0502020204030204"/>
                    </a:rPr>
                    <a:t>Non-metallic:</a:t>
                  </a:r>
                  <a:r>
                    <a:rPr lang="en-US" sz="1000" b="0" kern="0" dirty="0">
                      <a:solidFill>
                        <a:prstClr val="black"/>
                      </a:solidFill>
                      <a:latin typeface="Calibri" panose="020F0502020204030204"/>
                    </a:rPr>
                    <a:t> 	€62 billion,  1.1 million jobs</a:t>
                  </a:r>
                  <a:endParaRPr lang="en-US" sz="1000" kern="0" dirty="0">
                    <a:solidFill>
                      <a:prstClr val="black"/>
                    </a:solidFill>
                    <a:latin typeface="Calibri" panose="020F0502020204030204"/>
                  </a:endParaRPr>
                </a:p>
                <a:p>
                  <a:pPr defTabSz="685800" eaLnBrk="1" fontAlgn="auto" hangingPunct="1">
                    <a:lnSpc>
                      <a:spcPts val="1125"/>
                    </a:lnSpc>
                    <a:spcBef>
                      <a:spcPts val="45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defRPr/>
                  </a:pPr>
                  <a:endParaRPr lang="en-US" sz="1000" b="0" kern="0" dirty="0">
                    <a:solidFill>
                      <a:sysClr val="windowText" lastClr="000000"/>
                    </a:solidFill>
                    <a:latin typeface="Calibri" panose="020F0502020204030204"/>
                  </a:endParaRPr>
                </a:p>
              </p:txBody>
            </p:sp>
          </p:grpSp>
          <p:grpSp>
            <p:nvGrpSpPr>
              <p:cNvPr id="17" name="Group 16"/>
              <p:cNvGrpSpPr>
                <a:grpSpLocks/>
              </p:cNvGrpSpPr>
              <p:nvPr/>
            </p:nvGrpSpPr>
            <p:grpSpPr bwMode="auto">
              <a:xfrm>
                <a:off x="264497" y="5365604"/>
                <a:ext cx="4386581" cy="1986284"/>
                <a:chOff x="264497" y="5365604"/>
                <a:chExt cx="4386581" cy="1986284"/>
              </a:xfrm>
            </p:grpSpPr>
            <p:sp>
              <p:nvSpPr>
                <p:cNvPr id="18" name="Rounded Rectangle 17"/>
                <p:cNvSpPr/>
                <p:nvPr/>
              </p:nvSpPr>
              <p:spPr bwMode="auto">
                <a:xfrm>
                  <a:off x="264497" y="5365604"/>
                  <a:ext cx="4266956" cy="1655183"/>
                </a:xfrm>
                <a:prstGeom prst="roundRect">
                  <a:avLst/>
                </a:prstGeom>
                <a:solidFill>
                  <a:srgbClr val="EEECE1">
                    <a:lumMod val="75000"/>
                  </a:srgbClr>
                </a:solidFill>
                <a:ln w="6350" cap="flat" cmpd="sng" algn="ctr">
                  <a:solidFill>
                    <a:srgbClr val="5B9BD5">
                      <a:lumMod val="50000"/>
                    </a:srgbClr>
                  </a:solidFill>
                  <a:prstDash val="solid"/>
                  <a:miter lim="800000"/>
                </a:ln>
                <a:effectLst/>
              </p:spPr>
              <p:txBody>
                <a:bodyPr rtlCol="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685800" eaLnBrk="1" fontAlgn="auto" hangingPunct="1">
                    <a:spcBef>
                      <a:spcPts val="0"/>
                    </a:spcBef>
                    <a:spcAft>
                      <a:spcPts val="0"/>
                    </a:spcAft>
                    <a:buClrTx/>
                    <a:buSzTx/>
                    <a:defRPr/>
                  </a:pPr>
                  <a:endParaRPr lang="en-US" sz="1000" kern="0">
                    <a:solidFill>
                      <a:srgbClr val="5B9BD5">
                        <a:lumMod val="60000"/>
                        <a:lumOff val="40000"/>
                      </a:srgbClr>
                    </a:solidFill>
                    <a:latin typeface="Calibri" panose="020F0502020204030204"/>
                  </a:endParaRPr>
                </a:p>
              </p:txBody>
            </p:sp>
            <p:sp>
              <p:nvSpPr>
                <p:cNvPr id="19" name="Rounded Rectangle 18"/>
                <p:cNvSpPr/>
                <p:nvPr/>
              </p:nvSpPr>
              <p:spPr bwMode="auto">
                <a:xfrm>
                  <a:off x="576825" y="5763679"/>
                  <a:ext cx="4074253" cy="1588209"/>
                </a:xfrm>
                <a:prstGeom prst="roundRect">
                  <a:avLst/>
                </a:prstGeom>
                <a:noFill/>
                <a:ln w="6350" cap="flat" cmpd="sng" algn="ctr">
                  <a:noFill/>
                  <a:prstDash val="solid"/>
                  <a:miter lim="800000"/>
                </a:ln>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lnSpc>
                      <a:spcPts val="825"/>
                    </a:lnSpc>
                    <a:spcBef>
                      <a:spcPts val="0"/>
                    </a:spcBef>
                    <a:spcAft>
                      <a:spcPts val="0"/>
                    </a:spcAft>
                    <a:buClrTx/>
                    <a:buSzTx/>
                    <a:tabLst>
                      <a:tab pos="804863" algn="l"/>
                      <a:tab pos="1520825" algn="l"/>
                    </a:tabLst>
                    <a:defRPr/>
                  </a:pPr>
                  <a:endParaRPr lang="en-US" sz="1000" kern="0" dirty="0">
                    <a:solidFill>
                      <a:srgbClr val="663300"/>
                    </a:solidFill>
                    <a:latin typeface="Calibri" panose="020F0502020204030204"/>
                  </a:endParaRPr>
                </a:p>
                <a:p>
                  <a:pPr defTabSz="685800" eaLnBrk="1" fontAlgn="auto" hangingPunct="1">
                    <a:lnSpc>
                      <a:spcPts val="825"/>
                    </a:lnSpc>
                    <a:spcBef>
                      <a:spcPts val="0"/>
                    </a:spcBef>
                    <a:spcAft>
                      <a:spcPts val="0"/>
                    </a:spcAft>
                    <a:buClrTx/>
                    <a:buSzTx/>
                    <a:tabLst>
                      <a:tab pos="804863" algn="l"/>
                      <a:tab pos="1520825" algn="l"/>
                    </a:tabLst>
                    <a:defRPr/>
                  </a:pPr>
                  <a:r>
                    <a:rPr lang="en-US" sz="1000" kern="0" dirty="0">
                      <a:solidFill>
                        <a:srgbClr val="663300"/>
                      </a:solidFill>
                      <a:latin typeface="Calibri" panose="020F0502020204030204"/>
                    </a:rPr>
                    <a:t>Metals</a:t>
                  </a:r>
                  <a:r>
                    <a:rPr lang="en-US" sz="1000" b="0" kern="0" dirty="0">
                      <a:solidFill>
                        <a:srgbClr val="663300"/>
                      </a:solidFill>
                      <a:latin typeface="Calibri" panose="020F0502020204030204"/>
                    </a:rPr>
                    <a:t>:  	€4.6 billion, 	   46k jobs</a:t>
                  </a:r>
                </a:p>
                <a:p>
                  <a:pPr defTabSz="685800" eaLnBrk="1" fontAlgn="auto" hangingPunct="1">
                    <a:lnSpc>
                      <a:spcPts val="825"/>
                    </a:lnSpc>
                    <a:spcBef>
                      <a:spcPts val="0"/>
                    </a:spcBef>
                    <a:spcAft>
                      <a:spcPts val="0"/>
                    </a:spcAft>
                    <a:buClrTx/>
                    <a:buSzTx/>
                    <a:tabLst>
                      <a:tab pos="804863" algn="l"/>
                      <a:tab pos="1520825" algn="l"/>
                    </a:tabLst>
                    <a:defRPr/>
                  </a:pPr>
                  <a:r>
                    <a:rPr lang="en-US" sz="1000" kern="0" dirty="0">
                      <a:solidFill>
                        <a:srgbClr val="663300"/>
                      </a:solidFill>
                      <a:latin typeface="Calibri" panose="020F0502020204030204"/>
                    </a:rPr>
                    <a:t>Non-metallic: 	</a:t>
                  </a:r>
                  <a:r>
                    <a:rPr lang="en-US" sz="1000" b="0" kern="0" dirty="0">
                      <a:solidFill>
                        <a:srgbClr val="663300"/>
                      </a:solidFill>
                      <a:latin typeface="Calibri" panose="020F0502020204030204"/>
                    </a:rPr>
                    <a:t>€11.7 billion,  185k jobs</a:t>
                  </a:r>
                </a:p>
                <a:p>
                  <a:pPr defTabSz="685800" eaLnBrk="1" fontAlgn="auto" hangingPunct="1">
                    <a:lnSpc>
                      <a:spcPts val="1050"/>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050"/>
                    </a:lnSpc>
                    <a:spcBef>
                      <a:spcPts val="0"/>
                    </a:spcBef>
                    <a:spcAft>
                      <a:spcPts val="0"/>
                    </a:spcAft>
                    <a:buClrTx/>
                    <a:buSzTx/>
                    <a:defRPr/>
                  </a:pPr>
                  <a:endParaRPr lang="en-US" sz="1000" kern="0" dirty="0">
                    <a:solidFill>
                      <a:prstClr val="black"/>
                    </a:solidFill>
                    <a:latin typeface="Calibri" panose="020F0502020204030204"/>
                  </a:endParaRPr>
                </a:p>
                <a:p>
                  <a:pPr defTabSz="685800" eaLnBrk="1" fontAlgn="auto" hangingPunct="1">
                    <a:lnSpc>
                      <a:spcPts val="1050"/>
                    </a:lnSpc>
                    <a:spcBef>
                      <a:spcPts val="0"/>
                    </a:spcBef>
                    <a:spcAft>
                      <a:spcPts val="0"/>
                    </a:spcAft>
                    <a:buClrTx/>
                    <a:buSzTx/>
                    <a:defRPr/>
                  </a:pPr>
                  <a:endParaRPr lang="en-US" sz="1000" b="0" kern="0" dirty="0">
                    <a:solidFill>
                      <a:sysClr val="windowText" lastClr="000000"/>
                    </a:solidFill>
                    <a:latin typeface="Calibri" panose="020F0502020204030204"/>
                  </a:endParaRPr>
                </a:p>
              </p:txBody>
            </p:sp>
            <p:sp>
              <p:nvSpPr>
                <p:cNvPr id="20" name="Rounded Rectangle 19"/>
                <p:cNvSpPr/>
                <p:nvPr/>
              </p:nvSpPr>
              <p:spPr bwMode="auto">
                <a:xfrm>
                  <a:off x="858811" y="5574770"/>
                  <a:ext cx="3078328" cy="296592"/>
                </a:xfrm>
                <a:prstGeom prst="roundRect">
                  <a:avLst/>
                </a:prstGeom>
                <a:noFill/>
                <a:ln w="6350" cap="flat" cmpd="sng" algn="ctr">
                  <a:noFill/>
                  <a:prstDash val="solid"/>
                  <a:miter lim="800000"/>
                </a:ln>
                <a:effectLst>
                  <a:outerShdw blurRad="50800" dist="38100" dir="2700000" algn="tl" rotWithShape="0">
                    <a:prstClr val="black">
                      <a:alpha val="4000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r>
                    <a:rPr lang="en-US" sz="1400" kern="0" dirty="0">
                      <a:solidFill>
                        <a:srgbClr val="663300"/>
                      </a:solidFill>
                      <a:latin typeface="Calibri" panose="020F0502020204030204"/>
                    </a:rPr>
                    <a:t>EXTRACTIVE ACTIVITIES</a:t>
                  </a:r>
                </a:p>
              </p:txBody>
            </p:sp>
          </p:grpSp>
        </p:grpSp>
        <p:grpSp>
          <p:nvGrpSpPr>
            <p:cNvPr id="7" name="Group 6"/>
            <p:cNvGrpSpPr>
              <a:grpSpLocks/>
            </p:cNvGrpSpPr>
            <p:nvPr/>
          </p:nvGrpSpPr>
          <p:grpSpPr bwMode="auto">
            <a:xfrm>
              <a:off x="-1121346" y="496574"/>
              <a:ext cx="5506800" cy="4127689"/>
              <a:chOff x="-1121346" y="496574"/>
              <a:chExt cx="5506800" cy="4127689"/>
            </a:xfrm>
          </p:grpSpPr>
          <p:sp>
            <p:nvSpPr>
              <p:cNvPr id="8" name="Up Arrow 7"/>
              <p:cNvSpPr/>
              <p:nvPr/>
            </p:nvSpPr>
            <p:spPr>
              <a:xfrm rot="20782240">
                <a:off x="1042005" y="3741068"/>
                <a:ext cx="634567" cy="883195"/>
              </a:xfrm>
              <a:prstGeom prst="upArrow">
                <a:avLst/>
              </a:prstGeom>
              <a:solidFill>
                <a:sysClr val="window" lastClr="FFFFFF"/>
              </a:solidFill>
              <a:ln w="25400" cap="flat" cmpd="sng" algn="ctr">
                <a:solidFill>
                  <a:srgbClr val="4F81BD">
                    <a:shade val="50000"/>
                  </a:srgbClr>
                </a:solidFill>
                <a:prstDash val="solid"/>
              </a:ln>
              <a:effectLst>
                <a:outerShdw blurRad="50800" dist="38100" dir="8100000" algn="tr" rotWithShape="0">
                  <a:prstClr val="black">
                    <a:alpha val="40000"/>
                  </a:prstClr>
                </a:outerShdw>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685800" eaLnBrk="1" fontAlgn="auto" hangingPunct="1">
                  <a:spcBef>
                    <a:spcPts val="0"/>
                  </a:spcBef>
                  <a:spcAft>
                    <a:spcPts val="0"/>
                  </a:spcAft>
                  <a:buClrTx/>
                  <a:buSzTx/>
                  <a:defRPr/>
                </a:pPr>
                <a:endParaRPr lang="en-US" sz="800" b="0" kern="0">
                  <a:solidFill>
                    <a:sysClr val="window" lastClr="FFFFFF"/>
                  </a:solidFill>
                  <a:latin typeface="Calibri" panose="020F0502020204030204"/>
                </a:endParaRPr>
              </a:p>
            </p:txBody>
          </p:sp>
          <p:sp>
            <p:nvSpPr>
              <p:cNvPr id="9" name="Up Arrow 8"/>
              <p:cNvSpPr/>
              <p:nvPr/>
            </p:nvSpPr>
            <p:spPr>
              <a:xfrm rot="17798217">
                <a:off x="3636197" y="1562945"/>
                <a:ext cx="718611" cy="779903"/>
              </a:xfrm>
              <a:prstGeom prst="upArrow">
                <a:avLst/>
              </a:prstGeom>
              <a:solidFill>
                <a:sysClr val="window" lastClr="FFFFFF"/>
              </a:solidFill>
              <a:ln w="25400" cap="flat" cmpd="sng" algn="ctr">
                <a:solidFill>
                  <a:srgbClr val="4F81BD">
                    <a:shade val="50000"/>
                  </a:srgbClr>
                </a:solidFill>
                <a:prstDash val="solid"/>
              </a:ln>
              <a:effectLst>
                <a:outerShdw blurRad="50800" dist="38100" dir="8100000" algn="tr" rotWithShape="0">
                  <a:prstClr val="black">
                    <a:alpha val="40000"/>
                  </a:prstClr>
                </a:outerShdw>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685800" eaLnBrk="1" fontAlgn="auto" hangingPunct="1">
                  <a:spcBef>
                    <a:spcPts val="0"/>
                  </a:spcBef>
                  <a:spcAft>
                    <a:spcPts val="0"/>
                  </a:spcAft>
                  <a:buClrTx/>
                  <a:buSzTx/>
                  <a:defRPr/>
                </a:pPr>
                <a:endParaRPr lang="en-US" sz="800" b="0" kern="0">
                  <a:solidFill>
                    <a:sysClr val="window" lastClr="FFFFFF"/>
                  </a:solidFill>
                  <a:latin typeface="Calibri" panose="020F0502020204030204"/>
                </a:endParaRPr>
              </a:p>
            </p:txBody>
          </p:sp>
          <p:sp>
            <p:nvSpPr>
              <p:cNvPr id="10" name="Up Arrow 9"/>
              <p:cNvSpPr/>
              <p:nvPr/>
            </p:nvSpPr>
            <p:spPr>
              <a:xfrm rot="19800631">
                <a:off x="2853738" y="2665168"/>
                <a:ext cx="634567" cy="883195"/>
              </a:xfrm>
              <a:prstGeom prst="upArrow">
                <a:avLst/>
              </a:prstGeom>
              <a:solidFill>
                <a:sysClr val="window" lastClr="FFFFFF"/>
              </a:solidFill>
              <a:ln w="25400" cap="flat" cmpd="sng" algn="ctr">
                <a:solidFill>
                  <a:srgbClr val="4F81BD">
                    <a:shade val="50000"/>
                  </a:srgbClr>
                </a:solidFill>
                <a:prstDash val="solid"/>
              </a:ln>
              <a:effectLst>
                <a:outerShdw blurRad="50800" dist="38100" dir="8100000" algn="tr" rotWithShape="0">
                  <a:prstClr val="black">
                    <a:alpha val="40000"/>
                  </a:prstClr>
                </a:outerShdw>
              </a:effectLst>
            </p:spPr>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685800" eaLnBrk="1" fontAlgn="auto" hangingPunct="1">
                  <a:spcBef>
                    <a:spcPts val="0"/>
                  </a:spcBef>
                  <a:spcAft>
                    <a:spcPts val="0"/>
                  </a:spcAft>
                  <a:buClrTx/>
                  <a:buSzTx/>
                  <a:defRPr/>
                </a:pPr>
                <a:endParaRPr lang="en-US" sz="800" b="0" kern="0">
                  <a:solidFill>
                    <a:sysClr val="window" lastClr="FFFFFF"/>
                  </a:solidFill>
                  <a:latin typeface="Calibri" panose="020F0502020204030204"/>
                </a:endParaRPr>
              </a:p>
            </p:txBody>
          </p:sp>
          <p:grpSp>
            <p:nvGrpSpPr>
              <p:cNvPr id="11" name="Group 10"/>
              <p:cNvGrpSpPr>
                <a:grpSpLocks/>
              </p:cNvGrpSpPr>
              <p:nvPr/>
            </p:nvGrpSpPr>
            <p:grpSpPr bwMode="auto">
              <a:xfrm>
                <a:off x="-1121346" y="496574"/>
                <a:ext cx="5116848" cy="3251849"/>
                <a:chOff x="-1121346" y="496574"/>
                <a:chExt cx="5116848" cy="3251849"/>
              </a:xfrm>
            </p:grpSpPr>
            <p:sp>
              <p:nvSpPr>
                <p:cNvPr id="12" name="Rounded Rectangle 11"/>
                <p:cNvSpPr/>
                <p:nvPr/>
              </p:nvSpPr>
              <p:spPr bwMode="auto">
                <a:xfrm>
                  <a:off x="-1121346" y="806316"/>
                  <a:ext cx="5116848" cy="2942107"/>
                </a:xfrm>
                <a:prstGeom prst="roundRect">
                  <a:avLst/>
                </a:prstGeom>
                <a:noFill/>
                <a:ln w="6350" cap="flat" cmpd="sng" algn="ctr">
                  <a:noFill/>
                  <a:prstDash val="solid"/>
                  <a:miter lim="800000"/>
                </a:ln>
                <a:effectLst>
                  <a:outerShdw blurRad="50800" dist="38100" dir="8100000" algn="tr" rotWithShape="0">
                    <a:prstClr val="black">
                      <a:alpha val="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lnSpc>
                      <a:spcPts val="1125"/>
                    </a:lnSpc>
                    <a:spcBef>
                      <a:spcPts val="0"/>
                    </a:spcBef>
                    <a:spcAft>
                      <a:spcPts val="0"/>
                    </a:spcAft>
                    <a:buClrTx/>
                    <a:buSzTx/>
                    <a:defRPr/>
                  </a:pPr>
                  <a:endParaRPr lang="en-US" kern="0" dirty="0">
                    <a:solidFill>
                      <a:prstClr val="black"/>
                    </a:solidFill>
                    <a:latin typeface="Calibri" panose="020F0502020204030204"/>
                  </a:endParaRPr>
                </a:p>
                <a:p>
                  <a:pPr lvl="0" defTabSz="685800" eaLnBrk="1" fontAlgn="auto" hangingPunct="1">
                    <a:spcBef>
                      <a:spcPts val="0"/>
                    </a:spcBef>
                    <a:spcAft>
                      <a:spcPts val="0"/>
                    </a:spcAft>
                    <a:buClrTx/>
                    <a:buSzTx/>
                    <a:defRPr/>
                  </a:pPr>
                  <a:r>
                    <a:rPr lang="en-US" sz="1200" u="sng" kern="0" dirty="0">
                      <a:solidFill>
                        <a:srgbClr val="006699"/>
                      </a:solidFill>
                      <a:latin typeface="Verdana" panose="020B0604030504040204" pitchFamily="34" charset="0"/>
                      <a:ea typeface="Microsoft YaHei" pitchFamily="34" charset="-122"/>
                    </a:rPr>
                    <a:t>TOTAL</a:t>
                  </a:r>
                </a:p>
                <a:p>
                  <a:pPr defTabSz="685800" eaLnBrk="1" fontAlgn="auto" hangingPunct="1">
                    <a:lnSpc>
                      <a:spcPts val="1125"/>
                    </a:lnSpc>
                    <a:spcBef>
                      <a:spcPts val="450"/>
                    </a:spcBef>
                    <a:spcAft>
                      <a:spcPts val="0"/>
                    </a:spcAft>
                    <a:buClrTx/>
                    <a:buSzTx/>
                    <a:tabLst>
                      <a:tab pos="900113" algn="l"/>
                    </a:tabLst>
                    <a:defRPr/>
                  </a:pPr>
                  <a:r>
                    <a:rPr lang="en-US" sz="1000" kern="0" dirty="0">
                      <a:solidFill>
                        <a:srgbClr val="006699"/>
                      </a:solidFill>
                      <a:latin typeface="Verdana" panose="020B0604030504040204" pitchFamily="34" charset="0"/>
                    </a:rPr>
                    <a:t>Metals:  		€853 billion</a:t>
                  </a:r>
                </a:p>
                <a:p>
                  <a:pPr defTabSz="685800" eaLnBrk="1" fontAlgn="auto" hangingPunct="1">
                    <a:lnSpc>
                      <a:spcPts val="1125"/>
                    </a:lnSpc>
                    <a:spcBef>
                      <a:spcPts val="450"/>
                    </a:spcBef>
                    <a:spcAft>
                      <a:spcPts val="0"/>
                    </a:spcAft>
                    <a:buClrTx/>
                    <a:buSzTx/>
                    <a:tabLst>
                      <a:tab pos="900113" algn="l"/>
                    </a:tabLst>
                    <a:defRPr/>
                  </a:pPr>
                  <a:r>
                    <a:rPr lang="en-US" sz="1000" kern="0" dirty="0">
                      <a:solidFill>
                        <a:srgbClr val="006699"/>
                      </a:solidFill>
                      <a:latin typeface="Verdana" panose="020B0604030504040204" pitchFamily="34" charset="0"/>
                    </a:rPr>
                    <a:t>		13 million jobs</a:t>
                  </a:r>
                </a:p>
                <a:p>
                  <a:pPr defTabSz="685800" eaLnBrk="1" fontAlgn="auto" hangingPunct="1">
                    <a:lnSpc>
                      <a:spcPts val="1125"/>
                    </a:lnSpc>
                    <a:spcBef>
                      <a:spcPts val="450"/>
                    </a:spcBef>
                    <a:spcAft>
                      <a:spcPts val="0"/>
                    </a:spcAft>
                    <a:buClrTx/>
                    <a:buSzTx/>
                    <a:tabLst>
                      <a:tab pos="900113" algn="l"/>
                    </a:tabLst>
                    <a:defRPr/>
                  </a:pPr>
                  <a:r>
                    <a:rPr lang="en-US" sz="1000" kern="0" dirty="0">
                      <a:solidFill>
                        <a:srgbClr val="006699"/>
                      </a:solidFill>
                      <a:latin typeface="Verdana" panose="020B0604030504040204" pitchFamily="34" charset="0"/>
                    </a:rPr>
                    <a:t>Non-metallic: 	€585 billion</a:t>
                  </a:r>
                </a:p>
                <a:p>
                  <a:pPr defTabSz="685800" eaLnBrk="1" fontAlgn="auto" hangingPunct="1">
                    <a:lnSpc>
                      <a:spcPts val="1125"/>
                    </a:lnSpc>
                    <a:spcBef>
                      <a:spcPts val="450"/>
                    </a:spcBef>
                    <a:spcAft>
                      <a:spcPts val="0"/>
                    </a:spcAft>
                    <a:buClrTx/>
                    <a:buSzTx/>
                    <a:tabLst>
                      <a:tab pos="900113" algn="l"/>
                    </a:tabLst>
                    <a:defRPr/>
                  </a:pPr>
                  <a:r>
                    <a:rPr lang="en-US" sz="1000" kern="0" dirty="0">
                      <a:solidFill>
                        <a:srgbClr val="006699"/>
                      </a:solidFill>
                      <a:latin typeface="Verdana" panose="020B0604030504040204" pitchFamily="34" charset="0"/>
                    </a:rPr>
                    <a:t>		11 million jobs</a:t>
                  </a:r>
                </a:p>
                <a:p>
                  <a:pPr defTabSz="685800" eaLnBrk="1" fontAlgn="auto" hangingPunct="1">
                    <a:lnSpc>
                      <a:spcPts val="1125"/>
                    </a:lnSpc>
                    <a:spcBef>
                      <a:spcPts val="450"/>
                    </a:spcBef>
                    <a:spcAft>
                      <a:spcPts val="0"/>
                    </a:spcAft>
                    <a:buClrTx/>
                    <a:buSzTx/>
                    <a:defRPr/>
                  </a:pPr>
                  <a:endParaRPr lang="en-US"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defRPr/>
                  </a:pPr>
                  <a:endParaRPr lang="en-US" kern="0" dirty="0">
                    <a:solidFill>
                      <a:prstClr val="black"/>
                    </a:solidFill>
                    <a:latin typeface="Calibri" panose="020F0502020204030204"/>
                  </a:endParaRPr>
                </a:p>
                <a:p>
                  <a:pPr defTabSz="685800" eaLnBrk="1" fontAlgn="auto" hangingPunct="1">
                    <a:lnSpc>
                      <a:spcPts val="1125"/>
                    </a:lnSpc>
                    <a:spcBef>
                      <a:spcPts val="0"/>
                    </a:spcBef>
                    <a:spcAft>
                      <a:spcPts val="0"/>
                    </a:spcAft>
                    <a:buClrTx/>
                    <a:buSzTx/>
                    <a:defRPr/>
                  </a:pPr>
                  <a:endParaRPr lang="en-US" b="0" kern="0" dirty="0">
                    <a:solidFill>
                      <a:sysClr val="windowText" lastClr="000000"/>
                    </a:solidFill>
                    <a:latin typeface="Calibri" panose="020F0502020204030204"/>
                  </a:endParaRPr>
                </a:p>
              </p:txBody>
            </p:sp>
            <p:sp>
              <p:nvSpPr>
                <p:cNvPr id="13" name="Rounded Rectangle 12"/>
                <p:cNvSpPr/>
                <p:nvPr/>
              </p:nvSpPr>
              <p:spPr bwMode="auto">
                <a:xfrm>
                  <a:off x="-577113" y="496574"/>
                  <a:ext cx="4572615" cy="427353"/>
                </a:xfrm>
                <a:prstGeom prst="roundRect">
                  <a:avLst/>
                </a:prstGeom>
                <a:noFill/>
                <a:ln w="6350" cap="flat" cmpd="sng" algn="ctr">
                  <a:noFill/>
                  <a:prstDash val="solid"/>
                  <a:miter lim="800000"/>
                </a:ln>
                <a:effectLst>
                  <a:outerShdw blurRad="50800" dist="38100" dir="2700000" algn="tl" rotWithShape="0">
                    <a:prstClr val="black">
                      <a:alpha val="40000"/>
                    </a:prstClr>
                  </a:outerShdw>
                </a:effectLst>
              </p:spPr>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685800" eaLnBrk="1" fontAlgn="auto" hangingPunct="1">
                    <a:spcBef>
                      <a:spcPts val="0"/>
                    </a:spcBef>
                    <a:spcAft>
                      <a:spcPts val="0"/>
                    </a:spcAft>
                    <a:buClrTx/>
                    <a:buSzTx/>
                    <a:defRPr/>
                  </a:pPr>
                  <a:endParaRPr lang="en-US" sz="1400" kern="0" dirty="0">
                    <a:solidFill>
                      <a:srgbClr val="C00000"/>
                    </a:solidFill>
                    <a:latin typeface="Calibri" panose="020F0502020204030204"/>
                  </a:endParaRPr>
                </a:p>
              </p:txBody>
            </p:sp>
          </p:grpSp>
        </p:grpSp>
      </p:grpSp>
      <p:sp>
        <p:nvSpPr>
          <p:cNvPr id="34" name="Rectangle 33"/>
          <p:cNvSpPr/>
          <p:nvPr/>
        </p:nvSpPr>
        <p:spPr>
          <a:xfrm>
            <a:off x="4999104" y="4926344"/>
            <a:ext cx="3038011" cy="219419"/>
          </a:xfrm>
          <a:prstGeom prst="rect">
            <a:avLst/>
          </a:prstGeom>
        </p:spPr>
        <p:txBody>
          <a:bodyPr wrap="none">
            <a:spAutoFit/>
          </a:bodyPr>
          <a:lstStyle/>
          <a:p>
            <a:pPr lvl="0" defTabSz="685800" eaLnBrk="1" fontAlgn="auto" hangingPunct="1">
              <a:lnSpc>
                <a:spcPts val="1125"/>
              </a:lnSpc>
              <a:spcBef>
                <a:spcPts val="0"/>
              </a:spcBef>
              <a:spcAft>
                <a:spcPts val="0"/>
              </a:spcAft>
              <a:buClrTx/>
              <a:buSzTx/>
              <a:defRPr/>
            </a:pPr>
            <a:r>
              <a:rPr lang="en-US" sz="800" b="0" kern="0" dirty="0">
                <a:solidFill>
                  <a:srgbClr val="0F5494"/>
                </a:solidFill>
              </a:rPr>
              <a:t>Source: Raw materials Scoreboard 2018 in preparation</a:t>
            </a:r>
          </a:p>
        </p:txBody>
      </p:sp>
      <p:sp>
        <p:nvSpPr>
          <p:cNvPr id="37" name="Rectangle 36"/>
          <p:cNvSpPr/>
          <p:nvPr/>
        </p:nvSpPr>
        <p:spPr>
          <a:xfrm>
            <a:off x="5220072" y="-20538"/>
            <a:ext cx="3937047" cy="738664"/>
          </a:xfrm>
          <a:prstGeom prst="rect">
            <a:avLst/>
          </a:prstGeom>
        </p:spPr>
        <p:txBody>
          <a:bodyPr wrap="square">
            <a:spAutoFit/>
          </a:bodyPr>
          <a:lstStyle/>
          <a:p>
            <a:pPr lvl="0" algn="r" defTabSz="914400">
              <a:spcBef>
                <a:spcPts val="1800"/>
              </a:spcBef>
              <a:buClr>
                <a:srgbClr val="0F5494"/>
              </a:buClr>
              <a:buSzTx/>
            </a:pPr>
            <a:r>
              <a:rPr lang="en-GB" sz="1400" kern="0" dirty="0">
                <a:latin typeface="Verdana"/>
                <a:ea typeface="+mn-ea"/>
              </a:rPr>
              <a:t>Raw materials may be small in GDP and jobs, but have strategic impact on economy</a:t>
            </a:r>
          </a:p>
        </p:txBody>
      </p:sp>
    </p:spTree>
    <p:extLst>
      <p:ext uri="{BB962C8B-B14F-4D97-AF65-F5344CB8AC3E}">
        <p14:creationId xmlns:p14="http://schemas.microsoft.com/office/powerpoint/2010/main" val="3264953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5</a:t>
            </a:fld>
            <a:endParaRPr lang="en-GB" altLang="en-US" dirty="0"/>
          </a:p>
        </p:txBody>
      </p:sp>
      <p:pic>
        <p:nvPicPr>
          <p:cNvPr id="9" name="Picture 8" descr="P:\Common\EIP Raw Materials\17. MONITORING\Scoreboard\2016\Finalisation\Data and figures\For OPOCE (i.e. draft final)\9-Share of global metals mining-CMYK.jpg"/>
          <p:cNvPicPr/>
          <p:nvPr/>
        </p:nvPicPr>
        <p:blipFill rotWithShape="1">
          <a:blip r:embed="rId3" cstate="print">
            <a:extLst>
              <a:ext uri="{28A0092B-C50C-407E-A947-70E740481C1C}">
                <a14:useLocalDpi xmlns:a14="http://schemas.microsoft.com/office/drawing/2010/main" val="0"/>
              </a:ext>
            </a:extLst>
          </a:blip>
          <a:srcRect t="10417"/>
          <a:stretch/>
        </p:blipFill>
        <p:spPr bwMode="auto">
          <a:xfrm>
            <a:off x="358181" y="1131590"/>
            <a:ext cx="4141811" cy="2952328"/>
          </a:xfrm>
          <a:prstGeom prst="rect">
            <a:avLst/>
          </a:prstGeom>
          <a:ln w="6350">
            <a:solidFill>
              <a:schemeClr val="tx1"/>
            </a:solidFill>
          </a:ln>
          <a:extLst>
            <a:ext uri="{53640926-AAD7-44D8-BBD7-CCE9431645EC}">
              <a14:shadowObscured xmlns:a14="http://schemas.microsoft.com/office/drawing/2010/main"/>
            </a:ext>
          </a:extLst>
        </p:spPr>
      </p:pic>
      <p:sp>
        <p:nvSpPr>
          <p:cNvPr id="6" name="Rectangle 5"/>
          <p:cNvSpPr/>
          <p:nvPr/>
        </p:nvSpPr>
        <p:spPr>
          <a:xfrm>
            <a:off x="6300192" y="32306"/>
            <a:ext cx="2856926" cy="523220"/>
          </a:xfrm>
          <a:prstGeom prst="rect">
            <a:avLst/>
          </a:prstGeom>
        </p:spPr>
        <p:txBody>
          <a:bodyPr wrap="square">
            <a:spAutoFit/>
          </a:bodyPr>
          <a:lstStyle/>
          <a:p>
            <a:pPr lvl="0" algn="r" defTabSz="914400">
              <a:spcBef>
                <a:spcPts val="1800"/>
              </a:spcBef>
              <a:buClr>
                <a:srgbClr val="0F5494"/>
              </a:buClr>
              <a:buSzTx/>
            </a:pPr>
            <a:r>
              <a:rPr lang="en-GB" sz="1400" kern="0" dirty="0">
                <a:latin typeface="Verdana"/>
                <a:ea typeface="+mn-ea"/>
              </a:rPr>
              <a:t>Raw materials are at the beginning of value chains</a:t>
            </a:r>
          </a:p>
        </p:txBody>
      </p:sp>
      <p:sp>
        <p:nvSpPr>
          <p:cNvPr id="7" name="Title 1"/>
          <p:cNvSpPr txBox="1">
            <a:spLocks/>
          </p:cNvSpPr>
          <p:nvPr/>
        </p:nvSpPr>
        <p:spPr bwMode="auto">
          <a:xfrm>
            <a:off x="-36512" y="0"/>
            <a:ext cx="3995704"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75" indent="-3175" algn="l" rtl="0" eaLnBrk="0" fontAlgn="base" hangingPunct="0">
              <a:spcBef>
                <a:spcPct val="0"/>
              </a:spcBef>
              <a:spcAft>
                <a:spcPct val="0"/>
              </a:spcAft>
              <a:defRPr sz="4000" b="1" cap="all">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defTabSz="914400">
              <a:buClrTx/>
              <a:buSzTx/>
              <a:buFontTx/>
            </a:pPr>
            <a:r>
              <a:rPr lang="en-GB" sz="2000" kern="0" cap="none" dirty="0"/>
              <a:t>Strategic importance of raw materials on economy</a:t>
            </a:r>
          </a:p>
        </p:txBody>
      </p:sp>
      <p:pic>
        <p:nvPicPr>
          <p:cNvPr id="8" name="Picture 2">
            <a:extLst>
              <a:ext uri="{FF2B5EF4-FFF2-40B4-BE49-F238E27FC236}">
                <a16:creationId xmlns:a16="http://schemas.microsoft.com/office/drawing/2014/main" xmlns="" id="{0904B8A0-EF63-4EAE-9B8F-B07B6B1611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131590"/>
            <a:ext cx="4176464" cy="2952328"/>
          </a:xfrm>
          <a:prstGeom prst="rect">
            <a:avLst/>
          </a:prstGeom>
          <a:ln w="6350">
            <a:solidFill>
              <a:schemeClr val="tx1"/>
            </a:solidFill>
          </a:ln>
          <a:extLst>
            <a:ext uri="{909E8E84-426E-40DD-AFC4-6F175D3DCCD1}">
              <a14:hiddenFill xmlns:a14="http://schemas.microsoft.com/office/drawing/2010/main">
                <a:solidFill>
                  <a:schemeClr val="accent1"/>
                </a:solidFill>
              </a14:hiddenFill>
            </a:ext>
          </a:extLst>
        </p:spPr>
      </p:pic>
      <p:sp>
        <p:nvSpPr>
          <p:cNvPr id="10" name="TextBox 8">
            <a:extLst>
              <a:ext uri="{FF2B5EF4-FFF2-40B4-BE49-F238E27FC236}">
                <a16:creationId xmlns:a16="http://schemas.microsoft.com/office/drawing/2014/main" xmlns="" id="{66656E06-59AC-412E-8CF0-AAACFA0AB762}"/>
              </a:ext>
            </a:extLst>
          </p:cNvPr>
          <p:cNvSpPr txBox="1"/>
          <p:nvPr/>
        </p:nvSpPr>
        <p:spPr>
          <a:xfrm>
            <a:off x="4691628" y="4155926"/>
            <a:ext cx="4427984" cy="338554"/>
          </a:xfrm>
          <a:prstGeom prst="rect">
            <a:avLst/>
          </a:prstGeom>
          <a:noFill/>
        </p:spPr>
        <p:txBody>
          <a:bodyPr wrap="square" rtlCol="0">
            <a:spAutoFit/>
          </a:bodyPr>
          <a:lstStyle/>
          <a:p>
            <a:r>
              <a:rPr lang="en-GB" sz="800" kern="0" dirty="0">
                <a:solidFill>
                  <a:srgbClr val="0F5494"/>
                </a:solidFill>
                <a:cs typeface="+mn-cs"/>
              </a:rPr>
              <a:t>Figure 2 - Global flow of steel from iron ore to end-use goods (</a:t>
            </a:r>
            <a:r>
              <a:rPr lang="en-GB" sz="800" kern="0" dirty="0" err="1">
                <a:solidFill>
                  <a:srgbClr val="0F5494"/>
                </a:solidFill>
                <a:cs typeface="+mn-cs"/>
              </a:rPr>
              <a:t>mio</a:t>
            </a:r>
            <a:r>
              <a:rPr lang="en-GB" sz="800" kern="0" dirty="0">
                <a:solidFill>
                  <a:srgbClr val="0F5494"/>
                </a:solidFill>
                <a:cs typeface="+mn-cs"/>
              </a:rPr>
              <a:t> tonnes, 2008) </a:t>
            </a:r>
            <a:r>
              <a:rPr lang="en-GB" sz="800" b="0" kern="0" dirty="0">
                <a:solidFill>
                  <a:srgbClr val="0F5494"/>
                </a:solidFill>
                <a:cs typeface="+mn-cs"/>
              </a:rPr>
              <a:t>(Source: EU 2016 RM Scoreboard)</a:t>
            </a:r>
          </a:p>
        </p:txBody>
      </p:sp>
      <p:sp>
        <p:nvSpPr>
          <p:cNvPr id="11" name="TextBox 10"/>
          <p:cNvSpPr txBox="1"/>
          <p:nvPr/>
        </p:nvSpPr>
        <p:spPr>
          <a:xfrm>
            <a:off x="358181" y="4155926"/>
            <a:ext cx="4213819" cy="584775"/>
          </a:xfrm>
          <a:prstGeom prst="rect">
            <a:avLst/>
          </a:prstGeom>
          <a:noFill/>
        </p:spPr>
        <p:txBody>
          <a:bodyPr wrap="square" rtlCol="0">
            <a:spAutoFit/>
          </a:bodyPr>
          <a:lstStyle/>
          <a:p>
            <a:r>
              <a:rPr lang="en-GB" sz="800" kern="0" dirty="0">
                <a:solidFill>
                  <a:srgbClr val="0F5494"/>
                </a:solidFill>
              </a:rPr>
              <a:t>Figure 1 - Share of world metals mining by world region (1850-2009)</a:t>
            </a:r>
          </a:p>
          <a:p>
            <a:r>
              <a:rPr lang="en-GB" sz="800" b="0" kern="0" dirty="0">
                <a:solidFill>
                  <a:srgbClr val="0F5494"/>
                </a:solidFill>
              </a:rPr>
              <a:t>(Source: EU 2016 RM Scoreboard; © ICMM, 2012, ‘Trends in the mining and metals industry — Mining’s contribution to sustainable development')</a:t>
            </a:r>
          </a:p>
          <a:p>
            <a:endParaRPr lang="en-GB" sz="800" b="0" kern="0" dirty="0">
              <a:solidFill>
                <a:srgbClr val="0F5494"/>
              </a:solidFill>
            </a:endParaRPr>
          </a:p>
        </p:txBody>
      </p:sp>
      <p:sp>
        <p:nvSpPr>
          <p:cNvPr id="12" name="TextBox 11"/>
          <p:cNvSpPr txBox="1"/>
          <p:nvPr/>
        </p:nvSpPr>
        <p:spPr>
          <a:xfrm>
            <a:off x="1507450" y="5733256"/>
            <a:ext cx="5256584" cy="261610"/>
          </a:xfrm>
          <a:prstGeom prst="rect">
            <a:avLst/>
          </a:prstGeom>
          <a:noFill/>
        </p:spPr>
        <p:txBody>
          <a:bodyPr wrap="square" rtlCol="0">
            <a:spAutoFit/>
          </a:bodyPr>
          <a:lstStyle/>
          <a:p>
            <a:endParaRPr lang="en-GB" sz="1100" dirty="0"/>
          </a:p>
        </p:txBody>
      </p:sp>
    </p:spTree>
    <p:extLst>
      <p:ext uri="{BB962C8B-B14F-4D97-AF65-F5344CB8AC3E}">
        <p14:creationId xmlns:p14="http://schemas.microsoft.com/office/powerpoint/2010/main" val="1486027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0072" y="0"/>
            <a:ext cx="3851275" cy="703263"/>
          </a:xfrm>
        </p:spPr>
        <p:txBody>
          <a:bodyPr/>
          <a:lstStyle/>
          <a:p>
            <a:pPr algn="r"/>
            <a:r>
              <a:rPr lang="en-GB" sz="1400" dirty="0" smtClean="0"/>
              <a:t>Import dependence</a:t>
            </a:r>
            <a:endParaRPr lang="en-GB" sz="1400" dirty="0"/>
          </a:p>
        </p:txBody>
      </p:sp>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6</a:t>
            </a:fld>
            <a:endParaRPr lang="en-GB" altLang="en-US"/>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251520" y="1203598"/>
            <a:ext cx="4104456" cy="2843406"/>
          </a:xfrm>
          <a:prstGeom prst="rect">
            <a:avLst/>
          </a:prstGeom>
          <a:ln w="6350">
            <a:solidFill>
              <a:schemeClr val="tx1"/>
            </a:solidFill>
          </a:ln>
        </p:spPr>
      </p:pic>
      <p:pic>
        <p:nvPicPr>
          <p:cNvPr id="11" name="Picture 1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1203598"/>
            <a:ext cx="4176464" cy="2843406"/>
          </a:xfrm>
          <a:prstGeom prst="rect">
            <a:avLst/>
          </a:prstGeom>
          <a:ln w="6350">
            <a:solidFill>
              <a:schemeClr val="tx1"/>
            </a:solidFill>
          </a:ln>
        </p:spPr>
      </p:pic>
      <p:sp>
        <p:nvSpPr>
          <p:cNvPr id="6" name="Title 1"/>
          <p:cNvSpPr txBox="1">
            <a:spLocks/>
          </p:cNvSpPr>
          <p:nvPr/>
        </p:nvSpPr>
        <p:spPr bwMode="auto">
          <a:xfrm>
            <a:off x="-36512" y="0"/>
            <a:ext cx="3995704"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24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defTabSz="914400">
              <a:buClrTx/>
              <a:buSzTx/>
              <a:buFontTx/>
            </a:pPr>
            <a:r>
              <a:rPr lang="en-GB" sz="2000" kern="0" dirty="0"/>
              <a:t>Strategic importance of raw materials on economy</a:t>
            </a:r>
          </a:p>
        </p:txBody>
      </p:sp>
      <p:sp>
        <p:nvSpPr>
          <p:cNvPr id="8" name="TextBox 2">
            <a:extLst>
              <a:ext uri="{FF2B5EF4-FFF2-40B4-BE49-F238E27FC236}">
                <a16:creationId xmlns:a16="http://schemas.microsoft.com/office/drawing/2014/main" xmlns="" id="{CEE13E66-FC60-418C-97F4-983348A332A0}"/>
              </a:ext>
            </a:extLst>
          </p:cNvPr>
          <p:cNvSpPr txBox="1"/>
          <p:nvPr/>
        </p:nvSpPr>
        <p:spPr>
          <a:xfrm>
            <a:off x="251520" y="4047004"/>
            <a:ext cx="41044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800" i="0" u="none" strike="noStrike" kern="0" cap="none" spc="0" normalizeH="0" baseline="0" noProof="0" dirty="0">
                <a:ln>
                  <a:noFill/>
                </a:ln>
                <a:solidFill>
                  <a:srgbClr val="0F5494"/>
                </a:solidFill>
                <a:effectLst/>
                <a:uLnTx/>
                <a:uFillTx/>
              </a:rPr>
              <a:t>Figure </a:t>
            </a:r>
            <a:r>
              <a:rPr lang="en-GB" sz="800" kern="0" dirty="0">
                <a:solidFill>
                  <a:srgbClr val="0F5494"/>
                </a:solidFill>
              </a:rPr>
              <a:t>3</a:t>
            </a:r>
            <a:r>
              <a:rPr kumimoji="0" lang="en-GB" sz="800" i="0" u="none" strike="noStrike" kern="0" cap="none" spc="0" normalizeH="0" baseline="0" noProof="0" dirty="0">
                <a:ln>
                  <a:noFill/>
                </a:ln>
                <a:solidFill>
                  <a:srgbClr val="0F5494"/>
                </a:solidFill>
                <a:effectLst/>
                <a:uLnTx/>
                <a:uFillTx/>
              </a:rPr>
              <a:t> - Share of imports in EU-28 compared to Direct Materials Input (2002-2013)</a:t>
            </a:r>
            <a:r>
              <a:rPr kumimoji="0" lang="en-GB" sz="800" b="0" i="0" u="none" strike="noStrike" kern="0" cap="none" spc="0" normalizeH="0" baseline="0" noProof="0" dirty="0">
                <a:ln>
                  <a:noFill/>
                </a:ln>
                <a:solidFill>
                  <a:srgbClr val="0F5494"/>
                </a:solidFill>
                <a:effectLst/>
                <a:uLnTx/>
                <a:uFillTx/>
                <a:cs typeface="+mn-cs"/>
              </a:rPr>
              <a:t> (Source: EU 2016 RM Scoreboard)</a:t>
            </a:r>
          </a:p>
        </p:txBody>
      </p:sp>
      <p:sp>
        <p:nvSpPr>
          <p:cNvPr id="9" name="TextBox 8"/>
          <p:cNvSpPr txBox="1"/>
          <p:nvPr/>
        </p:nvSpPr>
        <p:spPr>
          <a:xfrm>
            <a:off x="4716016" y="4047004"/>
            <a:ext cx="4158892" cy="461665"/>
          </a:xfrm>
          <a:prstGeom prst="rect">
            <a:avLst/>
          </a:prstGeom>
          <a:noFill/>
        </p:spPr>
        <p:txBody>
          <a:bodyPr wrap="square" rtlCol="0">
            <a:spAutoFit/>
          </a:bodyPr>
          <a:lstStyle/>
          <a:p>
            <a:pPr lvl="0"/>
            <a:r>
              <a:rPr lang="en-GB" sz="800" kern="0" dirty="0">
                <a:solidFill>
                  <a:srgbClr val="0F5494"/>
                </a:solidFill>
              </a:rPr>
              <a:t>Figure 4 - Import dependence for selected raw </a:t>
            </a:r>
            <a:r>
              <a:rPr lang="en-GB" sz="800" kern="0" dirty="0" smtClean="0">
                <a:solidFill>
                  <a:srgbClr val="0F5494"/>
                </a:solidFill>
              </a:rPr>
              <a:t>materials (primary raw materials) </a:t>
            </a:r>
            <a:r>
              <a:rPr lang="en-GB" sz="800" b="0" kern="0" dirty="0" smtClean="0">
                <a:solidFill>
                  <a:srgbClr val="0F5494"/>
                </a:solidFill>
              </a:rPr>
              <a:t>(</a:t>
            </a:r>
            <a:r>
              <a:rPr lang="en-GB" sz="800" b="0" kern="0" dirty="0">
                <a:solidFill>
                  <a:srgbClr val="0F5494"/>
                </a:solidFill>
              </a:rPr>
              <a:t>Source: EU 2016 RM Scoreboard)</a:t>
            </a:r>
          </a:p>
          <a:p>
            <a:endParaRPr lang="en-GB" sz="800" b="0" kern="0" dirty="0">
              <a:solidFill>
                <a:srgbClr val="0F5494"/>
              </a:solidFill>
            </a:endParaRPr>
          </a:p>
        </p:txBody>
      </p:sp>
    </p:spTree>
    <p:extLst>
      <p:ext uri="{BB962C8B-B14F-4D97-AF65-F5344CB8AC3E}">
        <p14:creationId xmlns:p14="http://schemas.microsoft.com/office/powerpoint/2010/main" val="1005977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7</a:t>
            </a:fld>
            <a:endParaRPr lang="en-GB" altLang="en-US"/>
          </a:p>
        </p:txBody>
      </p:sp>
      <p:sp>
        <p:nvSpPr>
          <p:cNvPr id="6" name="Slide Number Placeholder 2"/>
          <p:cNvSpPr txBox="1">
            <a:spLocks/>
          </p:cNvSpPr>
          <p:nvPr/>
        </p:nvSpPr>
        <p:spPr bwMode="auto">
          <a:xfrm>
            <a:off x="6275388" y="6453188"/>
            <a:ext cx="2868612" cy="404812"/>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GB"/>
            </a:defPPr>
            <a:lvl1pPr algn="l" defTabSz="449263" rtl="0" eaLnBrk="1" fontAlgn="base" hangingPunct="1">
              <a:spcBef>
                <a:spcPct val="0"/>
              </a:spcBef>
              <a:spcAft>
                <a:spcPct val="0"/>
              </a:spcAft>
              <a:buClr>
                <a:srgbClr val="000000"/>
              </a:buClr>
              <a:buSzPct val="100000"/>
              <a:buFont typeface="Times New Roman" pitchFamily="18" charset="0"/>
              <a:buNone/>
              <a:defRPr sz="1400" b="0" kern="1200">
                <a:solidFill>
                  <a:srgbClr val="808080"/>
                </a:solidFill>
                <a:latin typeface="Arial" pitchFamily="34" charset="0"/>
                <a:ea typeface="Microsoft YaHei" pitchFamily="34" charset="-122"/>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600" b="1" kern="1200">
                <a:solidFill>
                  <a:schemeClr val="bg1"/>
                </a:solidFill>
                <a:latin typeface="Verdana" pitchFamily="34" charset="0"/>
                <a:ea typeface="Microsoft YaHei" pitchFamily="34" charset="-122"/>
                <a:cs typeface="+mn-cs"/>
              </a:defRPr>
            </a:lvl5pPr>
            <a:lvl6pPr marL="2286000" algn="l" defTabSz="914400" rtl="0" eaLnBrk="1" latinLnBrk="0" hangingPunct="1">
              <a:defRPr sz="2600" b="1" kern="1200">
                <a:solidFill>
                  <a:schemeClr val="bg1"/>
                </a:solidFill>
                <a:latin typeface="Verdana" pitchFamily="34" charset="0"/>
                <a:ea typeface="Microsoft YaHei" pitchFamily="34" charset="-122"/>
                <a:cs typeface="+mn-cs"/>
              </a:defRPr>
            </a:lvl6pPr>
            <a:lvl7pPr marL="2743200" algn="l" defTabSz="914400" rtl="0" eaLnBrk="1" latinLnBrk="0" hangingPunct="1">
              <a:defRPr sz="2600" b="1" kern="1200">
                <a:solidFill>
                  <a:schemeClr val="bg1"/>
                </a:solidFill>
                <a:latin typeface="Verdana" pitchFamily="34" charset="0"/>
                <a:ea typeface="Microsoft YaHei" pitchFamily="34" charset="-122"/>
                <a:cs typeface="+mn-cs"/>
              </a:defRPr>
            </a:lvl7pPr>
            <a:lvl8pPr marL="3200400" algn="l" defTabSz="914400" rtl="0" eaLnBrk="1" latinLnBrk="0" hangingPunct="1">
              <a:defRPr sz="2600" b="1" kern="1200">
                <a:solidFill>
                  <a:schemeClr val="bg1"/>
                </a:solidFill>
                <a:latin typeface="Verdana" pitchFamily="34" charset="0"/>
                <a:ea typeface="Microsoft YaHei" pitchFamily="34" charset="-122"/>
                <a:cs typeface="+mn-cs"/>
              </a:defRPr>
            </a:lvl8pPr>
            <a:lvl9pPr marL="3657600" algn="l" defTabSz="914400" rtl="0" eaLnBrk="1" latinLnBrk="0" hangingPunct="1">
              <a:defRPr sz="2600" b="1" kern="1200">
                <a:solidFill>
                  <a:schemeClr val="bg1"/>
                </a:solidFill>
                <a:latin typeface="Verdana" pitchFamily="34" charset="0"/>
                <a:ea typeface="Microsoft YaHei" pitchFamily="34" charset="-122"/>
                <a:cs typeface="+mn-cs"/>
              </a:defRPr>
            </a:lvl9pPr>
          </a:lstStyle>
          <a:p>
            <a:fld id="{2667429B-CC8C-4FF8-982F-CEBF92034617}" type="slidenum">
              <a:rPr lang="en-GB" altLang="en-US" smtClean="0"/>
              <a:pPr/>
              <a:t>7</a:t>
            </a:fld>
            <a:endParaRPr lang="en-GB" altLang="en-US"/>
          </a:p>
        </p:txBody>
      </p:sp>
      <p:sp>
        <p:nvSpPr>
          <p:cNvPr id="8" name="Rectangle 3"/>
          <p:cNvSpPr>
            <a:spLocks noChangeArrowheads="1"/>
          </p:cNvSpPr>
          <p:nvPr/>
        </p:nvSpPr>
        <p:spPr bwMode="auto">
          <a:xfrm>
            <a:off x="4572000" y="3785463"/>
            <a:ext cx="4032448" cy="5847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r>
              <a:rPr lang="en-GB" altLang="en-US" sz="800" kern="0" dirty="0">
                <a:solidFill>
                  <a:srgbClr val="0F5494"/>
                </a:solidFill>
              </a:rPr>
              <a:t>Figure 6 - End-Of-Life recycling Input Rate (EOL-RIR)</a:t>
            </a:r>
          </a:p>
          <a:p>
            <a:pPr algn="just"/>
            <a:r>
              <a:rPr lang="en-GB" altLang="en-US" sz="800" b="0" kern="0" dirty="0">
                <a:solidFill>
                  <a:srgbClr val="0F5494"/>
                </a:solidFill>
              </a:rPr>
              <a:t>(JRC elaboration. EOL-RIR measures recycling’s contribution to meeting materials demand, i.e. how much of the total material input into the production system comes from recycling)</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4576" y="1203598"/>
            <a:ext cx="4104456" cy="2520310"/>
          </a:xfrm>
          <a:prstGeom prst="rect">
            <a:avLst/>
          </a:prstGeom>
          <a:ln w="6350">
            <a:solidFill>
              <a:schemeClr val="tx1"/>
            </a:solidFill>
          </a:ln>
        </p:spPr>
      </p:pic>
      <p:sp>
        <p:nvSpPr>
          <p:cNvPr id="10" name="Title 1"/>
          <p:cNvSpPr txBox="1">
            <a:spLocks/>
          </p:cNvSpPr>
          <p:nvPr/>
        </p:nvSpPr>
        <p:spPr bwMode="auto">
          <a:xfrm>
            <a:off x="-36512" y="0"/>
            <a:ext cx="3995704"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75" indent="-3175" algn="l" rtl="0" eaLnBrk="0" fontAlgn="base" hangingPunct="0">
              <a:spcBef>
                <a:spcPct val="0"/>
              </a:spcBef>
              <a:spcAft>
                <a:spcPct val="0"/>
              </a:spcAft>
              <a:defRPr sz="4000" b="1" cap="all">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defTabSz="914400">
              <a:buClrTx/>
              <a:buSzTx/>
              <a:buFontTx/>
            </a:pPr>
            <a:r>
              <a:rPr lang="en-GB" sz="2000" kern="0" cap="none" dirty="0"/>
              <a:t>Strategic importance of raw materials on economy</a:t>
            </a:r>
          </a:p>
        </p:txBody>
      </p:sp>
      <p:sp>
        <p:nvSpPr>
          <p:cNvPr id="11" name="Rectangle 10"/>
          <p:cNvSpPr/>
          <p:nvPr/>
        </p:nvSpPr>
        <p:spPr>
          <a:xfrm>
            <a:off x="6300192" y="32306"/>
            <a:ext cx="2856926" cy="523220"/>
          </a:xfrm>
          <a:prstGeom prst="rect">
            <a:avLst/>
          </a:prstGeom>
        </p:spPr>
        <p:txBody>
          <a:bodyPr wrap="square">
            <a:spAutoFit/>
          </a:bodyPr>
          <a:lstStyle/>
          <a:p>
            <a:pPr lvl="0" algn="r" defTabSz="914400">
              <a:spcBef>
                <a:spcPts val="0"/>
              </a:spcBef>
              <a:buClr>
                <a:srgbClr val="0F5494"/>
              </a:buClr>
              <a:buSzTx/>
            </a:pPr>
            <a:r>
              <a:rPr lang="en-GB" sz="1400" kern="0" dirty="0" smtClean="0">
                <a:latin typeface="Verdana"/>
                <a:ea typeface="+mn-ea"/>
              </a:rPr>
              <a:t>Material flows </a:t>
            </a:r>
          </a:p>
          <a:p>
            <a:pPr lvl="0" algn="r" defTabSz="914400">
              <a:spcBef>
                <a:spcPts val="0"/>
              </a:spcBef>
              <a:buClr>
                <a:srgbClr val="0F5494"/>
              </a:buClr>
              <a:buSzTx/>
            </a:pPr>
            <a:r>
              <a:rPr lang="en-GB" sz="1400" kern="0" dirty="0" smtClean="0">
                <a:latin typeface="Verdana"/>
                <a:ea typeface="+mn-ea"/>
              </a:rPr>
              <a:t>in the EU economy</a:t>
            </a:r>
            <a:endParaRPr lang="en-GB" sz="1400" kern="0" dirty="0">
              <a:latin typeface="Verdana"/>
              <a:ea typeface="+mn-ea"/>
            </a:endParaRPr>
          </a:p>
        </p:txBody>
      </p:sp>
      <p:pic>
        <p:nvPicPr>
          <p:cNvPr id="12" name="Picture 11"/>
          <p:cNvPicPr/>
          <p:nvPr/>
        </p:nvPicPr>
        <p:blipFill>
          <a:blip r:embed="rId4" cstate="print">
            <a:extLst>
              <a:ext uri="{28A0092B-C50C-407E-A947-70E740481C1C}">
                <a14:useLocalDpi xmlns:a14="http://schemas.microsoft.com/office/drawing/2010/main" val="0"/>
              </a:ext>
            </a:extLst>
          </a:blip>
          <a:stretch>
            <a:fillRect/>
          </a:stretch>
        </p:blipFill>
        <p:spPr>
          <a:xfrm>
            <a:off x="334652" y="1203598"/>
            <a:ext cx="3960480" cy="2520310"/>
          </a:xfrm>
          <a:prstGeom prst="rect">
            <a:avLst/>
          </a:prstGeom>
          <a:ln w="6350">
            <a:solidFill>
              <a:schemeClr val="tx1"/>
            </a:solidFill>
          </a:ln>
        </p:spPr>
      </p:pic>
      <p:sp>
        <p:nvSpPr>
          <p:cNvPr id="14" name="Rectangle 3"/>
          <p:cNvSpPr>
            <a:spLocks noChangeArrowheads="1"/>
          </p:cNvSpPr>
          <p:nvPr/>
        </p:nvSpPr>
        <p:spPr bwMode="auto">
          <a:xfrm>
            <a:off x="251520" y="3785463"/>
            <a:ext cx="4344120" cy="5847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en-US" sz="800" kern="0" dirty="0">
                <a:solidFill>
                  <a:srgbClr val="0F5494"/>
                </a:solidFill>
              </a:rPr>
              <a:t>Figure 5 - </a:t>
            </a:r>
            <a:r>
              <a:rPr lang="en-GB" sz="800" kern="0" dirty="0">
                <a:solidFill>
                  <a:srgbClr val="0F5494"/>
                </a:solidFill>
              </a:rPr>
              <a:t>Sankey diagram on material flows in the EU economy (2014)</a:t>
            </a:r>
          </a:p>
          <a:p>
            <a:r>
              <a:rPr lang="en-GB" altLang="en-US" sz="800" b="0" kern="0" dirty="0">
                <a:solidFill>
                  <a:srgbClr val="0F5494"/>
                </a:solidFill>
              </a:rPr>
              <a:t>(Source – Commission Staff Working Document SWD(2018) 17 final – Measuring progress towards circular economy in the EU – Key indicators for a monitoring framework)</a:t>
            </a:r>
            <a:endParaRPr lang="en-GB" sz="800" b="0" kern="0" dirty="0">
              <a:solidFill>
                <a:srgbClr val="0F5494"/>
              </a:solidFill>
            </a:endParaRPr>
          </a:p>
        </p:txBody>
      </p:sp>
    </p:spTree>
    <p:extLst>
      <p:ext uri="{BB962C8B-B14F-4D97-AF65-F5344CB8AC3E}">
        <p14:creationId xmlns:p14="http://schemas.microsoft.com/office/powerpoint/2010/main" val="26808993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725" y="-47625"/>
            <a:ext cx="3851275" cy="703263"/>
          </a:xfrm>
        </p:spPr>
        <p:txBody>
          <a:bodyPr/>
          <a:lstStyle/>
          <a:p>
            <a:pPr algn="r"/>
            <a:r>
              <a:rPr lang="en-GB" sz="1400" dirty="0" smtClean="0"/>
              <a:t>EU has a strong</a:t>
            </a:r>
            <a:br>
              <a:rPr lang="en-GB" sz="1400" dirty="0" smtClean="0"/>
            </a:br>
            <a:r>
              <a:rPr lang="en-GB" sz="1400" dirty="0" smtClean="0"/>
              <a:t> </a:t>
            </a:r>
            <a:r>
              <a:rPr lang="en-GB" sz="1400" dirty="0"/>
              <a:t>mineral potential</a:t>
            </a:r>
          </a:p>
        </p:txBody>
      </p:sp>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8</a:t>
            </a:fld>
            <a:endParaRPr lang="en-GB" altLang="en-US"/>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l="9508" r="2898" b="41856"/>
          <a:stretch/>
        </p:blipFill>
        <p:spPr>
          <a:xfrm>
            <a:off x="5148064" y="1203598"/>
            <a:ext cx="3384376" cy="3202099"/>
          </a:xfrm>
          <a:prstGeom prst="rect">
            <a:avLst/>
          </a:prstGeom>
          <a:ln w="6350">
            <a:solidFill>
              <a:schemeClr val="tx1"/>
            </a:solidFill>
          </a:ln>
        </p:spPr>
      </p:pic>
      <p:pic>
        <p:nvPicPr>
          <p:cNvPr id="2049" name="Picture 4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198941"/>
            <a:ext cx="3312368" cy="3242546"/>
          </a:xfrm>
          <a:prstGeom prst="rect">
            <a:avLst/>
          </a:prstGeom>
          <a:ln w="6350">
            <a:solidFill>
              <a:schemeClr val="tx1"/>
            </a:solidFill>
          </a:ln>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36512" y="0"/>
            <a:ext cx="3995704"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175" indent="-3175" algn="l" rtl="0" eaLnBrk="0" fontAlgn="base" hangingPunct="0">
              <a:spcBef>
                <a:spcPct val="0"/>
              </a:spcBef>
              <a:spcAft>
                <a:spcPct val="0"/>
              </a:spcAft>
              <a:defRPr sz="4000" b="1" cap="all">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defTabSz="914400">
              <a:buClrTx/>
              <a:buSzTx/>
              <a:buFontTx/>
            </a:pPr>
            <a:r>
              <a:rPr lang="en-GB" sz="2000" kern="0" cap="none" dirty="0"/>
              <a:t>Strategic importance of raw materials on economy</a:t>
            </a:r>
          </a:p>
        </p:txBody>
      </p:sp>
      <p:sp>
        <p:nvSpPr>
          <p:cNvPr id="9" name="Rectangle 3"/>
          <p:cNvSpPr>
            <a:spLocks noChangeArrowheads="1"/>
          </p:cNvSpPr>
          <p:nvPr/>
        </p:nvSpPr>
        <p:spPr bwMode="auto">
          <a:xfrm>
            <a:off x="611560" y="4537452"/>
            <a:ext cx="3592720" cy="33855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en-US" sz="800" kern="0" dirty="0">
                <a:solidFill>
                  <a:srgbClr val="0F5494"/>
                </a:solidFill>
              </a:rPr>
              <a:t>Figure 7 – </a:t>
            </a:r>
            <a:r>
              <a:rPr lang="en-GB" sz="800" kern="0" dirty="0">
                <a:solidFill>
                  <a:srgbClr val="0F5494"/>
                </a:solidFill>
              </a:rPr>
              <a:t>Mineral deposits/potential in the EU</a:t>
            </a:r>
          </a:p>
          <a:p>
            <a:r>
              <a:rPr lang="en-GB" altLang="en-US" sz="800" b="0" kern="0" dirty="0">
                <a:solidFill>
                  <a:srgbClr val="0F5494"/>
                </a:solidFill>
              </a:rPr>
              <a:t>(Source – BGRM 2016; G. Bertrand, D. </a:t>
            </a:r>
            <a:r>
              <a:rPr lang="en-GB" altLang="en-US" sz="800" b="0" kern="0" dirty="0" err="1">
                <a:solidFill>
                  <a:srgbClr val="0F5494"/>
                </a:solidFill>
              </a:rPr>
              <a:t>Cassard</a:t>
            </a:r>
            <a:r>
              <a:rPr lang="en-GB" altLang="en-US" sz="800" b="0" kern="0" dirty="0">
                <a:solidFill>
                  <a:srgbClr val="0F5494"/>
                </a:solidFill>
              </a:rPr>
              <a:t>, </a:t>
            </a:r>
            <a:r>
              <a:rPr lang="en-GB" altLang="en-US" sz="800" b="0" kern="0" dirty="0" err="1">
                <a:solidFill>
                  <a:srgbClr val="0F5494"/>
                </a:solidFill>
              </a:rPr>
              <a:t>ProMine</a:t>
            </a:r>
            <a:r>
              <a:rPr lang="en-GB" altLang="en-US" sz="800" b="0" kern="0" dirty="0">
                <a:solidFill>
                  <a:srgbClr val="0F5494"/>
                </a:solidFill>
              </a:rPr>
              <a:t> project)</a:t>
            </a:r>
            <a:endParaRPr lang="en-GB" sz="800" b="0" kern="0" dirty="0">
              <a:solidFill>
                <a:srgbClr val="0F5494"/>
              </a:solidFill>
            </a:endParaRPr>
          </a:p>
        </p:txBody>
      </p:sp>
      <p:sp>
        <p:nvSpPr>
          <p:cNvPr id="10" name="Rectangle 3"/>
          <p:cNvSpPr>
            <a:spLocks noChangeArrowheads="1"/>
          </p:cNvSpPr>
          <p:nvPr/>
        </p:nvSpPr>
        <p:spPr bwMode="auto">
          <a:xfrm>
            <a:off x="5076056" y="4486349"/>
            <a:ext cx="3592720" cy="46166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indent="0">
              <a:buNone/>
            </a:pPr>
            <a:r>
              <a:rPr lang="en-GB" altLang="en-US" sz="800" kern="0" dirty="0">
                <a:solidFill>
                  <a:srgbClr val="0F5494"/>
                </a:solidFill>
              </a:rPr>
              <a:t>Figure 8 – </a:t>
            </a:r>
            <a:r>
              <a:rPr lang="en-GB" sz="800" kern="0" dirty="0">
                <a:solidFill>
                  <a:srgbClr val="0F5494"/>
                </a:solidFill>
              </a:rPr>
              <a:t>Metal and selected industrial minerals mine production in the EU </a:t>
            </a:r>
            <a:r>
              <a:rPr lang="en-GB" altLang="en-US" sz="800" b="0" kern="0" dirty="0">
                <a:solidFill>
                  <a:srgbClr val="0F5494"/>
                </a:solidFill>
              </a:rPr>
              <a:t>(Source – </a:t>
            </a:r>
            <a:r>
              <a:rPr lang="en-GB" sz="800" b="0" kern="0" dirty="0">
                <a:solidFill>
                  <a:srgbClr val="0F5494"/>
                </a:solidFill>
              </a:rPr>
              <a:t>EU Raw materials scoreboard 2018 in </a:t>
            </a:r>
            <a:r>
              <a:rPr lang="en-GB" sz="800" b="0" kern="0" dirty="0" smtClean="0">
                <a:solidFill>
                  <a:srgbClr val="0F5494"/>
                </a:solidFill>
              </a:rPr>
              <a:t>preparation)</a:t>
            </a:r>
            <a:endParaRPr lang="en-GB" sz="800" b="0" kern="0" dirty="0">
              <a:solidFill>
                <a:srgbClr val="0F5494"/>
              </a:solidFill>
            </a:endParaRPr>
          </a:p>
        </p:txBody>
      </p:sp>
    </p:spTree>
    <p:extLst>
      <p:ext uri="{BB962C8B-B14F-4D97-AF65-F5344CB8AC3E}">
        <p14:creationId xmlns:p14="http://schemas.microsoft.com/office/powerpoint/2010/main" val="1244419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1475656" y="2355726"/>
            <a:ext cx="6264696" cy="576064"/>
          </a:xfrm>
        </p:spPr>
        <p:txBody>
          <a:bodyPr/>
          <a:lstStyle/>
          <a:p>
            <a:r>
              <a:rPr lang="en-GB" sz="2800" dirty="0"/>
              <a:t>2. EU policy. On-going actions</a:t>
            </a:r>
          </a:p>
        </p:txBody>
      </p:sp>
      <p:sp>
        <p:nvSpPr>
          <p:cNvPr id="4" name="Slide Number Placeholder 3"/>
          <p:cNvSpPr>
            <a:spLocks noGrp="1"/>
          </p:cNvSpPr>
          <p:nvPr>
            <p:ph type="sldNum" sz="quarter" idx="11"/>
          </p:nvPr>
        </p:nvSpPr>
        <p:spPr/>
        <p:txBody>
          <a:bodyPr/>
          <a:lstStyle/>
          <a:p>
            <a:pPr>
              <a:defRPr/>
            </a:pPr>
            <a:fld id="{D16EBC3D-0113-4AA4-8390-4F366882E741}" type="slidenum">
              <a:rPr lang="en-GB" altLang="en-US" smtClean="0"/>
              <a:pPr>
                <a:defRPr/>
              </a:pPr>
              <a:t>9</a:t>
            </a:fld>
            <a:endParaRPr lang="en-GB" altLang="en-US" dirty="0"/>
          </a:p>
        </p:txBody>
      </p:sp>
    </p:spTree>
    <p:extLst>
      <p:ext uri="{BB962C8B-B14F-4D97-AF65-F5344CB8AC3E}">
        <p14:creationId xmlns:p14="http://schemas.microsoft.com/office/powerpoint/2010/main" val="3879186076"/>
      </p:ext>
    </p:extLst>
  </p:cSld>
  <p:clrMapOvr>
    <a:masterClrMapping/>
  </p:clrMapOvr>
  <p:timing>
    <p:tnLst>
      <p:par>
        <p:cTn id="1" dur="indefinite" restart="never" nodeType="tmRoot"/>
      </p:par>
    </p:tnLst>
  </p:timing>
</p:sld>
</file>

<file path=ppt/theme/theme1.xml><?xml version="1.0" encoding="utf-8"?>
<a:theme xmlns:a="http://schemas.openxmlformats.org/drawingml/2006/main" name="3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b"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600" b="1" i="0" u="none" strike="noStrike" cap="none" normalizeH="0" baseline="0" smtClean="0">
            <a:ln>
              <a:noFill/>
            </a:ln>
            <a:solidFill>
              <a:schemeClr val="bg1"/>
            </a:solidFill>
            <a:effectLst/>
            <a:latin typeface="Verdana" pitchFamily="34"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b"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600" b="1" i="0" u="none" strike="noStrike" cap="none" normalizeH="0" baseline="0" smtClean="0">
            <a:ln>
              <a:noFill/>
            </a:ln>
            <a:solidFill>
              <a:schemeClr val="bg1"/>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18485</TotalTime>
  <Words>6522</Words>
  <Application>Microsoft Office PowerPoint</Application>
  <PresentationFormat>On-screen Show (16:9)</PresentationFormat>
  <Paragraphs>978</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3_Slide_Master</vt:lpstr>
      <vt:lpstr>PowerPoint Presentation</vt:lpstr>
      <vt:lpstr>Overview</vt:lpstr>
      <vt:lpstr>PowerPoint Presentation</vt:lpstr>
      <vt:lpstr>Strategic importance of raw materials on economy</vt:lpstr>
      <vt:lpstr>PowerPoint Presentation</vt:lpstr>
      <vt:lpstr>Import dependence</vt:lpstr>
      <vt:lpstr>PowerPoint Presentation</vt:lpstr>
      <vt:lpstr>EU has a strong  mineral potential</vt:lpstr>
      <vt:lpstr>PowerPoint Presentation</vt:lpstr>
      <vt:lpstr>EU Raw Materials Strategy and Juncker priorities</vt:lpstr>
      <vt:lpstr>PowerPoint Presentation</vt:lpstr>
      <vt:lpstr>PowerPoint Presentation</vt:lpstr>
      <vt:lpstr>PowerPoint Presentation</vt:lpstr>
      <vt:lpstr>Horizon 2020 coverage</vt:lpstr>
      <vt:lpstr>RMIS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  </vt:lpstr>
      <vt:lpstr>Next events</vt:lpstr>
      <vt:lpstr>PowerPoint Presentation</vt:lpstr>
      <vt:lpstr>Back up slides</vt:lpstr>
      <vt:lpstr>PowerPoint Presentation</vt:lpstr>
      <vt:lpstr>Biggest suppliers  of CRM to the EU</vt:lpstr>
      <vt:lpstr>Where do we have battery raw materials and battery plants?</vt:lpstr>
      <vt:lpstr>Knowledge sources</vt:lpstr>
      <vt:lpstr>Do we have supportive regulatory framework?</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CHANES VICENTE Rodrigo (GROW)</cp:lastModifiedBy>
  <cp:revision>1140</cp:revision>
  <cp:lastPrinted>2018-05-15T10:27:18Z</cp:lastPrinted>
  <dcterms:created xsi:type="dcterms:W3CDTF">2011-10-28T10:25:18Z</dcterms:created>
  <dcterms:modified xsi:type="dcterms:W3CDTF">2018-05-15T14:45:32Z</dcterms:modified>
</cp:coreProperties>
</file>