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8.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9.xml" ContentType="application/vnd.openxmlformats-officedocument.theme+xml"/>
  <Override PartName="/ppt/tags/tag24.xml" ContentType="application/vnd.openxmlformats-officedocument.presentationml.tags+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6" r:id="rId5"/>
    <p:sldMasterId id="2147483829" r:id="rId6"/>
    <p:sldMasterId id="2147483879" r:id="rId7"/>
    <p:sldMasterId id="2147483898" r:id="rId8"/>
    <p:sldMasterId id="2147483917" r:id="rId9"/>
    <p:sldMasterId id="2147483936" r:id="rId10"/>
    <p:sldMasterId id="2147483940" r:id="rId11"/>
    <p:sldMasterId id="2147483944" r:id="rId12"/>
    <p:sldMasterId id="2147483963" r:id="rId13"/>
  </p:sldMasterIdLst>
  <p:notesMasterIdLst>
    <p:notesMasterId r:id="rId27"/>
  </p:notesMasterIdLst>
  <p:handoutMasterIdLst>
    <p:handoutMasterId r:id="rId28"/>
  </p:handoutMasterIdLst>
  <p:sldIdLst>
    <p:sldId id="468" r:id="rId14"/>
    <p:sldId id="484" r:id="rId15"/>
    <p:sldId id="490" r:id="rId16"/>
    <p:sldId id="486" r:id="rId17"/>
    <p:sldId id="487" r:id="rId18"/>
    <p:sldId id="488" r:id="rId19"/>
    <p:sldId id="392" r:id="rId20"/>
    <p:sldId id="492" r:id="rId21"/>
    <p:sldId id="494" r:id="rId22"/>
    <p:sldId id="498" r:id="rId23"/>
    <p:sldId id="499" r:id="rId24"/>
    <p:sldId id="497" r:id="rId25"/>
    <p:sldId id="466" r:id="rId26"/>
  </p:sldIdLst>
  <p:sldSz cx="12192000" cy="6858000"/>
  <p:notesSz cx="6858000" cy="9144000"/>
  <p:custShowLst>
    <p:custShow name="TestShow1" id="0">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Title Slides" id="{0C220A22-C0DD-4C39-87B1-A96D97EE7FA8}">
          <p14:sldIdLst>
            <p14:sldId id="468"/>
          </p14:sldIdLst>
        </p14:section>
        <p14:section name="Slide Examples" id="{D7A1D66F-1532-4AC9-9E77-846BE733C13E}">
          <p14:sldIdLst>
            <p14:sldId id="484"/>
            <p14:sldId id="490"/>
            <p14:sldId id="486"/>
            <p14:sldId id="487"/>
            <p14:sldId id="488"/>
            <p14:sldId id="392"/>
            <p14:sldId id="492"/>
            <p14:sldId id="494"/>
            <p14:sldId id="498"/>
            <p14:sldId id="499"/>
            <p14:sldId id="497"/>
            <p14:sldId id="466"/>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guide id="3" pos="3522" userDrawn="1">
          <p15:clr>
            <a:srgbClr val="A4A3A4"/>
          </p15:clr>
        </p15:guide>
        <p15:guide id="4" orient="horz" pos="2402" userDrawn="1">
          <p15:clr>
            <a:srgbClr val="A4A3A4"/>
          </p15:clr>
        </p15:guide>
        <p15:guide id="5" pos="6379" userDrawn="1">
          <p15:clr>
            <a:srgbClr val="A4A3A4"/>
          </p15:clr>
        </p15:guide>
        <p15:guide id="6" orient="horz" pos="1026" userDrawn="1">
          <p15:clr>
            <a:srgbClr val="A4A3A4"/>
          </p15:clr>
        </p15:guide>
        <p15:guide id="7" orient="horz" pos="330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k Schwarten" initials="NS" lastIdx="1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7F"/>
    <a:srgbClr val="FFFFFF"/>
    <a:srgbClr val="CD154F"/>
    <a:srgbClr val="ED6F00"/>
    <a:srgbClr val="00662F"/>
    <a:srgbClr val="4F137B"/>
    <a:srgbClr val="003612"/>
    <a:srgbClr val="530051"/>
    <a:srgbClr val="031241"/>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4" autoAdjust="0"/>
    <p:restoredTop sz="92276" autoAdjust="0"/>
  </p:normalViewPr>
  <p:slideViewPr>
    <p:cSldViewPr>
      <p:cViewPr varScale="1">
        <p:scale>
          <a:sx n="118" d="100"/>
          <a:sy n="118" d="100"/>
        </p:scale>
        <p:origin x="920" y="200"/>
      </p:cViewPr>
      <p:guideLst>
        <p:guide pos="3840"/>
        <p:guide orient="horz" pos="2160"/>
        <p:guide pos="3522"/>
        <p:guide orient="horz" pos="2402"/>
        <p:guide pos="6379"/>
        <p:guide orient="horz" pos="1026"/>
        <p:guide orient="horz" pos="3304"/>
      </p:guideLst>
    </p:cSldViewPr>
  </p:slideViewPr>
  <p:outlineViewPr>
    <p:cViewPr>
      <p:scale>
        <a:sx n="20" d="100"/>
        <a:sy n="20" d="100"/>
      </p:scale>
      <p:origin x="0" y="0"/>
    </p:cViewPr>
  </p:outlineViewPr>
  <p:notesTextViewPr>
    <p:cViewPr>
      <p:scale>
        <a:sx n="1" d="1"/>
        <a:sy n="1" d="1"/>
      </p:scale>
      <p:origin x="0" y="0"/>
    </p:cViewPr>
  </p:notesTextViewPr>
  <p:sorterViewPr>
    <p:cViewPr>
      <p:scale>
        <a:sx n="130" d="100"/>
        <a:sy n="130" d="100"/>
      </p:scale>
      <p:origin x="0" y="0"/>
    </p:cViewPr>
  </p:sorterViewPr>
  <p:notesViewPr>
    <p:cSldViewPr>
      <p:cViewPr varScale="1">
        <p:scale>
          <a:sx n="67" d="100"/>
          <a:sy n="67" d="100"/>
        </p:scale>
        <p:origin x="-27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commentAuthors" Target="commentAuthor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Master" Target="slideMasters/slideMaster5.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33" Type="http://schemas.openxmlformats.org/officeDocument/2006/relationships/tableStyles" Target="tableStyles.xml"/><Relationship Id="rId10" Type="http://schemas.openxmlformats.org/officeDocument/2006/relationships/slideMaster" Target="slideMasters/slideMaster6.xml"/><Relationship Id="rId11" Type="http://schemas.openxmlformats.org/officeDocument/2006/relationships/slideMaster" Target="slideMasters/slideMaster7.xml"/><Relationship Id="rId12" Type="http://schemas.openxmlformats.org/officeDocument/2006/relationships/slideMaster" Target="slideMasters/slideMaster8.xml"/><Relationship Id="rId13" Type="http://schemas.openxmlformats.org/officeDocument/2006/relationships/slideMaster" Target="slideMasters/slideMaster9.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ED8D6F-A0C0-46C0-A295-D3723D5EA4AB}" type="datetimeFigureOut">
              <a:rPr lang="en-GB" smtClean="0"/>
              <a:pPr/>
              <a:t>18/05/2018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81BAC1F-13D3-43CD-A146-021F1C35905E}" type="slidenum">
              <a:rPr lang="en-GB" smtClean="0"/>
              <a:pPr/>
              <a:t>‹#›</a:t>
            </a:fld>
            <a:endParaRPr lang="en-GB"/>
          </a:p>
        </p:txBody>
      </p:sp>
    </p:spTree>
    <p:extLst>
      <p:ext uri="{BB962C8B-B14F-4D97-AF65-F5344CB8AC3E}">
        <p14:creationId xmlns:p14="http://schemas.microsoft.com/office/powerpoint/2010/main" val="19084991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2B6E7B-3576-4970-B1A2-88C1ABE177BE}" type="datetimeFigureOut">
              <a:rPr lang="en-GB" smtClean="0"/>
              <a:pPr/>
              <a:t>18/05/2018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992C1D-2BFA-4AF9-ACBF-EB79A88E7C43}" type="slidenum">
              <a:rPr lang="en-GB" smtClean="0"/>
              <a:pPr/>
              <a:t>‹#›</a:t>
            </a:fld>
            <a:endParaRPr lang="en-GB"/>
          </a:p>
        </p:txBody>
      </p:sp>
    </p:spTree>
    <p:extLst>
      <p:ext uri="{BB962C8B-B14F-4D97-AF65-F5344CB8AC3E}">
        <p14:creationId xmlns:p14="http://schemas.microsoft.com/office/powerpoint/2010/main" val="3764230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A992C1D-2BFA-4AF9-ACBF-EB79A88E7C43}" type="slidenum">
              <a:rPr lang="en-GB" smtClean="0"/>
              <a:pPr/>
              <a:t>3</a:t>
            </a:fld>
            <a:endParaRPr lang="en-GB"/>
          </a:p>
        </p:txBody>
      </p:sp>
    </p:spTree>
    <p:extLst>
      <p:ext uri="{BB962C8B-B14F-4D97-AF65-F5344CB8AC3E}">
        <p14:creationId xmlns:p14="http://schemas.microsoft.com/office/powerpoint/2010/main" val="1492991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AEBFBB-75D8-458B-BC84-0A8A1514F4C4}" type="slidenum">
              <a:rPr lang="sv-SE" smtClean="0">
                <a:solidFill>
                  <a:prstClr val="black"/>
                </a:solidFill>
              </a:rPr>
              <a:pPr/>
              <a:t>10</a:t>
            </a:fld>
            <a:endParaRPr lang="sv-SE" dirty="0">
              <a:solidFill>
                <a:prstClr val="black"/>
              </a:solidFill>
            </a:endParaRPr>
          </a:p>
        </p:txBody>
      </p:sp>
    </p:spTree>
    <p:extLst>
      <p:ext uri="{BB962C8B-B14F-4D97-AF65-F5344CB8AC3E}">
        <p14:creationId xmlns:p14="http://schemas.microsoft.com/office/powerpoint/2010/main" val="317178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0.png"/><Relationship Id="rId3" Type="http://schemas.openxmlformats.org/officeDocument/2006/relationships/image" Target="../media/image11.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2.png"/><Relationship Id="rId3" Type="http://schemas.openxmlformats.org/officeDocument/2006/relationships/image" Target="../media/image11.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9.png"/><Relationship Id="rId3" Type="http://schemas.openxmlformats.org/officeDocument/2006/relationships/image" Target="../media/image14.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emf"/><Relationship Id="rId1" Type="http://schemas.openxmlformats.org/officeDocument/2006/relationships/slideMaster" Target="../slideMasters/slideMaster9.xml"/><Relationship Id="rId2" Type="http://schemas.openxmlformats.org/officeDocument/2006/relationships/image" Target="../media/image15.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1.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1.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1.png"/><Relationship Id="rId3" Type="http://schemas.openxmlformats.org/officeDocument/2006/relationships/image" Target="../media/image23.emf"/></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emf"/></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tags" Target="../tags/tag24.xml"/><Relationship Id="rId2"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3.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2.xml"/><Relationship Id="rId3"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20.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2.xml"/><Relationship Id="rId3" Type="http://schemas.openxmlformats.org/officeDocument/2006/relationships/image" Target="../media/image5.emf"/></Relationships>
</file>

<file path=ppt/slideLayouts/_rels/slideLayout21.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2.xml"/><Relationship Id="rId3" Type="http://schemas.openxmlformats.org/officeDocument/2006/relationships/image" Target="../media/image5.emf"/></Relationships>
</file>

<file path=ppt/slideLayouts/_rels/slideLayout22.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emf"/></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jpeg"/><Relationship Id="rId3" Type="http://schemas.openxmlformats.org/officeDocument/2006/relationships/image" Target="../media/image3.e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emf"/><Relationship Id="rId3" Type="http://schemas.openxmlformats.org/officeDocument/2006/relationships/image" Target="../media/image6.jp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emf"/></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jpeg"/><Relationship Id="rId3" Type="http://schemas.openxmlformats.org/officeDocument/2006/relationships/image" Target="../media/image3.emf"/></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emf"/><Relationship Id="rId3"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emf"/></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jpeg"/><Relationship Id="rId3" Type="http://schemas.openxmlformats.org/officeDocument/2006/relationships/image" Target="../media/image3.emf"/></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Master" Target="../slideMasters/slideMaster6.xml"/><Relationship Id="rId3" Type="http://schemas.openxmlformats.org/officeDocument/2006/relationships/image" Target="../media/image6.jpg"/></Relationships>
</file>

<file path=ppt/slideLayouts/_rels/slideLayout77.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Master" Target="../slideMasters/slideMaster6.xml"/><Relationship Id="rId3" Type="http://schemas.openxmlformats.org/officeDocument/2006/relationships/image" Target="../media/image5.emf"/></Relationships>
</file>

<file path=ppt/slideLayouts/_rels/slideLayout78.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Master" Target="../slideMasters/slideMaster6.xml"/><Relationship Id="rId3" Type="http://schemas.openxmlformats.org/officeDocument/2006/relationships/image" Target="../media/image5.emf"/></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png"/><Relationship Id="rId1" Type="http://schemas.openxmlformats.org/officeDocument/2006/relationships/tags" Target="../tags/tag18.xml"/><Relationship Id="rId2"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png"/><Relationship Id="rId1" Type="http://schemas.openxmlformats.org/officeDocument/2006/relationships/tags" Target="../tags/tag19.xml"/><Relationship Id="rId2"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Master" Target="../slideMasters/slideMaster7.xml"/><Relationship Id="rId3" Type="http://schemas.openxmlformats.org/officeDocument/2006/relationships/image" Target="../media/image5.emf"/></Relationships>
</file>

<file path=ppt/slideLayouts/_rels/slideLayout82.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 Id="rId3" Type="http://schemas.openxmlformats.org/officeDocument/2006/relationships/image" Target="../media/image1.emf"/></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emf"/></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jpeg"/><Relationship Id="rId3" Type="http://schemas.openxmlformats.org/officeDocument/2006/relationships/image" Target="../media/image3.emf"/></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9758" y="6467128"/>
            <a:ext cx="301686"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dirty="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0"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a:xfrm>
            <a:off x="623395" y="541719"/>
            <a:ext cx="7920530" cy="432048"/>
          </a:xfrm>
          <a:prstGeom prst="rect">
            <a:avLst/>
          </a:prstGeom>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t>‹#›</a:t>
            </a:fld>
            <a:endParaRPr lang="en-US"/>
          </a:p>
        </p:txBody>
      </p:sp>
    </p:spTree>
    <p:extLst>
      <p:ext uri="{BB962C8B-B14F-4D97-AF65-F5344CB8AC3E}">
        <p14:creationId xmlns:p14="http://schemas.microsoft.com/office/powerpoint/2010/main" val="1919401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mp; 3 Images 02">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1" y="3998829"/>
            <a:ext cx="6193333" cy="1584176"/>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8" hasCustomPrompt="1"/>
          </p:nvPr>
        </p:nvSpPr>
        <p:spPr>
          <a:xfrm>
            <a:off x="623397" y="1196980"/>
            <a:ext cx="6193332"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1">
              <a:buClr>
                <a:schemeClr val="bg2"/>
              </a:buClr>
            </a:pPr>
            <a:endParaRPr lang="en-GB" dirty="0"/>
          </a:p>
        </p:txBody>
      </p:sp>
      <p:sp>
        <p:nvSpPr>
          <p:cNvPr id="9" name="Picture Placeholder 24"/>
          <p:cNvSpPr>
            <a:spLocks noGrp="1"/>
          </p:cNvSpPr>
          <p:nvPr>
            <p:ph type="pic" sz="quarter" idx="19"/>
          </p:nvPr>
        </p:nvSpPr>
        <p:spPr>
          <a:xfrm>
            <a:off x="7246760" y="1196752"/>
            <a:ext cx="4299960" cy="2376264"/>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10" name="Picture Placeholder 24"/>
          <p:cNvSpPr>
            <a:spLocks noGrp="1"/>
          </p:cNvSpPr>
          <p:nvPr>
            <p:ph type="pic" sz="quarter" idx="20"/>
          </p:nvPr>
        </p:nvSpPr>
        <p:spPr>
          <a:xfrm>
            <a:off x="7248128" y="3996848"/>
            <a:ext cx="4320480" cy="1584176"/>
          </a:xfrm>
          <a:prstGeom prst="round2DiagRect">
            <a:avLst>
              <a:gd name="adj1" fmla="val 0"/>
              <a:gd name="adj2" fmla="val 20857"/>
            </a:avLst>
          </a:prstGeom>
        </p:spPr>
        <p:txBody>
          <a:bodyPr/>
          <a:lstStyle>
            <a:lvl1pPr marL="0" indent="0">
              <a:buNone/>
              <a:defRPr sz="1600"/>
            </a:lvl1pPr>
          </a:lstStyle>
          <a:p>
            <a:r>
              <a:rPr lang="en-US"/>
              <a:t>Drag picture to placeholder or click icon to add</a:t>
            </a:r>
            <a:endParaRPr lang="en-GB" dirty="0"/>
          </a:p>
        </p:txBody>
      </p:sp>
      <p:sp>
        <p:nvSpPr>
          <p:cNvPr id="2" name="Title 1"/>
          <p:cNvSpPr>
            <a:spLocks noGrp="1"/>
          </p:cNvSpPr>
          <p:nvPr>
            <p:ph type="title"/>
          </p:nvPr>
        </p:nvSpPr>
        <p:spPr>
          <a:xfrm>
            <a:off x="623395" y="541719"/>
            <a:ext cx="10944718"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006838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tartpage, pictur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003" y="1053737"/>
            <a:ext cx="12240000" cy="2864348"/>
          </a:xfrm>
          <a:prstGeom prst="rect">
            <a:avLst/>
          </a:prstGeom>
        </p:spPr>
      </p:pic>
      <p:sp>
        <p:nvSpPr>
          <p:cNvPr id="2" name="Rubrik 1"/>
          <p:cNvSpPr>
            <a:spLocks noGrp="1"/>
          </p:cNvSpPr>
          <p:nvPr>
            <p:ph type="ctrTitle" hasCustomPrompt="1"/>
          </p:nvPr>
        </p:nvSpPr>
        <p:spPr>
          <a:xfrm>
            <a:off x="480000" y="240000"/>
            <a:ext cx="9600000" cy="480000"/>
          </a:xfrm>
        </p:spPr>
        <p:txBody>
          <a:bodyPr/>
          <a:lstStyle>
            <a:lvl1pPr>
              <a:defRPr baseline="0"/>
            </a:lvl1pPr>
          </a:lstStyle>
          <a:p>
            <a:r>
              <a:rPr lang="en-US" noProof="0" dirty="0"/>
              <a:t>Headline First line</a:t>
            </a:r>
          </a:p>
        </p:txBody>
      </p:sp>
      <p:sp>
        <p:nvSpPr>
          <p:cNvPr id="3" name="Underrubrik 2"/>
          <p:cNvSpPr>
            <a:spLocks noGrp="1"/>
          </p:cNvSpPr>
          <p:nvPr>
            <p:ph type="subTitle" idx="1" hasCustomPrompt="1"/>
          </p:nvPr>
        </p:nvSpPr>
        <p:spPr>
          <a:xfrm>
            <a:off x="480000" y="720000"/>
            <a:ext cx="9600000" cy="480000"/>
          </a:xfrm>
        </p:spPr>
        <p:txBody>
          <a:bodyPr>
            <a:noAutofit/>
          </a:bodyPr>
          <a:lstStyle>
            <a:lvl1pPr marL="0" indent="0" algn="l">
              <a:lnSpc>
                <a:spcPct val="100000"/>
              </a:lnSpc>
              <a:spcAft>
                <a:spcPts val="0"/>
              </a:spcAft>
              <a:buNone/>
              <a:defRPr sz="3733" cap="all" baseline="0">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noProof="0" dirty="0"/>
              <a:t>Headline Second line</a:t>
            </a:r>
          </a:p>
        </p:txBody>
      </p:sp>
      <p:sp>
        <p:nvSpPr>
          <p:cNvPr id="4" name="Platshållare för datum 3"/>
          <p:cNvSpPr>
            <a:spLocks noGrp="1"/>
          </p:cNvSpPr>
          <p:nvPr>
            <p:ph type="dt" sz="half" idx="10"/>
          </p:nvPr>
        </p:nvSpPr>
        <p:spPr/>
        <p:txBody>
          <a:bodyPr/>
          <a:lstStyle/>
          <a:p>
            <a:fld id="{FD53EE5B-179B-42EF-B88C-5BE3C7D22739}"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pic>
        <p:nvPicPr>
          <p:cNvPr id="9" name="Bildobjekt 8" descr="SAV_Logo_cyan_RGB300.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25517" y="366888"/>
            <a:ext cx="1186484" cy="431997"/>
          </a:xfrm>
          <a:prstGeom prst="rect">
            <a:avLst/>
          </a:prstGeom>
        </p:spPr>
      </p:pic>
      <p:sp>
        <p:nvSpPr>
          <p:cNvPr id="11" name="Picture Placeholder 7"/>
          <p:cNvSpPr>
            <a:spLocks noGrp="1"/>
          </p:cNvSpPr>
          <p:nvPr>
            <p:ph type="pic" sz="quarter" idx="13"/>
          </p:nvPr>
        </p:nvSpPr>
        <p:spPr>
          <a:xfrm>
            <a:off x="0" y="1794351"/>
            <a:ext cx="12192000" cy="5063651"/>
          </a:xfrm>
          <a:custGeom>
            <a:avLst/>
            <a:gdLst>
              <a:gd name="connsiteX0" fmla="*/ 632660 w 9144000"/>
              <a:gd name="connsiteY0" fmla="*/ 0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632660 h 3795886"/>
              <a:gd name="connsiteX8" fmla="*/ 632660 w 9144000"/>
              <a:gd name="connsiteY8" fmla="*/ 0 h 3795886"/>
              <a:gd name="connsiteX0" fmla="*/ 2769178 w 9144000"/>
              <a:gd name="connsiteY0" fmla="*/ 207698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632660 h 3795886"/>
              <a:gd name="connsiteX8" fmla="*/ 2769178 w 9144000"/>
              <a:gd name="connsiteY8" fmla="*/ 207698 h 3795886"/>
              <a:gd name="connsiteX0" fmla="*/ 2769178 w 9144000"/>
              <a:gd name="connsiteY0" fmla="*/ 207698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1397835 h 3795886"/>
              <a:gd name="connsiteX8" fmla="*/ 2769178 w 9144000"/>
              <a:gd name="connsiteY8" fmla="*/ 207698 h 3795886"/>
              <a:gd name="connsiteX0" fmla="*/ 2769178 w 9144000"/>
              <a:gd name="connsiteY0" fmla="*/ 207698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1581985 h 3795886"/>
              <a:gd name="connsiteX8" fmla="*/ 2769178 w 9144000"/>
              <a:gd name="connsiteY8" fmla="*/ 207698 h 3795886"/>
              <a:gd name="connsiteX0" fmla="*/ 2750128 w 9144000"/>
              <a:gd name="connsiteY0" fmla="*/ 1323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1581985 h 3795886"/>
              <a:gd name="connsiteX8" fmla="*/ 2750128 w 9144000"/>
              <a:gd name="connsiteY8" fmla="*/ 1323 h 3795886"/>
              <a:gd name="connsiteX0" fmla="*/ 2753303 w 9144000"/>
              <a:gd name="connsiteY0" fmla="*/ 48948 h 3795886"/>
              <a:gd name="connsiteX1" fmla="*/ 8511340 w 9144000"/>
              <a:gd name="connsiteY1" fmla="*/ 0 h 3795886"/>
              <a:gd name="connsiteX2" fmla="*/ 9144000 w 9144000"/>
              <a:gd name="connsiteY2" fmla="*/ 632660 h 3795886"/>
              <a:gd name="connsiteX3" fmla="*/ 9144000 w 9144000"/>
              <a:gd name="connsiteY3" fmla="*/ 3795886 h 3795886"/>
              <a:gd name="connsiteX4" fmla="*/ 9144000 w 9144000"/>
              <a:gd name="connsiteY4" fmla="*/ 3795886 h 3795886"/>
              <a:gd name="connsiteX5" fmla="*/ 0 w 9144000"/>
              <a:gd name="connsiteY5" fmla="*/ 3795886 h 3795886"/>
              <a:gd name="connsiteX6" fmla="*/ 0 w 9144000"/>
              <a:gd name="connsiteY6" fmla="*/ 3795886 h 3795886"/>
              <a:gd name="connsiteX7" fmla="*/ 0 w 9144000"/>
              <a:gd name="connsiteY7" fmla="*/ 1581985 h 3795886"/>
              <a:gd name="connsiteX8" fmla="*/ 2753303 w 9144000"/>
              <a:gd name="connsiteY8" fmla="*/ 48948 h 3795886"/>
              <a:gd name="connsiteX0" fmla="*/ 2743778 w 9144000"/>
              <a:gd name="connsiteY0" fmla="*/ 0 h 3797738"/>
              <a:gd name="connsiteX1" fmla="*/ 8511340 w 9144000"/>
              <a:gd name="connsiteY1" fmla="*/ 1852 h 3797738"/>
              <a:gd name="connsiteX2" fmla="*/ 9144000 w 9144000"/>
              <a:gd name="connsiteY2" fmla="*/ 634512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8511340 w 9144000"/>
              <a:gd name="connsiteY1" fmla="*/ 1852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20715 w 9144000"/>
              <a:gd name="connsiteY1" fmla="*/ 528902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20715 w 9144000"/>
              <a:gd name="connsiteY1" fmla="*/ 528902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14365 w 9144000"/>
              <a:gd name="connsiteY1" fmla="*/ 573352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20715 w 9144000"/>
              <a:gd name="connsiteY1" fmla="*/ 532077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04840 w 9144000"/>
              <a:gd name="connsiteY1" fmla="*/ 627327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 name="connsiteX0" fmla="*/ 2743778 w 9144000"/>
              <a:gd name="connsiteY0" fmla="*/ 0 h 3797738"/>
              <a:gd name="connsiteX1" fmla="*/ 7317540 w 9144000"/>
              <a:gd name="connsiteY1" fmla="*/ 528902 h 3797738"/>
              <a:gd name="connsiteX2" fmla="*/ 9144000 w 9144000"/>
              <a:gd name="connsiteY2" fmla="*/ 529737 h 3797738"/>
              <a:gd name="connsiteX3" fmla="*/ 9144000 w 9144000"/>
              <a:gd name="connsiteY3" fmla="*/ 3797738 h 3797738"/>
              <a:gd name="connsiteX4" fmla="*/ 9144000 w 9144000"/>
              <a:gd name="connsiteY4" fmla="*/ 3797738 h 3797738"/>
              <a:gd name="connsiteX5" fmla="*/ 0 w 9144000"/>
              <a:gd name="connsiteY5" fmla="*/ 3797738 h 3797738"/>
              <a:gd name="connsiteX6" fmla="*/ 0 w 9144000"/>
              <a:gd name="connsiteY6" fmla="*/ 3797738 h 3797738"/>
              <a:gd name="connsiteX7" fmla="*/ 0 w 9144000"/>
              <a:gd name="connsiteY7" fmla="*/ 1583837 h 3797738"/>
              <a:gd name="connsiteX8" fmla="*/ 2743778 w 9144000"/>
              <a:gd name="connsiteY8" fmla="*/ 0 h 379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3797738">
                <a:moveTo>
                  <a:pt x="2743778" y="0"/>
                </a:moveTo>
                <a:lnTo>
                  <a:pt x="7317540" y="528902"/>
                </a:lnTo>
                <a:lnTo>
                  <a:pt x="9144000" y="529737"/>
                </a:lnTo>
                <a:lnTo>
                  <a:pt x="9144000" y="3797738"/>
                </a:lnTo>
                <a:lnTo>
                  <a:pt x="9144000" y="3797738"/>
                </a:lnTo>
                <a:lnTo>
                  <a:pt x="0" y="3797738"/>
                </a:lnTo>
                <a:lnTo>
                  <a:pt x="0" y="3797738"/>
                </a:lnTo>
                <a:lnTo>
                  <a:pt x="0" y="1583837"/>
                </a:lnTo>
                <a:lnTo>
                  <a:pt x="2743778" y="0"/>
                </a:lnTo>
                <a:close/>
              </a:path>
            </a:pathLst>
          </a:custGeom>
          <a:noFill/>
        </p:spPr>
        <p:txBody>
          <a:bodyPr/>
          <a:lstStyle>
            <a:lvl1pPr marL="0" indent="0">
              <a:buNone/>
              <a:defRPr/>
            </a:lvl1pPr>
          </a:lstStyle>
          <a:p>
            <a:endParaRPr lang="sv-SE" dirty="0"/>
          </a:p>
        </p:txBody>
      </p:sp>
      <p:sp>
        <p:nvSpPr>
          <p:cNvPr id="12" name="Rectangular Callout 11"/>
          <p:cNvSpPr/>
          <p:nvPr userDrawn="1"/>
        </p:nvSpPr>
        <p:spPr>
          <a:xfrm>
            <a:off x="12576720" y="-713"/>
            <a:ext cx="1920000" cy="3918796"/>
          </a:xfrm>
          <a:prstGeom prst="wedgeRectCallout">
            <a:avLst>
              <a:gd name="adj1" fmla="val -60810"/>
              <a:gd name="adj2" fmla="val -20925"/>
            </a:avLst>
          </a:prstGeom>
          <a:solidFill>
            <a:srgbClr val="7F7F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We use a two-color headline system to highlight our rational and emotional side alike. The first line appears in blue (the rational side), the second line in orange (the emotional side) and the duality principle is reflected in the wording of the headline.</a:t>
            </a:r>
          </a:p>
          <a:p>
            <a:endParaRPr lang="en-US" sz="1333" b="1" dirty="0">
              <a:solidFill>
                <a:prstClr val="white"/>
              </a:solidFill>
            </a:endParaRPr>
          </a:p>
          <a:p>
            <a:r>
              <a:rPr lang="en-US" sz="1067" b="1" dirty="0">
                <a:solidFill>
                  <a:prstClr val="white"/>
                </a:solidFill>
              </a:rPr>
              <a:t>This system refers to the first page title only, all other headlines are blue.</a:t>
            </a:r>
          </a:p>
          <a:p>
            <a:endParaRPr lang="en-US" sz="1333" b="1" dirty="0">
              <a:solidFill>
                <a:prstClr val="white"/>
              </a:solidFill>
            </a:endParaRPr>
          </a:p>
          <a:p>
            <a:r>
              <a:rPr lang="en-US" sz="1067" dirty="0">
                <a:solidFill>
                  <a:prstClr val="white"/>
                </a:solidFill>
              </a:rPr>
              <a:t>Learn more about our verbal identity in the Sandvik Brand Identity Directives, which you can download at the Intranet &gt; home.sandvik.com/brand</a:t>
            </a:r>
          </a:p>
        </p:txBody>
      </p:sp>
    </p:spTree>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tartpage 2, pictur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003" y="1512000"/>
            <a:ext cx="12240000" cy="1800000"/>
          </a:xfrm>
          <a:prstGeom prst="rect">
            <a:avLst/>
          </a:prstGeom>
        </p:spPr>
      </p:pic>
      <p:sp>
        <p:nvSpPr>
          <p:cNvPr id="2" name="Rubrik 1"/>
          <p:cNvSpPr>
            <a:spLocks noGrp="1"/>
          </p:cNvSpPr>
          <p:nvPr>
            <p:ph type="ctrTitle" hasCustomPrompt="1"/>
          </p:nvPr>
        </p:nvSpPr>
        <p:spPr>
          <a:xfrm>
            <a:off x="480000" y="240000"/>
            <a:ext cx="9600000" cy="480000"/>
          </a:xfrm>
        </p:spPr>
        <p:txBody>
          <a:bodyPr/>
          <a:lstStyle>
            <a:lvl1pPr>
              <a:defRPr baseline="0"/>
            </a:lvl1pPr>
          </a:lstStyle>
          <a:p>
            <a:r>
              <a:rPr lang="en-US" noProof="0" dirty="0"/>
              <a:t>Headline First line</a:t>
            </a:r>
          </a:p>
        </p:txBody>
      </p:sp>
      <p:sp>
        <p:nvSpPr>
          <p:cNvPr id="3" name="Underrubrik 2"/>
          <p:cNvSpPr>
            <a:spLocks noGrp="1"/>
          </p:cNvSpPr>
          <p:nvPr>
            <p:ph type="subTitle" idx="1" hasCustomPrompt="1"/>
          </p:nvPr>
        </p:nvSpPr>
        <p:spPr>
          <a:xfrm>
            <a:off x="480000" y="720000"/>
            <a:ext cx="9600000" cy="480000"/>
          </a:xfrm>
        </p:spPr>
        <p:txBody>
          <a:bodyPr>
            <a:noAutofit/>
          </a:bodyPr>
          <a:lstStyle>
            <a:lvl1pPr marL="0" indent="0" algn="l">
              <a:lnSpc>
                <a:spcPct val="100000"/>
              </a:lnSpc>
              <a:spcAft>
                <a:spcPts val="0"/>
              </a:spcAft>
              <a:buNone/>
              <a:defRPr sz="3733" cap="all" baseline="0">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noProof="0" dirty="0"/>
              <a:t>Headline Second line</a:t>
            </a:r>
          </a:p>
        </p:txBody>
      </p:sp>
      <p:sp>
        <p:nvSpPr>
          <p:cNvPr id="4" name="Platshållare för datum 3"/>
          <p:cNvSpPr>
            <a:spLocks noGrp="1"/>
          </p:cNvSpPr>
          <p:nvPr>
            <p:ph type="dt" sz="half" idx="10"/>
          </p:nvPr>
        </p:nvSpPr>
        <p:spPr/>
        <p:txBody>
          <a:bodyPr/>
          <a:lstStyle/>
          <a:p>
            <a:fld id="{FD53EE5B-179B-42EF-B88C-5BE3C7D22739}"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pic>
        <p:nvPicPr>
          <p:cNvPr id="9" name="Bildobjekt 8" descr="SAV_Logo_cyan_RGB300.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25517" y="366888"/>
            <a:ext cx="1186484" cy="431997"/>
          </a:xfrm>
          <a:prstGeom prst="rect">
            <a:avLst/>
          </a:prstGeom>
        </p:spPr>
      </p:pic>
      <p:sp>
        <p:nvSpPr>
          <p:cNvPr id="11" name="Picture Placeholder 7"/>
          <p:cNvSpPr>
            <a:spLocks noGrp="1"/>
          </p:cNvSpPr>
          <p:nvPr>
            <p:ph type="pic" sz="quarter" idx="13"/>
          </p:nvPr>
        </p:nvSpPr>
        <p:spPr>
          <a:xfrm>
            <a:off x="0" y="2604999"/>
            <a:ext cx="12192000" cy="4253003"/>
          </a:xfrm>
          <a:custGeom>
            <a:avLst/>
            <a:gdLst>
              <a:gd name="connsiteX0" fmla="*/ 530647 w 9144000"/>
              <a:gd name="connsiteY0" fmla="*/ 0 h 3183818"/>
              <a:gd name="connsiteX1" fmla="*/ 8613353 w 9144000"/>
              <a:gd name="connsiteY1" fmla="*/ 0 h 3183818"/>
              <a:gd name="connsiteX2" fmla="*/ 9144000 w 9144000"/>
              <a:gd name="connsiteY2" fmla="*/ 530647 h 3183818"/>
              <a:gd name="connsiteX3" fmla="*/ 9144000 w 9144000"/>
              <a:gd name="connsiteY3" fmla="*/ 3183818 h 3183818"/>
              <a:gd name="connsiteX4" fmla="*/ 9144000 w 9144000"/>
              <a:gd name="connsiteY4" fmla="*/ 3183818 h 3183818"/>
              <a:gd name="connsiteX5" fmla="*/ 0 w 9144000"/>
              <a:gd name="connsiteY5" fmla="*/ 3183818 h 3183818"/>
              <a:gd name="connsiteX6" fmla="*/ 0 w 9144000"/>
              <a:gd name="connsiteY6" fmla="*/ 3183818 h 3183818"/>
              <a:gd name="connsiteX7" fmla="*/ 0 w 9144000"/>
              <a:gd name="connsiteY7" fmla="*/ 530647 h 3183818"/>
              <a:gd name="connsiteX8" fmla="*/ 530647 w 9144000"/>
              <a:gd name="connsiteY8" fmla="*/ 0 h 3183818"/>
              <a:gd name="connsiteX0" fmla="*/ 4115249 w 9144000"/>
              <a:gd name="connsiteY0" fmla="*/ 278909 h 3183818"/>
              <a:gd name="connsiteX1" fmla="*/ 8613353 w 9144000"/>
              <a:gd name="connsiteY1" fmla="*/ 0 h 3183818"/>
              <a:gd name="connsiteX2" fmla="*/ 9144000 w 9144000"/>
              <a:gd name="connsiteY2" fmla="*/ 530647 h 3183818"/>
              <a:gd name="connsiteX3" fmla="*/ 9144000 w 9144000"/>
              <a:gd name="connsiteY3" fmla="*/ 3183818 h 3183818"/>
              <a:gd name="connsiteX4" fmla="*/ 9144000 w 9144000"/>
              <a:gd name="connsiteY4" fmla="*/ 3183818 h 3183818"/>
              <a:gd name="connsiteX5" fmla="*/ 0 w 9144000"/>
              <a:gd name="connsiteY5" fmla="*/ 3183818 h 3183818"/>
              <a:gd name="connsiteX6" fmla="*/ 0 w 9144000"/>
              <a:gd name="connsiteY6" fmla="*/ 3183818 h 3183818"/>
              <a:gd name="connsiteX7" fmla="*/ 0 w 9144000"/>
              <a:gd name="connsiteY7" fmla="*/ 530647 h 3183818"/>
              <a:gd name="connsiteX8" fmla="*/ 4115249 w 9144000"/>
              <a:gd name="connsiteY8" fmla="*/ 278909 h 3183818"/>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36581 h 3189752"/>
              <a:gd name="connsiteX8" fmla="*/ 4115249 w 9144000"/>
              <a:gd name="connsiteY8" fmla="*/ 284843 h 3189752"/>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7056 h 3189752"/>
              <a:gd name="connsiteX8" fmla="*/ 4115249 w 9144000"/>
              <a:gd name="connsiteY8" fmla="*/ 284843 h 3189752"/>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11181 h 3189752"/>
              <a:gd name="connsiteX8" fmla="*/ 4115249 w 9144000"/>
              <a:gd name="connsiteY8" fmla="*/ 284843 h 3189752"/>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7056 h 3189752"/>
              <a:gd name="connsiteX8" fmla="*/ 4115249 w 9144000"/>
              <a:gd name="connsiteY8" fmla="*/ 284843 h 3189752"/>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08006 h 3189752"/>
              <a:gd name="connsiteX8" fmla="*/ 4115249 w 9144000"/>
              <a:gd name="connsiteY8" fmla="*/ 284843 h 3189752"/>
              <a:gd name="connsiteX0" fmla="*/ 4115249 w 9144000"/>
              <a:gd name="connsiteY0" fmla="*/ 284843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3881 h 3189752"/>
              <a:gd name="connsiteX8" fmla="*/ 4115249 w 9144000"/>
              <a:gd name="connsiteY8" fmla="*/ 284843 h 3189752"/>
              <a:gd name="connsiteX0" fmla="*/ 4118424 w 9144000"/>
              <a:gd name="connsiteY0" fmla="*/ 262618 h 3189752"/>
              <a:gd name="connsiteX1" fmla="*/ 6856661 w 9144000"/>
              <a:gd name="connsiteY1" fmla="*/ 0 h 3189752"/>
              <a:gd name="connsiteX2" fmla="*/ 9144000 w 9144000"/>
              <a:gd name="connsiteY2" fmla="*/ 53658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3881 h 3189752"/>
              <a:gd name="connsiteX8" fmla="*/ 4118424 w 9144000"/>
              <a:gd name="connsiteY8" fmla="*/ 262618 h 3189752"/>
              <a:gd name="connsiteX0" fmla="*/ 4118424 w 9144000"/>
              <a:gd name="connsiteY0" fmla="*/ 265787 h 3192921"/>
              <a:gd name="connsiteX1" fmla="*/ 6856661 w 9144000"/>
              <a:gd name="connsiteY1" fmla="*/ 3169 h 3192921"/>
              <a:gd name="connsiteX2" fmla="*/ 9144000 w 9144000"/>
              <a:gd name="connsiteY2" fmla="*/ 0 h 3192921"/>
              <a:gd name="connsiteX3" fmla="*/ 9144000 w 9144000"/>
              <a:gd name="connsiteY3" fmla="*/ 3192921 h 3192921"/>
              <a:gd name="connsiteX4" fmla="*/ 9144000 w 9144000"/>
              <a:gd name="connsiteY4" fmla="*/ 3192921 h 3192921"/>
              <a:gd name="connsiteX5" fmla="*/ 0 w 9144000"/>
              <a:gd name="connsiteY5" fmla="*/ 3192921 h 3192921"/>
              <a:gd name="connsiteX6" fmla="*/ 0 w 9144000"/>
              <a:gd name="connsiteY6" fmla="*/ 3192921 h 3192921"/>
              <a:gd name="connsiteX7" fmla="*/ 0 w 9144000"/>
              <a:gd name="connsiteY7" fmla="*/ 527050 h 3192921"/>
              <a:gd name="connsiteX8" fmla="*/ 4118424 w 9144000"/>
              <a:gd name="connsiteY8" fmla="*/ 265787 h 3192921"/>
              <a:gd name="connsiteX0" fmla="*/ 4118424 w 9144000"/>
              <a:gd name="connsiteY0" fmla="*/ 265787 h 3192921"/>
              <a:gd name="connsiteX1" fmla="*/ 6863011 w 9144000"/>
              <a:gd name="connsiteY1" fmla="*/ 111119 h 3192921"/>
              <a:gd name="connsiteX2" fmla="*/ 9144000 w 9144000"/>
              <a:gd name="connsiteY2" fmla="*/ 0 h 3192921"/>
              <a:gd name="connsiteX3" fmla="*/ 9144000 w 9144000"/>
              <a:gd name="connsiteY3" fmla="*/ 3192921 h 3192921"/>
              <a:gd name="connsiteX4" fmla="*/ 9144000 w 9144000"/>
              <a:gd name="connsiteY4" fmla="*/ 3192921 h 3192921"/>
              <a:gd name="connsiteX5" fmla="*/ 0 w 9144000"/>
              <a:gd name="connsiteY5" fmla="*/ 3192921 h 3192921"/>
              <a:gd name="connsiteX6" fmla="*/ 0 w 9144000"/>
              <a:gd name="connsiteY6" fmla="*/ 3192921 h 3192921"/>
              <a:gd name="connsiteX7" fmla="*/ 0 w 9144000"/>
              <a:gd name="connsiteY7" fmla="*/ 527050 h 3192921"/>
              <a:gd name="connsiteX8" fmla="*/ 4118424 w 9144000"/>
              <a:gd name="connsiteY8" fmla="*/ 265787 h 3192921"/>
              <a:gd name="connsiteX0" fmla="*/ 4118424 w 9144000"/>
              <a:gd name="connsiteY0" fmla="*/ 265787 h 3192921"/>
              <a:gd name="connsiteX1" fmla="*/ 6856661 w 9144000"/>
              <a:gd name="connsiteY1" fmla="*/ 3169 h 3192921"/>
              <a:gd name="connsiteX2" fmla="*/ 9144000 w 9144000"/>
              <a:gd name="connsiteY2" fmla="*/ 0 h 3192921"/>
              <a:gd name="connsiteX3" fmla="*/ 9144000 w 9144000"/>
              <a:gd name="connsiteY3" fmla="*/ 3192921 h 3192921"/>
              <a:gd name="connsiteX4" fmla="*/ 9144000 w 9144000"/>
              <a:gd name="connsiteY4" fmla="*/ 3192921 h 3192921"/>
              <a:gd name="connsiteX5" fmla="*/ 0 w 9144000"/>
              <a:gd name="connsiteY5" fmla="*/ 3192921 h 3192921"/>
              <a:gd name="connsiteX6" fmla="*/ 0 w 9144000"/>
              <a:gd name="connsiteY6" fmla="*/ 3192921 h 3192921"/>
              <a:gd name="connsiteX7" fmla="*/ 0 w 9144000"/>
              <a:gd name="connsiteY7" fmla="*/ 527050 h 3192921"/>
              <a:gd name="connsiteX8" fmla="*/ 4118424 w 9144000"/>
              <a:gd name="connsiteY8" fmla="*/ 265787 h 3192921"/>
              <a:gd name="connsiteX0" fmla="*/ 4118424 w 9144000"/>
              <a:gd name="connsiteY0" fmla="*/ 262618 h 3189752"/>
              <a:gd name="connsiteX1" fmla="*/ 6856661 w 9144000"/>
              <a:gd name="connsiteY1" fmla="*/ 0 h 3189752"/>
              <a:gd name="connsiteX2" fmla="*/ 9144000 w 9144000"/>
              <a:gd name="connsiteY2" fmla="*/ 9531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3881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3881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36581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0 w 9144000"/>
              <a:gd name="connsiteY7" fmla="*/ 527056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41275 w 9144000"/>
              <a:gd name="connsiteY7" fmla="*/ 533406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3175 w 9144000"/>
              <a:gd name="connsiteY7" fmla="*/ 530231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3175 w 9144000"/>
              <a:gd name="connsiteY7" fmla="*/ 523881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3175 w 9144000"/>
              <a:gd name="connsiteY7" fmla="*/ 558806 h 3189752"/>
              <a:gd name="connsiteX8" fmla="*/ 4118424 w 9144000"/>
              <a:gd name="connsiteY8" fmla="*/ 262618 h 3189752"/>
              <a:gd name="connsiteX0" fmla="*/ 4118424 w 9144000"/>
              <a:gd name="connsiteY0" fmla="*/ 262618 h 3189752"/>
              <a:gd name="connsiteX1" fmla="*/ 6856661 w 9144000"/>
              <a:gd name="connsiteY1" fmla="*/ 0 h 3189752"/>
              <a:gd name="connsiteX2" fmla="*/ 9144000 w 9144000"/>
              <a:gd name="connsiteY2" fmla="*/ 6 h 3189752"/>
              <a:gd name="connsiteX3" fmla="*/ 9144000 w 9144000"/>
              <a:gd name="connsiteY3" fmla="*/ 3189752 h 3189752"/>
              <a:gd name="connsiteX4" fmla="*/ 9144000 w 9144000"/>
              <a:gd name="connsiteY4" fmla="*/ 3189752 h 3189752"/>
              <a:gd name="connsiteX5" fmla="*/ 0 w 9144000"/>
              <a:gd name="connsiteY5" fmla="*/ 3189752 h 3189752"/>
              <a:gd name="connsiteX6" fmla="*/ 0 w 9144000"/>
              <a:gd name="connsiteY6" fmla="*/ 3189752 h 3189752"/>
              <a:gd name="connsiteX7" fmla="*/ 3175 w 9144000"/>
              <a:gd name="connsiteY7" fmla="*/ 527056 h 3189752"/>
              <a:gd name="connsiteX8" fmla="*/ 4118424 w 9144000"/>
              <a:gd name="connsiteY8" fmla="*/ 262618 h 318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3189752">
                <a:moveTo>
                  <a:pt x="4118424" y="262618"/>
                </a:moveTo>
                <a:lnTo>
                  <a:pt x="6856661" y="0"/>
                </a:lnTo>
                <a:lnTo>
                  <a:pt x="9144000" y="6"/>
                </a:lnTo>
                <a:lnTo>
                  <a:pt x="9144000" y="3189752"/>
                </a:lnTo>
                <a:lnTo>
                  <a:pt x="9144000" y="3189752"/>
                </a:lnTo>
                <a:lnTo>
                  <a:pt x="0" y="3189752"/>
                </a:lnTo>
                <a:lnTo>
                  <a:pt x="0" y="3189752"/>
                </a:lnTo>
                <a:cubicBezTo>
                  <a:pt x="1058" y="2303245"/>
                  <a:pt x="2117" y="1413563"/>
                  <a:pt x="3175" y="527056"/>
                </a:cubicBezTo>
                <a:lnTo>
                  <a:pt x="4118424" y="262618"/>
                </a:lnTo>
                <a:close/>
              </a:path>
            </a:pathLst>
          </a:custGeom>
          <a:noFill/>
        </p:spPr>
        <p:txBody>
          <a:bodyPr/>
          <a:lstStyle>
            <a:lvl1pPr marL="0" indent="0">
              <a:buNone/>
              <a:defRPr/>
            </a:lvl1pPr>
          </a:lstStyle>
          <a:p>
            <a:endParaRPr lang="sv-SE" dirty="0"/>
          </a:p>
        </p:txBody>
      </p:sp>
      <p:sp>
        <p:nvSpPr>
          <p:cNvPr id="12" name="Rectangular Callout 11"/>
          <p:cNvSpPr/>
          <p:nvPr userDrawn="1"/>
        </p:nvSpPr>
        <p:spPr>
          <a:xfrm>
            <a:off x="12576720" y="-713"/>
            <a:ext cx="1920000" cy="3918796"/>
          </a:xfrm>
          <a:prstGeom prst="wedgeRectCallout">
            <a:avLst>
              <a:gd name="adj1" fmla="val -60810"/>
              <a:gd name="adj2" fmla="val -20925"/>
            </a:avLst>
          </a:prstGeom>
          <a:solidFill>
            <a:srgbClr val="7F7F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We use a two-color headline system to highlight our rational and emotional side alike. The first line appears in blue (the rational side), the second line in orange (the emotional side) and the duality principle is reflected in the wording of the headline.</a:t>
            </a:r>
          </a:p>
          <a:p>
            <a:endParaRPr lang="en-US" sz="1333" b="1" dirty="0">
              <a:solidFill>
                <a:prstClr val="white"/>
              </a:solidFill>
            </a:endParaRPr>
          </a:p>
          <a:p>
            <a:r>
              <a:rPr lang="en-US" sz="1067" b="1" dirty="0">
                <a:solidFill>
                  <a:prstClr val="white"/>
                </a:solidFill>
              </a:rPr>
              <a:t>This system refers to the first page title only, all other headlines are blue.</a:t>
            </a:r>
          </a:p>
          <a:p>
            <a:endParaRPr lang="en-US" sz="1333" b="1" dirty="0">
              <a:solidFill>
                <a:prstClr val="white"/>
              </a:solidFill>
            </a:endParaRPr>
          </a:p>
          <a:p>
            <a:r>
              <a:rPr lang="en-US" sz="1067" dirty="0">
                <a:solidFill>
                  <a:prstClr val="white"/>
                </a:solidFill>
              </a:rPr>
              <a:t>Learn more about our verbal identity in the Sandvik Brand Identity Directives, which you can download at the Intranet &gt; home.sandvik.com/brand</a:t>
            </a:r>
          </a:p>
        </p:txBody>
      </p:sp>
    </p:spTree>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p:cSld name="Startpage orange, no picture">
    <p:bg>
      <p:bgRef idx="1001">
        <a:schemeClr val="bg1"/>
      </p:bgRef>
    </p:bg>
    <p:spTree>
      <p:nvGrpSpPr>
        <p:cNvPr id="1" name=""/>
        <p:cNvGrpSpPr/>
        <p:nvPr/>
      </p:nvGrpSpPr>
      <p:grpSpPr>
        <a:xfrm>
          <a:off x="0" y="0"/>
          <a:ext cx="0" cy="0"/>
          <a:chOff x="0" y="0"/>
          <a:chExt cx="0" cy="0"/>
        </a:xfrm>
      </p:grpSpPr>
      <p:pic>
        <p:nvPicPr>
          <p:cNvPr id="11"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40" y="802602"/>
            <a:ext cx="12236784" cy="6079053"/>
          </a:xfrm>
          <a:prstGeom prst="rect">
            <a:avLst/>
          </a:prstGeom>
        </p:spPr>
      </p:pic>
      <p:sp>
        <p:nvSpPr>
          <p:cNvPr id="2" name="Rubrik 1"/>
          <p:cNvSpPr>
            <a:spLocks noGrp="1"/>
          </p:cNvSpPr>
          <p:nvPr>
            <p:ph type="ctrTitle" hasCustomPrompt="1"/>
          </p:nvPr>
        </p:nvSpPr>
        <p:spPr>
          <a:xfrm>
            <a:off x="480000" y="1679000"/>
            <a:ext cx="11232000" cy="480000"/>
          </a:xfrm>
        </p:spPr>
        <p:txBody>
          <a:bodyPr/>
          <a:lstStyle>
            <a:lvl1pPr>
              <a:defRPr baseline="0"/>
            </a:lvl1pPr>
          </a:lstStyle>
          <a:p>
            <a:r>
              <a:rPr lang="en-US" noProof="0" dirty="0"/>
              <a:t>Headline First line</a:t>
            </a:r>
          </a:p>
        </p:txBody>
      </p:sp>
      <p:sp>
        <p:nvSpPr>
          <p:cNvPr id="3" name="Underrubrik 2"/>
          <p:cNvSpPr>
            <a:spLocks noGrp="1"/>
          </p:cNvSpPr>
          <p:nvPr>
            <p:ph type="subTitle" idx="1" hasCustomPrompt="1"/>
          </p:nvPr>
        </p:nvSpPr>
        <p:spPr>
          <a:xfrm>
            <a:off x="480000" y="2159000"/>
            <a:ext cx="11232000" cy="480000"/>
          </a:xfrm>
        </p:spPr>
        <p:txBody>
          <a:bodyPr>
            <a:noAutofit/>
          </a:bodyPr>
          <a:lstStyle>
            <a:lvl1pPr marL="0" indent="0" algn="l">
              <a:lnSpc>
                <a:spcPct val="100000"/>
              </a:lnSpc>
              <a:spcAft>
                <a:spcPts val="0"/>
              </a:spcAft>
              <a:buNone/>
              <a:defRPr sz="3733" cap="all" baseline="0">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noProof="0" dirty="0"/>
              <a:t>Headline Second line</a:t>
            </a:r>
          </a:p>
        </p:txBody>
      </p:sp>
      <p:sp>
        <p:nvSpPr>
          <p:cNvPr id="4" name="Platshållare för datum 3"/>
          <p:cNvSpPr>
            <a:spLocks noGrp="1"/>
          </p:cNvSpPr>
          <p:nvPr>
            <p:ph type="dt" sz="half" idx="10"/>
          </p:nvPr>
        </p:nvSpPr>
        <p:spPr/>
        <p:txBody>
          <a:bodyPr/>
          <a:lstStyle/>
          <a:p>
            <a:fld id="{04D6C328-91B4-44E5-AA41-7ACA77601281}"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pic>
        <p:nvPicPr>
          <p:cNvPr id="9" name="Bildobjekt 8" descr="SAV_Logo_cyan_RGB300.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25517" y="366888"/>
            <a:ext cx="1186484" cy="431997"/>
          </a:xfrm>
          <a:prstGeom prst="rect">
            <a:avLst/>
          </a:prstGeom>
        </p:spPr>
      </p:pic>
      <p:sp>
        <p:nvSpPr>
          <p:cNvPr id="12" name="Rectangular Callout 11"/>
          <p:cNvSpPr/>
          <p:nvPr userDrawn="1"/>
        </p:nvSpPr>
        <p:spPr>
          <a:xfrm>
            <a:off x="12576720" y="1028734"/>
            <a:ext cx="1920000" cy="3918796"/>
          </a:xfrm>
          <a:prstGeom prst="wedgeRectCallout">
            <a:avLst>
              <a:gd name="adj1" fmla="val -60810"/>
              <a:gd name="adj2" fmla="val -20925"/>
            </a:avLst>
          </a:prstGeom>
          <a:solidFill>
            <a:srgbClr val="7F7F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We use a two-color headline system to highlight our rational and emotional side alike. The first line appears in blue (the rational side), the second line in orange (the emotional side) and the duality principle is reflected in the wording of the headline.</a:t>
            </a:r>
          </a:p>
          <a:p>
            <a:endParaRPr lang="en-US" sz="1333" b="1" dirty="0">
              <a:solidFill>
                <a:prstClr val="white"/>
              </a:solidFill>
            </a:endParaRPr>
          </a:p>
          <a:p>
            <a:r>
              <a:rPr lang="en-US" sz="1067" b="1" dirty="0">
                <a:solidFill>
                  <a:prstClr val="white"/>
                </a:solidFill>
              </a:rPr>
              <a:t>This system refers to the first page title only, all other headlines are blue.</a:t>
            </a:r>
          </a:p>
          <a:p>
            <a:endParaRPr lang="en-US" sz="1333" b="1" dirty="0">
              <a:solidFill>
                <a:prstClr val="white"/>
              </a:solidFill>
            </a:endParaRPr>
          </a:p>
          <a:p>
            <a:r>
              <a:rPr lang="en-US" sz="1067" dirty="0">
                <a:solidFill>
                  <a:prstClr val="white"/>
                </a:solidFill>
              </a:rPr>
              <a:t>Learn more about our verbal identity in the Sandvik Brand Identity Directives, which you can download at the Intranet &gt; home.sandvik.com/brand</a:t>
            </a:r>
          </a:p>
        </p:txBody>
      </p:sp>
    </p:spTree>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Startpage blue, no picture">
    <p:bg>
      <p:bgRef idx="1001">
        <a:schemeClr val="bg1"/>
      </p:bgRef>
    </p:bg>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480000" y="4320000"/>
            <a:ext cx="11232000" cy="480000"/>
          </a:xfrm>
        </p:spPr>
        <p:txBody>
          <a:bodyPr/>
          <a:lstStyle>
            <a:lvl1pPr>
              <a:defRPr baseline="0"/>
            </a:lvl1pPr>
          </a:lstStyle>
          <a:p>
            <a:r>
              <a:rPr lang="en-US" noProof="0" dirty="0"/>
              <a:t>Headline First line</a:t>
            </a:r>
          </a:p>
        </p:txBody>
      </p:sp>
      <p:sp>
        <p:nvSpPr>
          <p:cNvPr id="3" name="Underrubrik 2"/>
          <p:cNvSpPr>
            <a:spLocks noGrp="1"/>
          </p:cNvSpPr>
          <p:nvPr>
            <p:ph type="subTitle" idx="1" hasCustomPrompt="1"/>
          </p:nvPr>
        </p:nvSpPr>
        <p:spPr>
          <a:xfrm>
            <a:off x="480000" y="4800000"/>
            <a:ext cx="11232000" cy="480000"/>
          </a:xfrm>
        </p:spPr>
        <p:txBody>
          <a:bodyPr>
            <a:noAutofit/>
          </a:bodyPr>
          <a:lstStyle>
            <a:lvl1pPr marL="0" indent="0" algn="l">
              <a:lnSpc>
                <a:spcPct val="100000"/>
              </a:lnSpc>
              <a:spcAft>
                <a:spcPts val="0"/>
              </a:spcAft>
              <a:buNone/>
              <a:defRPr sz="3733" cap="all" baseline="0">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noProof="0" dirty="0"/>
              <a:t>Headline Second line</a:t>
            </a:r>
          </a:p>
        </p:txBody>
      </p:sp>
      <p:sp>
        <p:nvSpPr>
          <p:cNvPr id="4" name="Platshållare för datum 3"/>
          <p:cNvSpPr>
            <a:spLocks noGrp="1"/>
          </p:cNvSpPr>
          <p:nvPr>
            <p:ph type="dt" sz="half" idx="10"/>
          </p:nvPr>
        </p:nvSpPr>
        <p:spPr/>
        <p:txBody>
          <a:bodyPr/>
          <a:lstStyle/>
          <a:p>
            <a:fld id="{D16F672A-22C2-4DD6-B832-D4E7E450A29F}"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pic>
        <p:nvPicPr>
          <p:cNvPr id="9" name="Bildobjekt 8" descr="SAV_Logo_cyan_RGB30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20271" y="6056641"/>
            <a:ext cx="1186491" cy="432000"/>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20622"/>
            <a:ext cx="12192000" cy="3879305"/>
          </a:xfrm>
          <a:prstGeom prst="rect">
            <a:avLst/>
          </a:prstGeom>
        </p:spPr>
      </p:pic>
      <p:sp>
        <p:nvSpPr>
          <p:cNvPr id="11" name="Rectangular Callout 10"/>
          <p:cNvSpPr/>
          <p:nvPr userDrawn="1"/>
        </p:nvSpPr>
        <p:spPr>
          <a:xfrm>
            <a:off x="12576720" y="3669027"/>
            <a:ext cx="1920000" cy="3918796"/>
          </a:xfrm>
          <a:prstGeom prst="wedgeRectCallout">
            <a:avLst>
              <a:gd name="adj1" fmla="val -60810"/>
              <a:gd name="adj2" fmla="val -20925"/>
            </a:avLst>
          </a:prstGeom>
          <a:solidFill>
            <a:srgbClr val="7F7F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We use a two-color headline system to highlight our rational and emotional side alike. The first line appears in blue (the rational side), the second line in orange (the emotional side) and the duality principle is reflected in the wording of the headline.</a:t>
            </a:r>
          </a:p>
          <a:p>
            <a:endParaRPr lang="en-US" sz="1333" b="1" dirty="0">
              <a:solidFill>
                <a:prstClr val="white"/>
              </a:solidFill>
            </a:endParaRPr>
          </a:p>
          <a:p>
            <a:r>
              <a:rPr lang="en-US" sz="1067" b="1" dirty="0">
                <a:solidFill>
                  <a:prstClr val="white"/>
                </a:solidFill>
              </a:rPr>
              <a:t>This system refers to the first page title only, all other headlines are blue.</a:t>
            </a:r>
          </a:p>
          <a:p>
            <a:endParaRPr lang="en-US" sz="1333" b="1" dirty="0">
              <a:solidFill>
                <a:prstClr val="white"/>
              </a:solidFill>
            </a:endParaRPr>
          </a:p>
          <a:p>
            <a:r>
              <a:rPr lang="en-US" sz="1067" dirty="0">
                <a:solidFill>
                  <a:prstClr val="white"/>
                </a:solidFill>
              </a:rPr>
              <a:t>Learn more about our verbal identity in the Sandvik Brand Identity Directives, which you can download at the Intranet &gt; home.sandvik.com/brand</a:t>
            </a:r>
          </a:p>
        </p:txBody>
      </p:sp>
    </p:spTree>
    <p:extLst/>
  </p:cSld>
  <p:clrMapOvr>
    <a:overrideClrMapping bg1="lt1" tx1="dk1" bg2="lt2" tx2="dk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Content Placeholder 2"/>
          <p:cNvSpPr txBox="1">
            <a:spLocks/>
          </p:cNvSpPr>
          <p:nvPr userDrawn="1"/>
        </p:nvSpPr>
        <p:spPr>
          <a:xfrm>
            <a:off x="480000" y="1680001"/>
            <a:ext cx="5327968" cy="1748999"/>
          </a:xfrm>
          <a:prstGeom prst="rect">
            <a:avLst/>
          </a:prstGeom>
        </p:spPr>
        <p:txBody>
          <a:bodyPr lIns="0" tIns="0" rIns="0" bIns="0"/>
          <a:lstStyle>
            <a:lvl1pPr marL="162000" indent="-162000" algn="l" defTabSz="914400" rtl="0" eaLnBrk="1" latinLnBrk="0" hangingPunct="1">
              <a:lnSpc>
                <a:spcPct val="108000"/>
              </a:lnSpc>
              <a:spcBef>
                <a:spcPts val="0"/>
              </a:spcBef>
              <a:spcAft>
                <a:spcPts val="700"/>
              </a:spcAft>
              <a:buFont typeface="Arial" panose="020B0604020202020204" pitchFamily="34" charset="0"/>
              <a:buChar char="•"/>
              <a:defRPr sz="1800" kern="1200">
                <a:solidFill>
                  <a:schemeClr val="tx1"/>
                </a:solidFill>
                <a:latin typeface="+mn-lt"/>
                <a:ea typeface="+mn-ea"/>
                <a:cs typeface="+mn-cs"/>
              </a:defRPr>
            </a:lvl1pPr>
            <a:lvl2pPr marL="540000" indent="-162000" algn="l" defTabSz="914400" rtl="0" eaLnBrk="1" latinLnBrk="0" hangingPunct="1">
              <a:lnSpc>
                <a:spcPct val="108000"/>
              </a:lnSpc>
              <a:spcBef>
                <a:spcPts val="0"/>
              </a:spcBef>
              <a:spcAft>
                <a:spcPts val="400"/>
              </a:spcAft>
              <a:buFont typeface="Arial" panose="020B0604020202020204" pitchFamily="34" charset="0"/>
              <a:buChar char="•"/>
              <a:defRPr sz="1600" kern="1200">
                <a:solidFill>
                  <a:schemeClr val="tx1"/>
                </a:solidFill>
                <a:latin typeface="+mn-lt"/>
                <a:ea typeface="+mn-ea"/>
                <a:cs typeface="+mn-cs"/>
              </a:defRPr>
            </a:lvl2pPr>
            <a:lvl3pPr marL="900000" indent="-162000" algn="l" defTabSz="914400" rtl="0" eaLnBrk="1" latinLnBrk="0" hangingPunct="1">
              <a:lnSpc>
                <a:spcPct val="108000"/>
              </a:lnSpc>
              <a:spcBef>
                <a:spcPts val="0"/>
              </a:spcBef>
              <a:spcAft>
                <a:spcPts val="300"/>
              </a:spcAft>
              <a:buFont typeface="Arial" panose="020B0604020202020204" pitchFamily="34" charset="0"/>
              <a:buChar char="•"/>
              <a:defRPr sz="1200" kern="1200">
                <a:solidFill>
                  <a:schemeClr val="tx1"/>
                </a:solidFill>
                <a:latin typeface="+mn-lt"/>
                <a:ea typeface="+mn-ea"/>
                <a:cs typeface="+mn-cs"/>
              </a:defRPr>
            </a:lvl3pPr>
            <a:lvl4pPr marL="1260000" indent="-162000" algn="l" defTabSz="914400" rtl="0" eaLnBrk="1" latinLnBrk="0" hangingPunct="1">
              <a:lnSpc>
                <a:spcPct val="108000"/>
              </a:lnSpc>
              <a:spcBef>
                <a:spcPts val="0"/>
              </a:spcBef>
              <a:spcAft>
                <a:spcPts val="300"/>
              </a:spcAft>
              <a:buFont typeface="Arial" panose="020B0604020202020204" pitchFamily="34" charset="0"/>
              <a:buChar char="•"/>
              <a:defRPr sz="1100" kern="1200">
                <a:solidFill>
                  <a:schemeClr val="tx1"/>
                </a:solidFill>
                <a:latin typeface="+mn-lt"/>
                <a:ea typeface="+mn-ea"/>
                <a:cs typeface="+mn-cs"/>
              </a:defRPr>
            </a:lvl4pPr>
            <a:lvl5pPr marL="1627200" indent="-158400" algn="l" defTabSz="914400" rtl="0" eaLnBrk="1" latinLnBrk="0" hangingPunct="1">
              <a:lnSpc>
                <a:spcPct val="108000"/>
              </a:lnSpc>
              <a:spcBef>
                <a:spcPts val="0"/>
              </a:spcBef>
              <a:spcAft>
                <a:spcPts val="240"/>
              </a:spcAft>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prstClr val="black"/>
                </a:solidFill>
              </a:rPr>
              <a:t>Sandvik’s objective is zero</a:t>
            </a:r>
            <a:br>
              <a:rPr lang="en-US" sz="2400" dirty="0">
                <a:solidFill>
                  <a:prstClr val="black"/>
                </a:solidFill>
              </a:rPr>
            </a:br>
            <a:r>
              <a:rPr lang="en-US" sz="2400" dirty="0">
                <a:solidFill>
                  <a:prstClr val="black"/>
                </a:solidFill>
              </a:rPr>
              <a:t>harm to our people, the environment we work in, our customers and </a:t>
            </a:r>
            <a:br>
              <a:rPr lang="en-US" sz="2400" dirty="0">
                <a:solidFill>
                  <a:prstClr val="black"/>
                </a:solidFill>
              </a:rPr>
            </a:br>
            <a:r>
              <a:rPr lang="en-US" sz="2400" dirty="0">
                <a:solidFill>
                  <a:prstClr val="black"/>
                </a:solidFill>
              </a:rPr>
              <a:t>our suppliers.</a:t>
            </a:r>
          </a:p>
        </p:txBody>
      </p:sp>
      <p:sp>
        <p:nvSpPr>
          <p:cNvPr id="3" name="Date Placeholder 2"/>
          <p:cNvSpPr>
            <a:spLocks noGrp="1"/>
          </p:cNvSpPr>
          <p:nvPr>
            <p:ph type="dt" sz="half" idx="10"/>
          </p:nvPr>
        </p:nvSpPr>
        <p:spPr/>
        <p:txBody>
          <a:bodyPr/>
          <a:lstStyle/>
          <a:p>
            <a:fld id="{519B61F5-90DB-401B-A64C-D2E08EE0A242}" type="datetime1">
              <a:rPr lang="en-US" smtClean="0">
                <a:solidFill>
                  <a:srgbClr val="7F7F7F"/>
                </a:solidFill>
              </a:rPr>
              <a:pPr/>
              <a:t>5/18/18</a:t>
            </a:fld>
            <a:endParaRPr lang="en-US" dirty="0">
              <a:solidFill>
                <a:srgbClr val="7F7F7F"/>
              </a:solidFill>
            </a:endParaRPr>
          </a:p>
        </p:txBody>
      </p:sp>
      <p:sp>
        <p:nvSpPr>
          <p:cNvPr id="4" name="Footer Placeholder 3"/>
          <p:cNvSpPr>
            <a:spLocks noGrp="1"/>
          </p:cNvSpPr>
          <p:nvPr>
            <p:ph type="ftr" sz="quarter" idx="11"/>
          </p:nvPr>
        </p:nvSpPr>
        <p:spPr/>
        <p:txBody>
          <a:bodyPr/>
          <a:lstStyle/>
          <a:p>
            <a:r>
              <a:rPr lang="en-US" dirty="0">
                <a:solidFill>
                  <a:srgbClr val="7F7F7F"/>
                </a:solidFill>
              </a:rPr>
              <a:t>SANDVIK: Title of presentation</a:t>
            </a:r>
          </a:p>
        </p:txBody>
      </p:sp>
      <p:sp>
        <p:nvSpPr>
          <p:cNvPr id="5" name="Slide Number Placehold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21" name="TextBox 20"/>
          <p:cNvSpPr txBox="1"/>
          <p:nvPr userDrawn="1"/>
        </p:nvSpPr>
        <p:spPr>
          <a:xfrm>
            <a:off x="357965" y="493495"/>
            <a:ext cx="11233248" cy="666786"/>
          </a:xfrm>
          <a:prstGeom prst="rect">
            <a:avLst/>
          </a:prstGeom>
          <a:noFill/>
        </p:spPr>
        <p:txBody>
          <a:bodyPr wrap="square" rtlCol="0">
            <a:spAutoFit/>
          </a:bodyPr>
          <a:lstStyle/>
          <a:p>
            <a:r>
              <a:rPr lang="en-US" sz="3733" dirty="0">
                <a:solidFill>
                  <a:srgbClr val="0099FF"/>
                </a:solidFill>
              </a:rPr>
              <a:t>SAFETY FIRST</a:t>
            </a:r>
          </a:p>
        </p:txBody>
      </p:sp>
      <p:sp>
        <p:nvSpPr>
          <p:cNvPr id="20" name="Platshållare för text 8"/>
          <p:cNvSpPr txBox="1">
            <a:spLocks/>
          </p:cNvSpPr>
          <p:nvPr userDrawn="1"/>
        </p:nvSpPr>
        <p:spPr>
          <a:xfrm>
            <a:off x="1199457" y="3845253"/>
            <a:ext cx="1073681" cy="736195"/>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PROTECTIVE   </a:t>
            </a:r>
            <a:br>
              <a:rPr lang="en-US" sz="1067" b="1" dirty="0">
                <a:solidFill>
                  <a:srgbClr val="333333"/>
                </a:solidFill>
              </a:rPr>
            </a:br>
            <a:r>
              <a:rPr lang="en-US" sz="1067" b="1" dirty="0">
                <a:solidFill>
                  <a:srgbClr val="333333"/>
                </a:solidFill>
              </a:rPr>
              <a:t> EQUIPMENT</a:t>
            </a:r>
          </a:p>
        </p:txBody>
      </p:sp>
      <p:sp>
        <p:nvSpPr>
          <p:cNvPr id="22" name="Platshållare för text 9"/>
          <p:cNvSpPr txBox="1">
            <a:spLocks/>
          </p:cNvSpPr>
          <p:nvPr userDrawn="1"/>
        </p:nvSpPr>
        <p:spPr>
          <a:xfrm>
            <a:off x="4837998" y="4793289"/>
            <a:ext cx="1025268" cy="741448"/>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ASSEMBLY</a:t>
            </a:r>
            <a:br>
              <a:rPr lang="en-US" sz="1067" b="1" dirty="0">
                <a:solidFill>
                  <a:srgbClr val="333333"/>
                </a:solidFill>
              </a:rPr>
            </a:br>
            <a:r>
              <a:rPr lang="en-US" sz="1067" b="1" dirty="0">
                <a:solidFill>
                  <a:srgbClr val="333333"/>
                </a:solidFill>
              </a:rPr>
              <a:t> POINT</a:t>
            </a:r>
          </a:p>
        </p:txBody>
      </p:sp>
      <p:sp>
        <p:nvSpPr>
          <p:cNvPr id="23" name="Platshållare för text 10"/>
          <p:cNvSpPr txBox="1">
            <a:spLocks/>
          </p:cNvSpPr>
          <p:nvPr userDrawn="1"/>
        </p:nvSpPr>
        <p:spPr>
          <a:xfrm>
            <a:off x="3013796" y="4793289"/>
            <a:ext cx="1073680" cy="741448"/>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EMERGENCY</a:t>
            </a:r>
            <a:br>
              <a:rPr lang="en-US" sz="1067" b="1" dirty="0">
                <a:solidFill>
                  <a:srgbClr val="333333"/>
                </a:solidFill>
              </a:rPr>
            </a:br>
            <a:r>
              <a:rPr lang="en-US" sz="1067" b="1" dirty="0">
                <a:solidFill>
                  <a:srgbClr val="333333"/>
                </a:solidFill>
              </a:rPr>
              <a:t> EXIT</a:t>
            </a:r>
          </a:p>
        </p:txBody>
      </p:sp>
      <p:sp>
        <p:nvSpPr>
          <p:cNvPr id="24" name="Platshållare för text 12"/>
          <p:cNvSpPr txBox="1">
            <a:spLocks/>
          </p:cNvSpPr>
          <p:nvPr userDrawn="1"/>
        </p:nvSpPr>
        <p:spPr>
          <a:xfrm>
            <a:off x="1197863" y="4793289"/>
            <a:ext cx="1070411" cy="741448"/>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EMERGENCY</a:t>
            </a:r>
            <a:br>
              <a:rPr lang="en-US" sz="1067" b="1" dirty="0">
                <a:solidFill>
                  <a:srgbClr val="333333"/>
                </a:solidFill>
              </a:rPr>
            </a:br>
            <a:r>
              <a:rPr lang="en-US" sz="1067" b="1" dirty="0">
                <a:solidFill>
                  <a:srgbClr val="333333"/>
                </a:solidFill>
              </a:rPr>
              <a:t> NUMBER</a:t>
            </a:r>
          </a:p>
        </p:txBody>
      </p:sp>
      <p:sp>
        <p:nvSpPr>
          <p:cNvPr id="25" name="Platshållare för text 13"/>
          <p:cNvSpPr txBox="1">
            <a:spLocks/>
          </p:cNvSpPr>
          <p:nvPr userDrawn="1"/>
        </p:nvSpPr>
        <p:spPr>
          <a:xfrm>
            <a:off x="4833924" y="3845253"/>
            <a:ext cx="938739" cy="736195"/>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ALARM</a:t>
            </a:r>
          </a:p>
        </p:txBody>
      </p:sp>
      <p:pic>
        <p:nvPicPr>
          <p:cNvPr id="26" name="Bildobjekt 20" descr="sandvik_ppt_safety_icon_alarm.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83403" y="3840000"/>
            <a:ext cx="741448" cy="741448"/>
          </a:xfrm>
          <a:prstGeom prst="rect">
            <a:avLst/>
          </a:prstGeom>
        </p:spPr>
      </p:pic>
      <p:pic>
        <p:nvPicPr>
          <p:cNvPr id="27" name="Bildobjekt 21" descr="sandvik_ppt_safety_icon_assembly.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87476" y="4793289"/>
            <a:ext cx="741448" cy="741448"/>
          </a:xfrm>
          <a:prstGeom prst="rect">
            <a:avLst/>
          </a:prstGeom>
        </p:spPr>
      </p:pic>
      <p:pic>
        <p:nvPicPr>
          <p:cNvPr id="28" name="Bildobjekt 22" descr="sandvik_ppt_safety_icon_equipment.png"/>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53935" y="3840000"/>
            <a:ext cx="741448" cy="741448"/>
          </a:xfrm>
          <a:prstGeom prst="rect">
            <a:avLst/>
          </a:prstGeom>
        </p:spPr>
      </p:pic>
      <p:pic>
        <p:nvPicPr>
          <p:cNvPr id="29" name="Bildobjekt 33" descr="sandvik_ppt_safety_icon_exit.pn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268273" y="4793289"/>
            <a:ext cx="741448" cy="741448"/>
          </a:xfrm>
          <a:prstGeom prst="rect">
            <a:avLst/>
          </a:prstGeom>
        </p:spPr>
      </p:pic>
      <p:pic>
        <p:nvPicPr>
          <p:cNvPr id="30" name="Bildobjekt 24" descr="sandvik_ppt_safety_icon_number.pn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56415" y="4793289"/>
            <a:ext cx="741448" cy="741448"/>
          </a:xfrm>
          <a:prstGeom prst="rect">
            <a:avLst/>
          </a:prstGeom>
        </p:spPr>
      </p:pic>
      <p:sp>
        <p:nvSpPr>
          <p:cNvPr id="31" name="Platshållare för text 10"/>
          <p:cNvSpPr txBox="1">
            <a:spLocks/>
          </p:cNvSpPr>
          <p:nvPr userDrawn="1"/>
        </p:nvSpPr>
        <p:spPr>
          <a:xfrm>
            <a:off x="3013796" y="3840789"/>
            <a:ext cx="1073680" cy="741448"/>
          </a:xfrm>
          <a:prstGeom prst="rect">
            <a:avLst/>
          </a:prstGeom>
          <a:noFill/>
        </p:spPr>
        <p:txBody>
          <a:bodyPr lIns="48000" rIns="48000" anchor="ctr" anchorCtr="0">
            <a:normAutofit/>
          </a:bodyPr>
          <a:lstStyle>
            <a:lvl1pPr marL="87313"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1pPr>
            <a:lvl2pPr marL="269875"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2pPr>
            <a:lvl3pPr marL="444500"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3pPr>
            <a:lvl4pPr marL="627063" indent="-88900"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4pPr>
            <a:lvl5pPr marL="808038" indent="-87313" algn="l" defTabSz="914400" rtl="0" eaLnBrk="1" latinLnBrk="0" hangingPunct="1">
              <a:lnSpc>
                <a:spcPts val="1800"/>
              </a:lnSpc>
              <a:spcBef>
                <a:spcPct val="20000"/>
              </a:spcBef>
              <a:buClr>
                <a:schemeClr val="accent6"/>
              </a:buClr>
              <a:buFont typeface="Arial" pitchFamily="34" charset="0"/>
              <a:buChar char="•"/>
              <a:defRPr sz="13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7FB4D3"/>
              </a:buClr>
              <a:buFont typeface="Arial" pitchFamily="34" charset="0"/>
              <a:buNone/>
            </a:pPr>
            <a:r>
              <a:rPr lang="en-US" sz="1067" b="1" dirty="0">
                <a:solidFill>
                  <a:srgbClr val="333333"/>
                </a:solidFill>
              </a:rPr>
              <a:t> FIRST AID </a:t>
            </a:r>
            <a:br>
              <a:rPr lang="en-US" sz="1067" b="1" dirty="0">
                <a:solidFill>
                  <a:srgbClr val="333333"/>
                </a:solidFill>
              </a:rPr>
            </a:br>
            <a:r>
              <a:rPr lang="en-US" sz="1067" b="1" dirty="0">
                <a:solidFill>
                  <a:srgbClr val="333333"/>
                </a:solidFill>
              </a:rPr>
              <a:t> KIT</a:t>
            </a:r>
          </a:p>
        </p:txBody>
      </p:sp>
      <p:sp>
        <p:nvSpPr>
          <p:cNvPr id="32" name="Rectangle 31"/>
          <p:cNvSpPr/>
          <p:nvPr userDrawn="1"/>
        </p:nvSpPr>
        <p:spPr>
          <a:xfrm>
            <a:off x="2268273" y="3844933"/>
            <a:ext cx="741448" cy="736195"/>
          </a:xfrm>
          <a:prstGeom prst="rect">
            <a:avLst/>
          </a:prstGeom>
          <a:solidFill>
            <a:srgbClr val="00B05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prstClr val="white"/>
              </a:solidFill>
            </a:endParaRPr>
          </a:p>
        </p:txBody>
      </p:sp>
      <p:cxnSp>
        <p:nvCxnSpPr>
          <p:cNvPr id="33" name="Straight Connector 32"/>
          <p:cNvCxnSpPr/>
          <p:nvPr userDrawn="1"/>
        </p:nvCxnSpPr>
        <p:spPr>
          <a:xfrm>
            <a:off x="2634723" y="3966425"/>
            <a:ext cx="0" cy="488601"/>
          </a:xfrm>
          <a:prstGeom prst="line">
            <a:avLst/>
          </a:prstGeom>
          <a:ln w="114300">
            <a:solidFill>
              <a:schemeClr val="bg1"/>
            </a:solidFill>
          </a:ln>
          <a:effectLst/>
        </p:spPr>
        <p:style>
          <a:lnRef idx="3">
            <a:schemeClr val="accent1"/>
          </a:lnRef>
          <a:fillRef idx="0">
            <a:schemeClr val="accent1"/>
          </a:fillRef>
          <a:effectRef idx="2">
            <a:schemeClr val="accent1"/>
          </a:effectRef>
          <a:fontRef idx="minor">
            <a:schemeClr val="tx1"/>
          </a:fontRef>
        </p:style>
      </p:cxnSp>
      <p:cxnSp>
        <p:nvCxnSpPr>
          <p:cNvPr id="35" name="Straight Connector 34"/>
          <p:cNvCxnSpPr/>
          <p:nvPr userDrawn="1"/>
        </p:nvCxnSpPr>
        <p:spPr>
          <a:xfrm rot="16200000">
            <a:off x="2638997" y="3966424"/>
            <a:ext cx="0" cy="488601"/>
          </a:xfrm>
          <a:prstGeom prst="line">
            <a:avLst/>
          </a:prstGeom>
          <a:ln w="114300">
            <a:solidFill>
              <a:schemeClr val="bg1"/>
            </a:solidFill>
          </a:ln>
          <a:effectLst/>
        </p:spPr>
        <p:style>
          <a:lnRef idx="3">
            <a:schemeClr val="accent1"/>
          </a:lnRef>
          <a:fillRef idx="0">
            <a:schemeClr val="accent1"/>
          </a:fillRef>
          <a:effectRef idx="2">
            <a:schemeClr val="accent1"/>
          </a:effectRef>
          <a:fontRef idx="minor">
            <a:schemeClr val="tx1"/>
          </a:fontRef>
        </p:style>
      </p:cxnSp>
      <p:pic>
        <p:nvPicPr>
          <p:cNvPr id="1027" name="Picture 3"/>
          <p:cNvPicPr>
            <a:picLocks noChangeAspect="1" noChangeArrowheads="1"/>
          </p:cNvPicPr>
          <p:nvPr userDrawn="1"/>
        </p:nvPicPr>
        <p:blipFill rotWithShape="1">
          <a:blip r:embed="rId7" cstate="screen">
            <a:extLst>
              <a:ext uri="{28A0092B-C50C-407E-A947-70E740481C1C}">
                <a14:useLocalDpi xmlns:a14="http://schemas.microsoft.com/office/drawing/2010/main"/>
              </a:ext>
            </a:extLst>
          </a:blip>
          <a:srcRect l="10082" t="6562" r="10404" b="28899"/>
          <a:stretch/>
        </p:blipFill>
        <p:spPr bwMode="auto">
          <a:xfrm>
            <a:off x="6528621" y="0"/>
            <a:ext cx="566338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p:cSld name="Agenda cyan">
    <p:bg>
      <p:bgPr>
        <a:solidFill>
          <a:schemeClr val="accent1"/>
        </a:solidFill>
        <a:effectLst/>
      </p:bgPr>
    </p:bg>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lvl1pPr>
              <a:defRPr>
                <a:solidFill>
                  <a:schemeClr val="bg1"/>
                </a:solidFill>
              </a:defRPr>
            </a:lvl1pPr>
          </a:lstStyle>
          <a:p>
            <a:r>
              <a:rPr lang="en-US" noProof="0" dirty="0"/>
              <a:t>Agenda for today</a:t>
            </a:r>
          </a:p>
        </p:txBody>
      </p:sp>
      <p:sp>
        <p:nvSpPr>
          <p:cNvPr id="4" name="Platshållare för datum 3"/>
          <p:cNvSpPr>
            <a:spLocks noGrp="1"/>
          </p:cNvSpPr>
          <p:nvPr>
            <p:ph type="dt" sz="half" idx="10"/>
          </p:nvPr>
        </p:nvSpPr>
        <p:spPr/>
        <p:txBody>
          <a:bodyPr/>
          <a:lstStyle>
            <a:lvl1pPr>
              <a:defRPr>
                <a:solidFill>
                  <a:schemeClr val="bg1"/>
                </a:solidFill>
              </a:defRPr>
            </a:lvl1pPr>
          </a:lstStyle>
          <a:p>
            <a:fld id="{F0879A06-EAF7-4EC6-A444-8258C5159BF5}" type="datetime1">
              <a:rPr lang="en-US" smtClean="0">
                <a:solidFill>
                  <a:prstClr val="white"/>
                </a:solidFill>
              </a:rPr>
              <a:pPr/>
              <a:t>5/18/18</a:t>
            </a:fld>
            <a:endParaRPr lang="en-US" dirty="0">
              <a:solidFill>
                <a:prstClr val="white"/>
              </a:solidFill>
            </a:endParaRPr>
          </a:p>
        </p:txBody>
      </p:sp>
      <p:sp>
        <p:nvSpPr>
          <p:cNvPr id="5" name="Platshållare för sidfot 4"/>
          <p:cNvSpPr>
            <a:spLocks noGrp="1"/>
          </p:cNvSpPr>
          <p:nvPr>
            <p:ph type="ftr" sz="quarter" idx="11"/>
          </p:nvPr>
        </p:nvSpPr>
        <p:spPr/>
        <p:txBody>
          <a:bodyPr/>
          <a:lstStyle>
            <a:lvl1pPr>
              <a:defRPr>
                <a:solidFill>
                  <a:schemeClr val="bg1"/>
                </a:solidFill>
              </a:defRPr>
            </a:lvl1pPr>
          </a:lstStyle>
          <a:p>
            <a:r>
              <a:rPr lang="en-US" dirty="0">
                <a:solidFill>
                  <a:prstClr val="white"/>
                </a:solidFill>
              </a:rPr>
              <a:t>SANDVIK: Title of presentation</a:t>
            </a:r>
          </a:p>
        </p:txBody>
      </p:sp>
      <p:sp>
        <p:nvSpPr>
          <p:cNvPr id="6" name="Platshållare för bildnummer 5"/>
          <p:cNvSpPr>
            <a:spLocks noGrp="1"/>
          </p:cNvSpPr>
          <p:nvPr>
            <p:ph type="sldNum" sz="quarter" idx="12"/>
          </p:nvPr>
        </p:nvSpPr>
        <p:spPr/>
        <p:txBody>
          <a:bodyPr/>
          <a:lstStyle>
            <a:lvl1pPr>
              <a:defRPr>
                <a:solidFill>
                  <a:schemeClr val="bg1"/>
                </a:solidFill>
              </a:defRPr>
            </a:lvl1pPr>
          </a:lstStyle>
          <a:p>
            <a:fld id="{469B62F1-B431-48B6-8270-02431A1685B7}" type="slidenum">
              <a:rPr lang="en-US" smtClean="0">
                <a:solidFill>
                  <a:prstClr val="white"/>
                </a:solidFill>
              </a:rPr>
              <a:pPr/>
              <a:t>‹#›</a:t>
            </a:fld>
            <a:endParaRPr lang="en-US" dirty="0">
              <a:solidFill>
                <a:prstClr val="white"/>
              </a:solidFill>
            </a:endParaRPr>
          </a:p>
        </p:txBody>
      </p:sp>
      <p:sp>
        <p:nvSpPr>
          <p:cNvPr id="10" name="Platshållare för text 9"/>
          <p:cNvSpPr>
            <a:spLocks noGrp="1"/>
          </p:cNvSpPr>
          <p:nvPr>
            <p:ph type="body" sz="quarter" idx="13" hasCustomPrompt="1"/>
          </p:nvPr>
        </p:nvSpPr>
        <p:spPr>
          <a:xfrm>
            <a:off x="480000" y="1440000"/>
            <a:ext cx="11232000" cy="360000"/>
          </a:xfrm>
        </p:spPr>
        <p:txBody>
          <a:bodyPr>
            <a:noAutofit/>
          </a:bodyPr>
          <a:lstStyle>
            <a:lvl1pPr marL="0" indent="0">
              <a:lnSpc>
                <a:spcPct val="100000"/>
              </a:lnSpc>
              <a:buNone/>
              <a:defRPr sz="2400" b="0" cap="all" baseline="0">
                <a:solidFill>
                  <a:schemeClr val="bg1"/>
                </a:solidFill>
              </a:defRPr>
            </a:lvl1pPr>
          </a:lstStyle>
          <a:p>
            <a:pPr lvl="0"/>
            <a:r>
              <a:rPr lang="en-US" noProof="0" dirty="0"/>
              <a:t>Subheading (if needed)</a:t>
            </a:r>
          </a:p>
        </p:txBody>
      </p:sp>
      <p:pic>
        <p:nvPicPr>
          <p:cNvPr id="11" name="Bildobjekt 10" descr="SAV_Logo_white_RGB30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37117" y="6072000"/>
            <a:ext cx="1186492" cy="432000"/>
          </a:xfrm>
          <a:prstGeom prst="rect">
            <a:avLst/>
          </a:prstGeom>
        </p:spPr>
      </p:pic>
      <p:sp>
        <p:nvSpPr>
          <p:cNvPr id="13" name="Platshållare för text 12"/>
          <p:cNvSpPr>
            <a:spLocks noGrp="1"/>
          </p:cNvSpPr>
          <p:nvPr>
            <p:ph type="body" sz="quarter" idx="14" hasCustomPrompt="1"/>
          </p:nvPr>
        </p:nvSpPr>
        <p:spPr>
          <a:xfrm>
            <a:off x="480000" y="2040000"/>
            <a:ext cx="11232000" cy="3792000"/>
          </a:xfrm>
        </p:spPr>
        <p:txBody>
          <a:bodyPr/>
          <a:lstStyle>
            <a:lvl1pPr>
              <a:buClr>
                <a:schemeClr val="bg1"/>
              </a:buClr>
              <a:defRPr>
                <a:solidFill>
                  <a:schemeClr val="bg1"/>
                </a:solidFill>
              </a:defRPr>
            </a:lvl1pPr>
            <a:lvl2pPr marL="719982" indent="-215995">
              <a:buClr>
                <a:schemeClr val="bg1"/>
              </a:buClr>
              <a:buFont typeface="Arial" panose="020B0604020202020204" pitchFamily="34" charset="0"/>
              <a:buChar cha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p:txBody>
      </p:sp>
    </p:spTree>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Agenda orange">
    <p:bg>
      <p:bgPr>
        <a:solidFill>
          <a:schemeClr val="accent2"/>
        </a:solidFill>
        <a:effectLst/>
      </p:bgPr>
    </p:bg>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lvl1pPr>
              <a:defRPr>
                <a:solidFill>
                  <a:schemeClr val="bg1"/>
                </a:solidFill>
              </a:defRPr>
            </a:lvl1pPr>
          </a:lstStyle>
          <a:p>
            <a:r>
              <a:rPr lang="en-US" noProof="0" dirty="0"/>
              <a:t>Agenda for today</a:t>
            </a:r>
          </a:p>
        </p:txBody>
      </p:sp>
      <p:sp>
        <p:nvSpPr>
          <p:cNvPr id="4" name="Platshållare för datum 3"/>
          <p:cNvSpPr>
            <a:spLocks noGrp="1"/>
          </p:cNvSpPr>
          <p:nvPr>
            <p:ph type="dt" sz="half" idx="10"/>
          </p:nvPr>
        </p:nvSpPr>
        <p:spPr/>
        <p:txBody>
          <a:bodyPr/>
          <a:lstStyle>
            <a:lvl1pPr>
              <a:defRPr>
                <a:solidFill>
                  <a:schemeClr val="bg1"/>
                </a:solidFill>
              </a:defRPr>
            </a:lvl1pPr>
          </a:lstStyle>
          <a:p>
            <a:fld id="{FE2DA2F3-4AA8-4350-8324-EDE8AF0B4FF2}" type="datetime1">
              <a:rPr lang="en-US" smtClean="0">
                <a:solidFill>
                  <a:prstClr val="white"/>
                </a:solidFill>
              </a:rPr>
              <a:pPr/>
              <a:t>5/18/18</a:t>
            </a:fld>
            <a:endParaRPr lang="en-US" dirty="0">
              <a:solidFill>
                <a:prstClr val="white"/>
              </a:solidFill>
            </a:endParaRPr>
          </a:p>
        </p:txBody>
      </p:sp>
      <p:sp>
        <p:nvSpPr>
          <p:cNvPr id="5" name="Platshållare för sidfot 4"/>
          <p:cNvSpPr>
            <a:spLocks noGrp="1"/>
          </p:cNvSpPr>
          <p:nvPr>
            <p:ph type="ftr" sz="quarter" idx="11"/>
          </p:nvPr>
        </p:nvSpPr>
        <p:spPr/>
        <p:txBody>
          <a:bodyPr/>
          <a:lstStyle>
            <a:lvl1pPr>
              <a:defRPr>
                <a:solidFill>
                  <a:schemeClr val="bg1"/>
                </a:solidFill>
              </a:defRPr>
            </a:lvl1pPr>
          </a:lstStyle>
          <a:p>
            <a:r>
              <a:rPr lang="en-US" dirty="0">
                <a:solidFill>
                  <a:prstClr val="white"/>
                </a:solidFill>
              </a:rPr>
              <a:t>SANDVIK: Title of presentation</a:t>
            </a:r>
          </a:p>
        </p:txBody>
      </p:sp>
      <p:sp>
        <p:nvSpPr>
          <p:cNvPr id="6" name="Platshållare för bildnummer 5"/>
          <p:cNvSpPr>
            <a:spLocks noGrp="1"/>
          </p:cNvSpPr>
          <p:nvPr>
            <p:ph type="sldNum" sz="quarter" idx="12"/>
          </p:nvPr>
        </p:nvSpPr>
        <p:spPr/>
        <p:txBody>
          <a:bodyPr/>
          <a:lstStyle>
            <a:lvl1pPr>
              <a:defRPr>
                <a:solidFill>
                  <a:schemeClr val="bg1"/>
                </a:solidFill>
              </a:defRPr>
            </a:lvl1pPr>
          </a:lstStyle>
          <a:p>
            <a:fld id="{469B62F1-B431-48B6-8270-02431A1685B7}" type="slidenum">
              <a:rPr lang="en-US" smtClean="0">
                <a:solidFill>
                  <a:prstClr val="white"/>
                </a:solidFill>
              </a:rPr>
              <a:pPr/>
              <a:t>‹#›</a:t>
            </a:fld>
            <a:endParaRPr lang="en-US" dirty="0">
              <a:solidFill>
                <a:prstClr val="white"/>
              </a:solidFill>
            </a:endParaRPr>
          </a:p>
        </p:txBody>
      </p:sp>
      <p:sp>
        <p:nvSpPr>
          <p:cNvPr id="10" name="Platshållare för text 9"/>
          <p:cNvSpPr>
            <a:spLocks noGrp="1"/>
          </p:cNvSpPr>
          <p:nvPr>
            <p:ph type="body" sz="quarter" idx="13" hasCustomPrompt="1"/>
          </p:nvPr>
        </p:nvSpPr>
        <p:spPr>
          <a:xfrm>
            <a:off x="480000" y="1440000"/>
            <a:ext cx="11232000" cy="360000"/>
          </a:xfrm>
        </p:spPr>
        <p:txBody>
          <a:bodyPr>
            <a:noAutofit/>
          </a:bodyPr>
          <a:lstStyle>
            <a:lvl1pPr marL="0" indent="0">
              <a:lnSpc>
                <a:spcPct val="100000"/>
              </a:lnSpc>
              <a:buNone/>
              <a:defRPr sz="2400" b="0" cap="all" baseline="0">
                <a:solidFill>
                  <a:schemeClr val="bg1"/>
                </a:solidFill>
              </a:defRPr>
            </a:lvl1pPr>
          </a:lstStyle>
          <a:p>
            <a:pPr lvl="0"/>
            <a:r>
              <a:rPr lang="en-US" noProof="0" dirty="0"/>
              <a:t>Subheading (if needed)</a:t>
            </a:r>
          </a:p>
        </p:txBody>
      </p:sp>
      <p:pic>
        <p:nvPicPr>
          <p:cNvPr id="11" name="Bildobjekt 10" descr="SAV_Logo_white_RGB30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37117" y="6072000"/>
            <a:ext cx="1186492" cy="432000"/>
          </a:xfrm>
          <a:prstGeom prst="rect">
            <a:avLst/>
          </a:prstGeom>
        </p:spPr>
      </p:pic>
      <p:sp>
        <p:nvSpPr>
          <p:cNvPr id="13" name="Platshållare för text 12"/>
          <p:cNvSpPr>
            <a:spLocks noGrp="1"/>
          </p:cNvSpPr>
          <p:nvPr>
            <p:ph type="body" sz="quarter" idx="14" hasCustomPrompt="1"/>
          </p:nvPr>
        </p:nvSpPr>
        <p:spPr>
          <a:xfrm>
            <a:off x="480000" y="2040000"/>
            <a:ext cx="11232000" cy="3792000"/>
          </a:xfrm>
        </p:spPr>
        <p:txBody>
          <a:bodyPr/>
          <a:lstStyle>
            <a:lvl1pPr>
              <a:buClr>
                <a:schemeClr val="bg1"/>
              </a:buClr>
              <a:defRPr>
                <a:solidFill>
                  <a:schemeClr val="bg1"/>
                </a:solidFill>
              </a:defRPr>
            </a:lvl1pPr>
            <a:lvl2pPr marL="719982" indent="-215995">
              <a:buClr>
                <a:schemeClr val="bg1"/>
              </a:buClr>
              <a:buFont typeface="Arial" panose="020B0604020202020204" pitchFamily="34" charset="0"/>
              <a:buChar char="−"/>
              <a:defRPr>
                <a:solidFill>
                  <a:schemeClr val="bg1"/>
                </a:solidFill>
              </a:defRPr>
            </a:lvl2pPr>
            <a:lvl3pPr marL="983975" indent="0">
              <a:buNone/>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p:txBody>
      </p:sp>
    </p:spTree>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Chapter divider orange">
    <p:bg>
      <p:bgPr>
        <a:solidFill>
          <a:schemeClr val="accent2"/>
        </a:solidFill>
        <a:effectLst/>
      </p:bgPr>
    </p:bg>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1680000"/>
            <a:ext cx="11232000" cy="1440000"/>
          </a:xfrm>
        </p:spPr>
        <p:txBody>
          <a:bodyPr anchor="t">
            <a:noAutofit/>
          </a:bodyPr>
          <a:lstStyle>
            <a:lvl1pPr algn="l">
              <a:lnSpc>
                <a:spcPct val="100000"/>
              </a:lnSpc>
              <a:spcAft>
                <a:spcPts val="933"/>
              </a:spcAft>
              <a:defRPr sz="6400" b="0" cap="all">
                <a:solidFill>
                  <a:schemeClr val="bg1"/>
                </a:solidFill>
              </a:defRPr>
            </a:lvl1pPr>
          </a:lstStyle>
          <a:p>
            <a:r>
              <a:rPr lang="en-US" noProof="0" dirty="0"/>
              <a:t>Divider slide, one line</a:t>
            </a:r>
          </a:p>
        </p:txBody>
      </p:sp>
      <p:sp>
        <p:nvSpPr>
          <p:cNvPr id="4" name="Platshållare för datum 3"/>
          <p:cNvSpPr>
            <a:spLocks noGrp="1"/>
          </p:cNvSpPr>
          <p:nvPr>
            <p:ph type="dt" sz="half" idx="10"/>
          </p:nvPr>
        </p:nvSpPr>
        <p:spPr/>
        <p:txBody>
          <a:bodyPr/>
          <a:lstStyle>
            <a:lvl1pPr>
              <a:defRPr>
                <a:solidFill>
                  <a:schemeClr val="bg1"/>
                </a:solidFill>
              </a:defRPr>
            </a:lvl1pPr>
          </a:lstStyle>
          <a:p>
            <a:fld id="{BE171C09-F294-48F0-98F0-E231882A15E0}" type="datetime1">
              <a:rPr lang="en-US" smtClean="0">
                <a:solidFill>
                  <a:prstClr val="white"/>
                </a:solidFill>
              </a:rPr>
              <a:pPr/>
              <a:t>5/18/18</a:t>
            </a:fld>
            <a:endParaRPr lang="en-US" dirty="0">
              <a:solidFill>
                <a:prstClr val="white"/>
              </a:solidFill>
            </a:endParaRPr>
          </a:p>
        </p:txBody>
      </p:sp>
      <p:sp>
        <p:nvSpPr>
          <p:cNvPr id="5" name="Platshållare för sidfot 4"/>
          <p:cNvSpPr>
            <a:spLocks noGrp="1"/>
          </p:cNvSpPr>
          <p:nvPr>
            <p:ph type="ftr" sz="quarter" idx="11"/>
          </p:nvPr>
        </p:nvSpPr>
        <p:spPr/>
        <p:txBody>
          <a:bodyPr/>
          <a:lstStyle>
            <a:lvl1pPr>
              <a:defRPr>
                <a:solidFill>
                  <a:schemeClr val="bg1"/>
                </a:solidFill>
              </a:defRPr>
            </a:lvl1pPr>
          </a:lstStyle>
          <a:p>
            <a:r>
              <a:rPr lang="en-US" dirty="0">
                <a:solidFill>
                  <a:prstClr val="white"/>
                </a:solidFill>
              </a:rPr>
              <a:t>SANDVIK: Title of presentation</a:t>
            </a:r>
          </a:p>
        </p:txBody>
      </p:sp>
      <p:sp>
        <p:nvSpPr>
          <p:cNvPr id="6" name="Platshållare för bildnummer 5"/>
          <p:cNvSpPr>
            <a:spLocks noGrp="1"/>
          </p:cNvSpPr>
          <p:nvPr>
            <p:ph type="sldNum" sz="quarter" idx="12"/>
          </p:nvPr>
        </p:nvSpPr>
        <p:spPr/>
        <p:txBody>
          <a:bodyPr/>
          <a:lstStyle>
            <a:lvl1pPr>
              <a:defRPr>
                <a:solidFill>
                  <a:schemeClr val="bg1"/>
                </a:solidFill>
              </a:defRPr>
            </a:lvl1pPr>
          </a:lstStyle>
          <a:p>
            <a:fld id="{469B62F1-B431-48B6-8270-02431A1685B7}" type="slidenum">
              <a:rPr lang="en-US" smtClean="0">
                <a:solidFill>
                  <a:prstClr val="white"/>
                </a:solidFill>
              </a:rPr>
              <a:pPr/>
              <a:t>‹#›</a:t>
            </a:fld>
            <a:endParaRPr lang="en-US" dirty="0">
              <a:solidFill>
                <a:prstClr val="white"/>
              </a:solidFill>
            </a:endParaRPr>
          </a:p>
        </p:txBody>
      </p:sp>
      <p:pic>
        <p:nvPicPr>
          <p:cNvPr id="8" name="Bildobjekt 7" descr="SAV_Logo_white_RGB30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37117" y="6072000"/>
            <a:ext cx="1186492" cy="432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28736" y="2468894"/>
            <a:ext cx="12720736" cy="3743021"/>
          </a:xfrm>
          <a:prstGeom prst="rect">
            <a:avLst/>
          </a:prstGeom>
        </p:spPr>
      </p:pic>
    </p:spTree>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Chapter divider blue">
    <p:bg>
      <p:bgPr>
        <a:solidFill>
          <a:schemeClr val="accent1"/>
        </a:solidFill>
        <a:effectLst/>
      </p:bgPr>
    </p:bg>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4080000"/>
            <a:ext cx="11232000" cy="1920000"/>
          </a:xfrm>
        </p:spPr>
        <p:txBody>
          <a:bodyPr anchor="t">
            <a:noAutofit/>
          </a:bodyPr>
          <a:lstStyle>
            <a:lvl1pPr algn="l">
              <a:lnSpc>
                <a:spcPct val="100000"/>
              </a:lnSpc>
              <a:spcAft>
                <a:spcPts val="933"/>
              </a:spcAft>
              <a:defRPr sz="6400" b="0" cap="all">
                <a:solidFill>
                  <a:schemeClr val="bg1"/>
                </a:solidFill>
              </a:defRPr>
            </a:lvl1pPr>
          </a:lstStyle>
          <a:p>
            <a:r>
              <a:rPr lang="en-US" noProof="0" dirty="0"/>
              <a:t>Divider slide,</a:t>
            </a:r>
            <a:br>
              <a:rPr lang="en-US" noProof="0" dirty="0"/>
            </a:br>
            <a:r>
              <a:rPr lang="en-US" noProof="0" dirty="0"/>
              <a:t>text over two lines</a:t>
            </a:r>
          </a:p>
        </p:txBody>
      </p:sp>
      <p:sp>
        <p:nvSpPr>
          <p:cNvPr id="4" name="Platshållare för datum 3"/>
          <p:cNvSpPr>
            <a:spLocks noGrp="1"/>
          </p:cNvSpPr>
          <p:nvPr>
            <p:ph type="dt" sz="half" idx="10"/>
          </p:nvPr>
        </p:nvSpPr>
        <p:spPr/>
        <p:txBody>
          <a:bodyPr/>
          <a:lstStyle>
            <a:lvl1pPr>
              <a:defRPr>
                <a:solidFill>
                  <a:schemeClr val="bg1"/>
                </a:solidFill>
              </a:defRPr>
            </a:lvl1pPr>
          </a:lstStyle>
          <a:p>
            <a:fld id="{E03E505D-A21F-4E59-9FEC-31B1E2CDF3A8}" type="datetime1">
              <a:rPr lang="en-US" smtClean="0">
                <a:solidFill>
                  <a:prstClr val="white"/>
                </a:solidFill>
              </a:rPr>
              <a:pPr/>
              <a:t>5/18/18</a:t>
            </a:fld>
            <a:endParaRPr lang="en-US" dirty="0">
              <a:solidFill>
                <a:prstClr val="white"/>
              </a:solidFill>
            </a:endParaRPr>
          </a:p>
        </p:txBody>
      </p:sp>
      <p:sp>
        <p:nvSpPr>
          <p:cNvPr id="5" name="Platshållare för sidfot 4"/>
          <p:cNvSpPr>
            <a:spLocks noGrp="1"/>
          </p:cNvSpPr>
          <p:nvPr>
            <p:ph type="ftr" sz="quarter" idx="11"/>
          </p:nvPr>
        </p:nvSpPr>
        <p:spPr/>
        <p:txBody>
          <a:bodyPr/>
          <a:lstStyle>
            <a:lvl1pPr>
              <a:defRPr>
                <a:solidFill>
                  <a:schemeClr val="bg1"/>
                </a:solidFill>
              </a:defRPr>
            </a:lvl1pPr>
          </a:lstStyle>
          <a:p>
            <a:r>
              <a:rPr lang="en-US" dirty="0">
                <a:solidFill>
                  <a:prstClr val="white"/>
                </a:solidFill>
              </a:rPr>
              <a:t>SANDVIK: Title of presentation</a:t>
            </a:r>
          </a:p>
        </p:txBody>
      </p:sp>
      <p:sp>
        <p:nvSpPr>
          <p:cNvPr id="6" name="Platshållare för bildnummer 5"/>
          <p:cNvSpPr>
            <a:spLocks noGrp="1"/>
          </p:cNvSpPr>
          <p:nvPr>
            <p:ph type="sldNum" sz="quarter" idx="12"/>
          </p:nvPr>
        </p:nvSpPr>
        <p:spPr/>
        <p:txBody>
          <a:bodyPr/>
          <a:lstStyle>
            <a:lvl1pPr>
              <a:defRPr>
                <a:solidFill>
                  <a:schemeClr val="bg1"/>
                </a:solidFill>
              </a:defRPr>
            </a:lvl1pPr>
          </a:lstStyle>
          <a:p>
            <a:fld id="{469B62F1-B431-48B6-8270-02431A1685B7}" type="slidenum">
              <a:rPr lang="en-US" smtClean="0">
                <a:solidFill>
                  <a:prstClr val="white"/>
                </a:solidFill>
              </a:rPr>
              <a:pPr/>
              <a:t>‹#›</a:t>
            </a:fld>
            <a:endParaRPr lang="en-US" dirty="0">
              <a:solidFill>
                <a:prstClr val="white"/>
              </a:solidFill>
            </a:endParaRPr>
          </a:p>
        </p:txBody>
      </p:sp>
      <p:pic>
        <p:nvPicPr>
          <p:cNvPr id="8" name="Bildobjekt 7" descr="SAV_Logo_white_RGB300.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37117" y="6072000"/>
            <a:ext cx="1186492" cy="432000"/>
          </a:xfrm>
          <a:prstGeom prst="rect">
            <a:avLst/>
          </a:prstGeom>
        </p:spPr>
      </p:pic>
      <p:pic>
        <p:nvPicPr>
          <p:cNvPr id="11" name="Bildobjekt 10"/>
          <p:cNvPicPr>
            <a:picLocks noChangeAspect="1"/>
          </p:cNvPicPr>
          <p:nvPr/>
        </p:nvPicPr>
        <p:blipFill rotWithShape="1">
          <a:blip r:embed="rId3" cstate="screen">
            <a:extLst>
              <a:ext uri="{28A0092B-C50C-407E-A947-70E740481C1C}">
                <a14:useLocalDpi xmlns:a14="http://schemas.microsoft.com/office/drawing/2010/main"/>
              </a:ext>
            </a:extLst>
          </a:blip>
          <a:srcRect r="7637"/>
          <a:stretch/>
        </p:blipFill>
        <p:spPr>
          <a:xfrm>
            <a:off x="0" y="960000"/>
            <a:ext cx="12192000" cy="3072123"/>
          </a:xfrm>
          <a:prstGeom prst="rect">
            <a:avLst/>
          </a:prstGeom>
        </p:spPr>
      </p:pic>
    </p:spTree>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11232000" cy="480000"/>
          </a:xfrm>
        </p:spPr>
        <p:txBody>
          <a:bodyPr/>
          <a:lstStyle>
            <a:lvl1pPr>
              <a:defRPr/>
            </a:lvl1pPr>
          </a:lstStyle>
          <a:p>
            <a:r>
              <a:rPr lang="en-US" noProof="0" dirty="0"/>
              <a:t>Headline one line</a:t>
            </a:r>
          </a:p>
        </p:txBody>
      </p:sp>
      <p:sp>
        <p:nvSpPr>
          <p:cNvPr id="3" name="Platshållare för innehåll 2"/>
          <p:cNvSpPr>
            <a:spLocks noGrp="1"/>
          </p:cNvSpPr>
          <p:nvPr>
            <p:ph idx="1" hasCustomPrompt="1"/>
          </p:nvPr>
        </p:nvSpPr>
        <p:spPr/>
        <p:txBody>
          <a:bodyPr/>
          <a:lstStyle>
            <a:lvl1pPr>
              <a:buClr>
                <a:schemeClr val="tx1"/>
              </a:buClr>
              <a:defRPr/>
            </a:lvl1pPr>
            <a:lvl2pPr marL="719982" indent="-215995">
              <a:buClr>
                <a:schemeClr val="tx1"/>
              </a:buClr>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4" name="Platshållare för datum 3"/>
          <p:cNvSpPr>
            <a:spLocks noGrp="1"/>
          </p:cNvSpPr>
          <p:nvPr>
            <p:ph type="dt" sz="half" idx="10"/>
          </p:nvPr>
        </p:nvSpPr>
        <p:spPr/>
        <p:txBody>
          <a:bodyPr/>
          <a:lstStyle/>
          <a:p>
            <a:fld id="{C29E6C7A-CD18-4FE5-9CB6-16EC811B9DFD}"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3 Image 02">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7248128" y="3573016"/>
            <a:ext cx="4319985" cy="2007670"/>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Picture Placeholder 24"/>
          <p:cNvSpPr>
            <a:spLocks noGrp="1"/>
          </p:cNvSpPr>
          <p:nvPr>
            <p:ph type="pic" sz="quarter" idx="16"/>
          </p:nvPr>
        </p:nvSpPr>
        <p:spPr>
          <a:xfrm>
            <a:off x="7247268" y="1196752"/>
            <a:ext cx="4320845" cy="1950720"/>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10" name="Text Placeholder 4"/>
          <p:cNvSpPr>
            <a:spLocks noGrp="1"/>
          </p:cNvSpPr>
          <p:nvPr>
            <p:ph type="body" sz="quarter" idx="18" hasCustomPrompt="1"/>
          </p:nvPr>
        </p:nvSpPr>
        <p:spPr>
          <a:xfrm>
            <a:off x="623397" y="1196980"/>
            <a:ext cx="6193332"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6193330"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0046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 and content - subhead">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11232000" cy="480000"/>
          </a:xfrm>
        </p:spPr>
        <p:txBody>
          <a:bodyPr/>
          <a:lstStyle>
            <a:lvl1pPr>
              <a:defRPr/>
            </a:lvl1pPr>
          </a:lstStyle>
          <a:p>
            <a:r>
              <a:rPr lang="en-US" noProof="0" dirty="0"/>
              <a:t>Headline one line</a:t>
            </a:r>
          </a:p>
        </p:txBody>
      </p:sp>
      <p:sp>
        <p:nvSpPr>
          <p:cNvPr id="3" name="Platshållare för innehåll 2"/>
          <p:cNvSpPr>
            <a:spLocks noGrp="1"/>
          </p:cNvSpPr>
          <p:nvPr>
            <p:ph idx="1" hasCustomPrompt="1"/>
          </p:nvPr>
        </p:nvSpPr>
        <p:spPr>
          <a:xfrm>
            <a:off x="480000" y="2040000"/>
            <a:ext cx="11232000" cy="3792000"/>
          </a:xfrm>
        </p:spPr>
        <p:txBody>
          <a:bodyPr/>
          <a:lstStyle>
            <a:lvl1pPr>
              <a:buClr>
                <a:schemeClr val="tx1"/>
              </a:buClr>
              <a:defRPr/>
            </a:lvl1pPr>
            <a:lvl2pPr marL="719982" indent="-215995">
              <a:buClr>
                <a:schemeClr val="tx1"/>
              </a:buClr>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4" name="Platshållare för datum 3"/>
          <p:cNvSpPr>
            <a:spLocks noGrp="1"/>
          </p:cNvSpPr>
          <p:nvPr>
            <p:ph type="dt" sz="half" idx="10"/>
          </p:nvPr>
        </p:nvSpPr>
        <p:spPr/>
        <p:txBody>
          <a:bodyPr/>
          <a:lstStyle/>
          <a:p>
            <a:fld id="{9567CFF2-0FC3-45CF-A5BF-BAC9AD3AD346}"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11"/>
          </p:nvPr>
        </p:nvSpPr>
        <p:spPr/>
        <p:txBody>
          <a:bodyPr/>
          <a:lstStyle/>
          <a:p>
            <a:r>
              <a:rPr lang="en-US" dirty="0">
                <a:solidFill>
                  <a:srgbClr val="7F7F7F"/>
                </a:solidFill>
              </a:rPr>
              <a:t>SANDVIK: Title of presentation</a:t>
            </a:r>
          </a:p>
        </p:txBody>
      </p:sp>
      <p:sp>
        <p:nvSpPr>
          <p:cNvPr id="6" name="Platshållare för bildnummer 5"/>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latshållare för text 7"/>
          <p:cNvSpPr>
            <a:spLocks noGrp="1"/>
          </p:cNvSpPr>
          <p:nvPr>
            <p:ph type="body" sz="quarter" idx="13" hasCustomPrompt="1"/>
          </p:nvPr>
        </p:nvSpPr>
        <p:spPr>
          <a:xfrm>
            <a:off x="480000" y="1440000"/>
            <a:ext cx="11232000" cy="360000"/>
          </a:xfrm>
        </p:spPr>
        <p:txBody>
          <a:bodyPr>
            <a:noAutofit/>
          </a:bodyPr>
          <a:lstStyle>
            <a:lvl1pPr marL="0" indent="0">
              <a:lnSpc>
                <a:spcPct val="100000"/>
              </a:lnSpc>
              <a:buNone/>
              <a:defRPr sz="2400" b="0" cap="all" baseline="0">
                <a:solidFill>
                  <a:schemeClr val="accent2"/>
                </a:solidFill>
              </a:defRPr>
            </a:lvl1pPr>
          </a:lstStyle>
          <a:p>
            <a:pPr lvl="0"/>
            <a:r>
              <a:rPr lang="en-US" noProof="0" dirty="0"/>
              <a:t>Subheading</a:t>
            </a:r>
          </a:p>
        </p:txBody>
      </p:sp>
    </p:spTree>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lvl1pPr>
              <a:defRPr/>
            </a:lvl1pPr>
          </a:lstStyle>
          <a:p>
            <a:r>
              <a:rPr lang="en-US" noProof="0" dirty="0"/>
              <a:t>Headline one line</a:t>
            </a:r>
          </a:p>
        </p:txBody>
      </p:sp>
      <p:sp>
        <p:nvSpPr>
          <p:cNvPr id="3" name="Platshållare för innehåll 2"/>
          <p:cNvSpPr>
            <a:spLocks noGrp="1"/>
          </p:cNvSpPr>
          <p:nvPr>
            <p:ph sz="half" idx="1" hasCustomPrompt="1"/>
          </p:nvPr>
        </p:nvSpPr>
        <p:spPr>
          <a:xfrm>
            <a:off x="480000" y="1512000"/>
            <a:ext cx="5496000" cy="4320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p:txBody>
      </p:sp>
      <p:sp>
        <p:nvSpPr>
          <p:cNvPr id="4" name="Platshållare för innehåll 3"/>
          <p:cNvSpPr>
            <a:spLocks noGrp="1"/>
          </p:cNvSpPr>
          <p:nvPr>
            <p:ph sz="half" idx="2" hasCustomPrompt="1"/>
          </p:nvPr>
        </p:nvSpPr>
        <p:spPr>
          <a:xfrm>
            <a:off x="6216000" y="1512000"/>
            <a:ext cx="5496000" cy="4320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p:txBody>
      </p:sp>
      <p:sp>
        <p:nvSpPr>
          <p:cNvPr id="5" name="Platshållare för datum 4"/>
          <p:cNvSpPr>
            <a:spLocks noGrp="1"/>
          </p:cNvSpPr>
          <p:nvPr>
            <p:ph type="dt" sz="half" idx="10"/>
          </p:nvPr>
        </p:nvSpPr>
        <p:spPr/>
        <p:txBody>
          <a:bodyPr/>
          <a:lstStyle/>
          <a:p>
            <a:fld id="{099FC9A5-D370-4F2A-A29B-6BAB358185B7}" type="datetime1">
              <a:rPr lang="en-US" smtClean="0">
                <a:solidFill>
                  <a:srgbClr val="7F7F7F"/>
                </a:solidFill>
              </a:rPr>
              <a:pPr/>
              <a:t>5/18/18</a:t>
            </a:fld>
            <a:endParaRPr lang="en-US" dirty="0">
              <a:solidFill>
                <a:srgbClr val="7F7F7F"/>
              </a:solidFill>
            </a:endParaRPr>
          </a:p>
        </p:txBody>
      </p:sp>
      <p:sp>
        <p:nvSpPr>
          <p:cNvPr id="6" name="Platshållare för sidfot 5"/>
          <p:cNvSpPr>
            <a:spLocks noGrp="1"/>
          </p:cNvSpPr>
          <p:nvPr>
            <p:ph type="ftr" sz="quarter" idx="11"/>
          </p:nvPr>
        </p:nvSpPr>
        <p:spPr/>
        <p:txBody>
          <a:bodyPr/>
          <a:lstStyle/>
          <a:p>
            <a:r>
              <a:rPr lang="en-US" dirty="0">
                <a:solidFill>
                  <a:srgbClr val="7F7F7F"/>
                </a:solidFill>
              </a:rPr>
              <a:t>SANDVIK: Title of presentation</a:t>
            </a:r>
          </a:p>
        </p:txBody>
      </p:sp>
      <p:sp>
        <p:nvSpPr>
          <p:cNvPr id="7" name="Platshållare för bildnummer 6"/>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Tree>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wo content no title">
    <p:spTree>
      <p:nvGrpSpPr>
        <p:cNvPr id="1" name=""/>
        <p:cNvGrpSpPr/>
        <p:nvPr/>
      </p:nvGrpSpPr>
      <p:grpSpPr>
        <a:xfrm>
          <a:off x="0" y="0"/>
          <a:ext cx="0" cy="0"/>
          <a:chOff x="0" y="0"/>
          <a:chExt cx="0" cy="0"/>
        </a:xfrm>
      </p:grpSpPr>
      <p:sp>
        <p:nvSpPr>
          <p:cNvPr id="3" name="Platshållare för innehåll 2"/>
          <p:cNvSpPr>
            <a:spLocks noGrp="1"/>
          </p:cNvSpPr>
          <p:nvPr>
            <p:ph sz="half" idx="1" hasCustomPrompt="1"/>
          </p:nvPr>
        </p:nvSpPr>
        <p:spPr>
          <a:xfrm>
            <a:off x="480000" y="552000"/>
            <a:ext cx="5496000" cy="5280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p:txBody>
      </p:sp>
      <p:sp>
        <p:nvSpPr>
          <p:cNvPr id="4" name="Platshållare för innehåll 3"/>
          <p:cNvSpPr>
            <a:spLocks noGrp="1"/>
          </p:cNvSpPr>
          <p:nvPr>
            <p:ph sz="half" idx="2" hasCustomPrompt="1"/>
          </p:nvPr>
        </p:nvSpPr>
        <p:spPr>
          <a:xfrm>
            <a:off x="6216000" y="552000"/>
            <a:ext cx="5496000" cy="5280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p:txBody>
      </p:sp>
      <p:sp>
        <p:nvSpPr>
          <p:cNvPr id="5" name="Platshållare för datum 4"/>
          <p:cNvSpPr>
            <a:spLocks noGrp="1"/>
          </p:cNvSpPr>
          <p:nvPr>
            <p:ph type="dt" sz="half" idx="10"/>
          </p:nvPr>
        </p:nvSpPr>
        <p:spPr/>
        <p:txBody>
          <a:bodyPr/>
          <a:lstStyle/>
          <a:p>
            <a:fld id="{45C6DC22-FF31-46C8-A0FB-4EE9094BA6B9}" type="datetime1">
              <a:rPr lang="en-US" smtClean="0">
                <a:solidFill>
                  <a:srgbClr val="7F7F7F"/>
                </a:solidFill>
              </a:rPr>
              <a:pPr/>
              <a:t>5/18/18</a:t>
            </a:fld>
            <a:endParaRPr lang="en-US" dirty="0">
              <a:solidFill>
                <a:srgbClr val="7F7F7F"/>
              </a:solidFill>
            </a:endParaRPr>
          </a:p>
        </p:txBody>
      </p:sp>
      <p:sp>
        <p:nvSpPr>
          <p:cNvPr id="6" name="Platshållare för sidfot 5"/>
          <p:cNvSpPr>
            <a:spLocks noGrp="1"/>
          </p:cNvSpPr>
          <p:nvPr>
            <p:ph type="ftr" sz="quarter" idx="11"/>
          </p:nvPr>
        </p:nvSpPr>
        <p:spPr/>
        <p:txBody>
          <a:bodyPr/>
          <a:lstStyle/>
          <a:p>
            <a:r>
              <a:rPr lang="en-US" dirty="0">
                <a:solidFill>
                  <a:srgbClr val="7F7F7F"/>
                </a:solidFill>
              </a:rPr>
              <a:t>SANDVIK: Title of presentation</a:t>
            </a:r>
          </a:p>
        </p:txBody>
      </p:sp>
      <p:sp>
        <p:nvSpPr>
          <p:cNvPr id="7" name="Platshållare för bildnummer 6"/>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Tree>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11232000" cy="480000"/>
          </a:xfrm>
        </p:spPr>
        <p:txBody>
          <a:bodyPr/>
          <a:lstStyle>
            <a:lvl1pPr>
              <a:defRPr/>
            </a:lvl1pPr>
          </a:lstStyle>
          <a:p>
            <a:r>
              <a:rPr lang="en-US" noProof="0" dirty="0"/>
              <a:t>Headline one line</a:t>
            </a:r>
          </a:p>
        </p:txBody>
      </p:sp>
      <p:sp>
        <p:nvSpPr>
          <p:cNvPr id="3" name="Platshållare för text 2"/>
          <p:cNvSpPr>
            <a:spLocks noGrp="1"/>
          </p:cNvSpPr>
          <p:nvPr>
            <p:ph type="body" idx="1" hasCustomPrompt="1"/>
          </p:nvPr>
        </p:nvSpPr>
        <p:spPr>
          <a:xfrm>
            <a:off x="480000" y="144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a:t>
            </a:r>
          </a:p>
        </p:txBody>
      </p:sp>
      <p:sp>
        <p:nvSpPr>
          <p:cNvPr id="4" name="Platshållare för innehåll 3"/>
          <p:cNvSpPr>
            <a:spLocks noGrp="1"/>
          </p:cNvSpPr>
          <p:nvPr>
            <p:ph sz="half" idx="2" hasCustomPrompt="1"/>
          </p:nvPr>
        </p:nvSpPr>
        <p:spPr>
          <a:xfrm>
            <a:off x="480000" y="2040000"/>
            <a:ext cx="5496000" cy="3792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p:txBody>
      </p:sp>
      <p:sp>
        <p:nvSpPr>
          <p:cNvPr id="5" name="Platshållare för text 4"/>
          <p:cNvSpPr>
            <a:spLocks noGrp="1"/>
          </p:cNvSpPr>
          <p:nvPr>
            <p:ph type="body" sz="quarter" idx="3" hasCustomPrompt="1"/>
          </p:nvPr>
        </p:nvSpPr>
        <p:spPr>
          <a:xfrm>
            <a:off x="6216000" y="144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a:t>
            </a:r>
          </a:p>
        </p:txBody>
      </p:sp>
      <p:sp>
        <p:nvSpPr>
          <p:cNvPr id="6" name="Platshållare för innehåll 5"/>
          <p:cNvSpPr>
            <a:spLocks noGrp="1"/>
          </p:cNvSpPr>
          <p:nvPr>
            <p:ph sz="quarter" idx="4" hasCustomPrompt="1"/>
          </p:nvPr>
        </p:nvSpPr>
        <p:spPr>
          <a:xfrm>
            <a:off x="6216000" y="2040000"/>
            <a:ext cx="5496000" cy="3792000"/>
          </a:xfrm>
        </p:spPr>
        <p:txBody>
          <a:bodyPr>
            <a:noAutofit/>
          </a:bodyPr>
          <a:lstStyle>
            <a:lvl1pPr>
              <a:defRPr sz="2400"/>
            </a:lvl1pPr>
            <a:lvl2pPr marL="719982" indent="-215995">
              <a:buFont typeface="Arial" panose="020B0604020202020204" pitchFamily="34" charset="0"/>
              <a:buChar char="−"/>
              <a:defRPr sz="2133"/>
            </a:lvl2pPr>
            <a:lvl3pPr>
              <a:defRPr sz="1867"/>
            </a:lvl3pPr>
            <a:lvl4pPr>
              <a:defRPr sz="1600"/>
            </a:lvl4pPr>
            <a:lvl5pPr>
              <a:defRPr sz="1400"/>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p:txBody>
      </p:sp>
      <p:sp>
        <p:nvSpPr>
          <p:cNvPr id="7" name="Platshållare för datum 6"/>
          <p:cNvSpPr>
            <a:spLocks noGrp="1"/>
          </p:cNvSpPr>
          <p:nvPr>
            <p:ph type="dt" sz="half" idx="10"/>
          </p:nvPr>
        </p:nvSpPr>
        <p:spPr/>
        <p:txBody>
          <a:bodyPr/>
          <a:lstStyle/>
          <a:p>
            <a:fld id="{3BFC0077-3493-4E36-8354-3833B53CD4EF}"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Tree>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wo content text">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11232000" cy="480000"/>
          </a:xfrm>
        </p:spPr>
        <p:txBody>
          <a:bodyPr/>
          <a:lstStyle>
            <a:lvl1pPr>
              <a:defRPr/>
            </a:lvl1pPr>
          </a:lstStyle>
          <a:p>
            <a:r>
              <a:rPr lang="en-US" noProof="0" dirty="0"/>
              <a:t>Headline one line</a:t>
            </a:r>
          </a:p>
        </p:txBody>
      </p:sp>
      <p:sp>
        <p:nvSpPr>
          <p:cNvPr id="3" name="Platshållare för text 2"/>
          <p:cNvSpPr>
            <a:spLocks noGrp="1"/>
          </p:cNvSpPr>
          <p:nvPr>
            <p:ph type="body" idx="1" hasCustomPrompt="1"/>
          </p:nvPr>
        </p:nvSpPr>
        <p:spPr>
          <a:xfrm>
            <a:off x="480000" y="1440000"/>
            <a:ext cx="11232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a:t>
            </a:r>
          </a:p>
        </p:txBody>
      </p:sp>
      <p:sp>
        <p:nvSpPr>
          <p:cNvPr id="7" name="Platshållare för datum 6"/>
          <p:cNvSpPr>
            <a:spLocks noGrp="1"/>
          </p:cNvSpPr>
          <p:nvPr>
            <p:ph type="dt" sz="half" idx="10"/>
          </p:nvPr>
        </p:nvSpPr>
        <p:spPr/>
        <p:txBody>
          <a:bodyPr/>
          <a:lstStyle/>
          <a:p>
            <a:fld id="{6715932F-B69C-4BB0-8584-8D9CB8E2177D}"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11" name="Platshållare för text 10"/>
          <p:cNvSpPr>
            <a:spLocks noGrp="1"/>
          </p:cNvSpPr>
          <p:nvPr>
            <p:ph type="body" sz="quarter" idx="13" hasCustomPrompt="1"/>
          </p:nvPr>
        </p:nvSpPr>
        <p:spPr>
          <a:xfrm>
            <a:off x="480000" y="2040000"/>
            <a:ext cx="5496000" cy="379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13" name="Platshållare för text 12"/>
          <p:cNvSpPr>
            <a:spLocks noGrp="1"/>
          </p:cNvSpPr>
          <p:nvPr>
            <p:ph type="body" sz="quarter" idx="14" hasCustomPrompt="1"/>
          </p:nvPr>
        </p:nvSpPr>
        <p:spPr>
          <a:xfrm>
            <a:off x="6216000" y="2040000"/>
            <a:ext cx="5496000" cy="379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Tree>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1200000"/>
          </a:xfrm>
        </p:spPr>
        <p:txBody>
          <a:bodyPr/>
          <a:lstStyle>
            <a:lvl1pPr>
              <a:defRPr/>
            </a:lvl1pPr>
          </a:lstStyle>
          <a:p>
            <a:r>
              <a:rPr lang="en-US" noProof="0" dirty="0"/>
              <a:t>Headline over</a:t>
            </a:r>
            <a:br>
              <a:rPr lang="en-US" noProof="0" dirty="0"/>
            </a:br>
            <a:r>
              <a:rPr lang="en-US" noProof="0" dirty="0"/>
              <a:t>two lines</a:t>
            </a:r>
          </a:p>
        </p:txBody>
      </p:sp>
      <p:sp>
        <p:nvSpPr>
          <p:cNvPr id="3" name="Platshållare för text 2"/>
          <p:cNvSpPr>
            <a:spLocks noGrp="1"/>
          </p:cNvSpPr>
          <p:nvPr>
            <p:ph type="body" idx="1" hasCustomPrompt="1"/>
          </p:nvPr>
        </p:nvSpPr>
        <p:spPr>
          <a:xfrm>
            <a:off x="480000" y="192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 (if needed)</a:t>
            </a:r>
          </a:p>
        </p:txBody>
      </p:sp>
      <p:sp>
        <p:nvSpPr>
          <p:cNvPr id="7" name="Platshållare för datum 6"/>
          <p:cNvSpPr>
            <a:spLocks noGrp="1"/>
          </p:cNvSpPr>
          <p:nvPr>
            <p:ph type="dt" sz="half" idx="10"/>
          </p:nvPr>
        </p:nvSpPr>
        <p:spPr/>
        <p:txBody>
          <a:bodyPr/>
          <a:lstStyle/>
          <a:p>
            <a:fld id="{22B2939B-B46D-4CD6-860D-D01AABEBC57B}"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11" name="Platshållare för text 10"/>
          <p:cNvSpPr>
            <a:spLocks noGrp="1"/>
          </p:cNvSpPr>
          <p:nvPr>
            <p:ph type="body" sz="quarter" idx="13" hasCustomPrompt="1"/>
          </p:nvPr>
        </p:nvSpPr>
        <p:spPr>
          <a:xfrm>
            <a:off x="480000" y="2520000"/>
            <a:ext cx="5496000" cy="331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5" name="Picture Placeholder 4"/>
          <p:cNvSpPr>
            <a:spLocks noGrp="1"/>
          </p:cNvSpPr>
          <p:nvPr>
            <p:ph type="pic" sz="quarter" idx="23"/>
          </p:nvPr>
        </p:nvSpPr>
        <p:spPr>
          <a:xfrm>
            <a:off x="9086401" y="3312000"/>
            <a:ext cx="2628900" cy="2520000"/>
          </a:xfrm>
        </p:spPr>
        <p:txBody>
          <a:bodyPr/>
          <a:lstStyle>
            <a:lvl1pPr marL="0" indent="0">
              <a:buNone/>
              <a:defRPr/>
            </a:lvl1pPr>
          </a:lstStyle>
          <a:p>
            <a:endParaRPr lang="sv-SE" dirty="0"/>
          </a:p>
        </p:txBody>
      </p:sp>
      <p:sp>
        <p:nvSpPr>
          <p:cNvPr id="14" name="Picture Placeholder 4"/>
          <p:cNvSpPr>
            <a:spLocks noGrp="1"/>
          </p:cNvSpPr>
          <p:nvPr>
            <p:ph type="pic" sz="quarter" idx="24"/>
          </p:nvPr>
        </p:nvSpPr>
        <p:spPr>
          <a:xfrm>
            <a:off x="9086401" y="552000"/>
            <a:ext cx="2628900" cy="2520000"/>
          </a:xfrm>
        </p:spPr>
        <p:txBody>
          <a:bodyPr/>
          <a:lstStyle>
            <a:lvl1pPr marL="0" indent="0">
              <a:buNone/>
              <a:defRPr/>
            </a:lvl1pPr>
          </a:lstStyle>
          <a:p>
            <a:endParaRPr lang="sv-SE" dirty="0"/>
          </a:p>
        </p:txBody>
      </p:sp>
      <p:sp>
        <p:nvSpPr>
          <p:cNvPr id="15" name="Picture Placeholder 4"/>
          <p:cNvSpPr>
            <a:spLocks noGrp="1"/>
          </p:cNvSpPr>
          <p:nvPr>
            <p:ph type="pic" sz="quarter" idx="25"/>
          </p:nvPr>
        </p:nvSpPr>
        <p:spPr>
          <a:xfrm>
            <a:off x="6216000" y="3312000"/>
            <a:ext cx="2630400" cy="2520000"/>
          </a:xfrm>
        </p:spPr>
        <p:txBody>
          <a:bodyPr/>
          <a:lstStyle>
            <a:lvl1pPr marL="0" indent="0">
              <a:buNone/>
              <a:defRPr/>
            </a:lvl1pPr>
          </a:lstStyle>
          <a:p>
            <a:endParaRPr lang="sv-SE" dirty="0"/>
          </a:p>
        </p:txBody>
      </p:sp>
      <p:sp>
        <p:nvSpPr>
          <p:cNvPr id="16" name="Picture Placeholder 4"/>
          <p:cNvSpPr>
            <a:spLocks noGrp="1"/>
          </p:cNvSpPr>
          <p:nvPr>
            <p:ph type="pic" sz="quarter" idx="26"/>
          </p:nvPr>
        </p:nvSpPr>
        <p:spPr>
          <a:xfrm>
            <a:off x="6216000" y="550200"/>
            <a:ext cx="2630400" cy="2520000"/>
          </a:xfrm>
        </p:spPr>
        <p:txBody>
          <a:bodyPr/>
          <a:lstStyle>
            <a:lvl1pPr marL="0" indent="0">
              <a:buNone/>
              <a:defRPr/>
            </a:lvl1pPr>
          </a:lstStyle>
          <a:p>
            <a:endParaRPr lang="sv-SE" dirty="0"/>
          </a:p>
        </p:txBody>
      </p:sp>
    </p:spTree>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 pictures">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1200000"/>
          </a:xfrm>
        </p:spPr>
        <p:txBody>
          <a:bodyPr/>
          <a:lstStyle>
            <a:lvl1pPr>
              <a:defRPr/>
            </a:lvl1pPr>
          </a:lstStyle>
          <a:p>
            <a:r>
              <a:rPr lang="en-US" noProof="0" dirty="0"/>
              <a:t>Headline over</a:t>
            </a:r>
            <a:br>
              <a:rPr lang="en-US" noProof="0" dirty="0"/>
            </a:br>
            <a:r>
              <a:rPr lang="en-US" noProof="0" dirty="0"/>
              <a:t>two lines</a:t>
            </a:r>
          </a:p>
        </p:txBody>
      </p:sp>
      <p:sp>
        <p:nvSpPr>
          <p:cNvPr id="3" name="Platshållare för text 2"/>
          <p:cNvSpPr>
            <a:spLocks noGrp="1"/>
          </p:cNvSpPr>
          <p:nvPr>
            <p:ph type="body" idx="1" hasCustomPrompt="1"/>
          </p:nvPr>
        </p:nvSpPr>
        <p:spPr>
          <a:xfrm>
            <a:off x="480000" y="192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 (if needed)</a:t>
            </a:r>
          </a:p>
        </p:txBody>
      </p:sp>
      <p:sp>
        <p:nvSpPr>
          <p:cNvPr id="7" name="Platshållare för datum 6"/>
          <p:cNvSpPr>
            <a:spLocks noGrp="1"/>
          </p:cNvSpPr>
          <p:nvPr>
            <p:ph type="dt" sz="half" idx="10"/>
          </p:nvPr>
        </p:nvSpPr>
        <p:spPr/>
        <p:txBody>
          <a:bodyPr/>
          <a:lstStyle/>
          <a:p>
            <a:fld id="{728B4D1C-A571-4AE7-A009-B4F4C6620154}"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11" name="Platshållare för text 10"/>
          <p:cNvSpPr>
            <a:spLocks noGrp="1"/>
          </p:cNvSpPr>
          <p:nvPr>
            <p:ph type="body" sz="quarter" idx="13" hasCustomPrompt="1"/>
          </p:nvPr>
        </p:nvSpPr>
        <p:spPr>
          <a:xfrm>
            <a:off x="480000" y="2520000"/>
            <a:ext cx="5496000" cy="331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5" name="Picture Placeholder 4"/>
          <p:cNvSpPr>
            <a:spLocks noGrp="1"/>
          </p:cNvSpPr>
          <p:nvPr>
            <p:ph type="pic" sz="quarter" idx="23"/>
          </p:nvPr>
        </p:nvSpPr>
        <p:spPr>
          <a:xfrm>
            <a:off x="6216000" y="552000"/>
            <a:ext cx="5496000" cy="2520000"/>
          </a:xfrm>
        </p:spPr>
        <p:txBody>
          <a:bodyPr/>
          <a:lstStyle>
            <a:lvl1pPr marL="0" indent="0">
              <a:buNone/>
              <a:defRPr/>
            </a:lvl1pPr>
          </a:lstStyle>
          <a:p>
            <a:endParaRPr lang="en-US" noProof="0" dirty="0"/>
          </a:p>
        </p:txBody>
      </p:sp>
      <p:sp>
        <p:nvSpPr>
          <p:cNvPr id="10" name="Picture Placeholder 9"/>
          <p:cNvSpPr>
            <a:spLocks noGrp="1"/>
          </p:cNvSpPr>
          <p:nvPr>
            <p:ph type="pic" sz="quarter" idx="24"/>
          </p:nvPr>
        </p:nvSpPr>
        <p:spPr>
          <a:xfrm>
            <a:off x="6216001" y="3312000"/>
            <a:ext cx="2628900" cy="2520000"/>
          </a:xfrm>
        </p:spPr>
        <p:txBody>
          <a:bodyPr/>
          <a:lstStyle>
            <a:lvl1pPr marL="0" indent="0">
              <a:buNone/>
              <a:defRPr/>
            </a:lvl1pPr>
          </a:lstStyle>
          <a:p>
            <a:endParaRPr lang="en-US" noProof="0" dirty="0"/>
          </a:p>
        </p:txBody>
      </p:sp>
      <p:sp>
        <p:nvSpPr>
          <p:cNvPr id="13" name="Picture Placeholder 12"/>
          <p:cNvSpPr>
            <a:spLocks noGrp="1"/>
          </p:cNvSpPr>
          <p:nvPr>
            <p:ph type="pic" sz="quarter" idx="25"/>
          </p:nvPr>
        </p:nvSpPr>
        <p:spPr>
          <a:xfrm>
            <a:off x="9086401" y="3312000"/>
            <a:ext cx="2628900" cy="2520000"/>
          </a:xfrm>
        </p:spPr>
        <p:txBody>
          <a:bodyPr/>
          <a:lstStyle>
            <a:lvl1pPr marL="0" indent="0">
              <a:buNone/>
              <a:defRPr/>
            </a:lvl1pPr>
          </a:lstStyle>
          <a:p>
            <a:endParaRPr lang="en-US" noProof="0" dirty="0"/>
          </a:p>
        </p:txBody>
      </p:sp>
    </p:spTree>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 pictures">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1200000"/>
          </a:xfrm>
        </p:spPr>
        <p:txBody>
          <a:bodyPr/>
          <a:lstStyle>
            <a:lvl1pPr>
              <a:defRPr/>
            </a:lvl1pPr>
          </a:lstStyle>
          <a:p>
            <a:r>
              <a:rPr lang="en-US" noProof="0" dirty="0"/>
              <a:t>Headline over</a:t>
            </a:r>
            <a:br>
              <a:rPr lang="en-US" noProof="0" dirty="0"/>
            </a:br>
            <a:r>
              <a:rPr lang="en-US" noProof="0" dirty="0"/>
              <a:t>two lines</a:t>
            </a:r>
          </a:p>
        </p:txBody>
      </p:sp>
      <p:sp>
        <p:nvSpPr>
          <p:cNvPr id="3" name="Platshållare för text 2"/>
          <p:cNvSpPr>
            <a:spLocks noGrp="1"/>
          </p:cNvSpPr>
          <p:nvPr>
            <p:ph type="body" idx="1" hasCustomPrompt="1"/>
          </p:nvPr>
        </p:nvSpPr>
        <p:spPr>
          <a:xfrm>
            <a:off x="480000" y="192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 (if needed)</a:t>
            </a:r>
          </a:p>
        </p:txBody>
      </p:sp>
      <p:sp>
        <p:nvSpPr>
          <p:cNvPr id="7" name="Platshållare för datum 6"/>
          <p:cNvSpPr>
            <a:spLocks noGrp="1"/>
          </p:cNvSpPr>
          <p:nvPr>
            <p:ph type="dt" sz="half" idx="10"/>
          </p:nvPr>
        </p:nvSpPr>
        <p:spPr/>
        <p:txBody>
          <a:bodyPr/>
          <a:lstStyle/>
          <a:p>
            <a:fld id="{9BCB198D-49D3-423D-A640-A92B0BCA9AA3}"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11" name="Platshållare för text 10"/>
          <p:cNvSpPr>
            <a:spLocks noGrp="1"/>
          </p:cNvSpPr>
          <p:nvPr>
            <p:ph type="body" sz="quarter" idx="13" hasCustomPrompt="1"/>
          </p:nvPr>
        </p:nvSpPr>
        <p:spPr>
          <a:xfrm>
            <a:off x="480000" y="2520000"/>
            <a:ext cx="5496000" cy="331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5" name="Picture Placeholder 4"/>
          <p:cNvSpPr>
            <a:spLocks noGrp="1"/>
          </p:cNvSpPr>
          <p:nvPr>
            <p:ph type="pic" sz="quarter" idx="20"/>
          </p:nvPr>
        </p:nvSpPr>
        <p:spPr>
          <a:xfrm>
            <a:off x="6216000" y="3312000"/>
            <a:ext cx="5496000" cy="2520000"/>
          </a:xfrm>
        </p:spPr>
        <p:txBody>
          <a:bodyPr/>
          <a:lstStyle>
            <a:lvl1pPr marL="0" indent="0">
              <a:buNone/>
              <a:defRPr/>
            </a:lvl1pPr>
          </a:lstStyle>
          <a:p>
            <a:endParaRPr lang="sv-SE" dirty="0"/>
          </a:p>
        </p:txBody>
      </p:sp>
      <p:sp>
        <p:nvSpPr>
          <p:cNvPr id="10" name="Picture Placeholder 9"/>
          <p:cNvSpPr>
            <a:spLocks noGrp="1"/>
          </p:cNvSpPr>
          <p:nvPr>
            <p:ph type="pic" sz="quarter" idx="21"/>
          </p:nvPr>
        </p:nvSpPr>
        <p:spPr>
          <a:xfrm>
            <a:off x="6216000" y="552000"/>
            <a:ext cx="5496000" cy="2520000"/>
          </a:xfrm>
        </p:spPr>
        <p:txBody>
          <a:bodyPr/>
          <a:lstStyle>
            <a:lvl1pPr marL="0" indent="0">
              <a:buNone/>
              <a:defRPr/>
            </a:lvl1pPr>
          </a:lstStyle>
          <a:p>
            <a:endParaRPr lang="sv-SE" dirty="0"/>
          </a:p>
        </p:txBody>
      </p:sp>
    </p:spTree>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1200000"/>
          </a:xfrm>
        </p:spPr>
        <p:txBody>
          <a:bodyPr/>
          <a:lstStyle>
            <a:lvl1pPr>
              <a:defRPr/>
            </a:lvl1pPr>
          </a:lstStyle>
          <a:p>
            <a:r>
              <a:rPr lang="en-US" noProof="0" dirty="0"/>
              <a:t>Headline over</a:t>
            </a:r>
            <a:br>
              <a:rPr lang="en-US" noProof="0" dirty="0"/>
            </a:br>
            <a:r>
              <a:rPr lang="en-US" noProof="0" dirty="0"/>
              <a:t>two lines</a:t>
            </a:r>
          </a:p>
        </p:txBody>
      </p:sp>
      <p:sp>
        <p:nvSpPr>
          <p:cNvPr id="3" name="Platshållare för text 2"/>
          <p:cNvSpPr>
            <a:spLocks noGrp="1"/>
          </p:cNvSpPr>
          <p:nvPr>
            <p:ph type="body" idx="1" hasCustomPrompt="1"/>
          </p:nvPr>
        </p:nvSpPr>
        <p:spPr>
          <a:xfrm>
            <a:off x="480000" y="1920000"/>
            <a:ext cx="5496000" cy="360000"/>
          </a:xfrm>
        </p:spPr>
        <p:txBody>
          <a:bodyPr anchor="t">
            <a:noAutofit/>
          </a:bodyPr>
          <a:lstStyle>
            <a:lvl1pPr marL="0" indent="0">
              <a:lnSpc>
                <a:spcPct val="100000"/>
              </a:lnSpc>
              <a:buNone/>
              <a:defRPr sz="2400" b="0" cap="all" baseline="0">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noProof="0" dirty="0"/>
              <a:t>Subheading (if needed)</a:t>
            </a:r>
          </a:p>
        </p:txBody>
      </p:sp>
      <p:sp>
        <p:nvSpPr>
          <p:cNvPr id="7" name="Platshållare för datum 6"/>
          <p:cNvSpPr>
            <a:spLocks noGrp="1"/>
          </p:cNvSpPr>
          <p:nvPr>
            <p:ph type="dt" sz="half" idx="10"/>
          </p:nvPr>
        </p:nvSpPr>
        <p:spPr/>
        <p:txBody>
          <a:bodyPr/>
          <a:lstStyle/>
          <a:p>
            <a:fld id="{C680051F-A4B1-4F1A-9B59-6BC4ADD1202D}" type="datetime1">
              <a:rPr lang="en-US" smtClean="0">
                <a:solidFill>
                  <a:srgbClr val="7F7F7F"/>
                </a:solidFill>
              </a:rPr>
              <a:pPr/>
              <a:t>5/18/18</a:t>
            </a:fld>
            <a:endParaRPr lang="en-US" dirty="0">
              <a:solidFill>
                <a:srgbClr val="7F7F7F"/>
              </a:solidFill>
            </a:endParaRPr>
          </a:p>
        </p:txBody>
      </p:sp>
      <p:sp>
        <p:nvSpPr>
          <p:cNvPr id="8" name="Platshållare för sidfot 7"/>
          <p:cNvSpPr>
            <a:spLocks noGrp="1"/>
          </p:cNvSpPr>
          <p:nvPr>
            <p:ph type="ftr" sz="quarter" idx="11"/>
          </p:nvPr>
        </p:nvSpPr>
        <p:spPr/>
        <p:txBody>
          <a:bodyPr/>
          <a:lstStyle/>
          <a:p>
            <a:r>
              <a:rPr lang="en-US" dirty="0">
                <a:solidFill>
                  <a:srgbClr val="7F7F7F"/>
                </a:solidFill>
              </a:rPr>
              <a:t>SANDVIK: Title of presentation</a:t>
            </a:r>
          </a:p>
        </p:txBody>
      </p:sp>
      <p:sp>
        <p:nvSpPr>
          <p:cNvPr id="9" name="Platshållare för bildnummer 8"/>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11" name="Platshållare för text 10"/>
          <p:cNvSpPr>
            <a:spLocks noGrp="1"/>
          </p:cNvSpPr>
          <p:nvPr>
            <p:ph type="body" sz="quarter" idx="13" hasCustomPrompt="1"/>
          </p:nvPr>
        </p:nvSpPr>
        <p:spPr>
          <a:xfrm>
            <a:off x="480000" y="2520000"/>
            <a:ext cx="5496000" cy="3312000"/>
          </a:xfrm>
        </p:spPr>
        <p:txBody>
          <a:bodyPr/>
          <a:lstStyle>
            <a:lvl2pPr marL="719982" indent="-215995">
              <a:buFont typeface="Arial" panose="020B0604020202020204" pitchFamily="34" charset="0"/>
              <a:buChar char="−"/>
              <a:defRPr/>
            </a:lvl2pPr>
          </a:lstStyle>
          <a:p>
            <a:pPr lvl="0"/>
            <a:r>
              <a:rPr lang="en-US" dirty="0"/>
              <a:t>Click to edit Master text styles</a:t>
            </a:r>
          </a:p>
          <a:p>
            <a:pPr lvl="1"/>
            <a:r>
              <a:rPr lang="en-US" dirty="0"/>
              <a:t>Second level</a:t>
            </a:r>
          </a:p>
        </p:txBody>
      </p:sp>
      <p:sp>
        <p:nvSpPr>
          <p:cNvPr id="5" name="Picture Placeholder 4"/>
          <p:cNvSpPr>
            <a:spLocks noGrp="1"/>
          </p:cNvSpPr>
          <p:nvPr>
            <p:ph type="pic" sz="quarter" idx="14"/>
          </p:nvPr>
        </p:nvSpPr>
        <p:spPr>
          <a:xfrm>
            <a:off x="6216000" y="552000"/>
            <a:ext cx="5496000" cy="5280000"/>
          </a:xfrm>
        </p:spPr>
        <p:txBody>
          <a:bodyPr/>
          <a:lstStyle>
            <a:lvl1pPr marL="0" indent="0">
              <a:buNone/>
              <a:defRPr/>
            </a:lvl1pPr>
          </a:lstStyle>
          <a:p>
            <a:endParaRPr lang="sv-SE" dirty="0"/>
          </a:p>
        </p:txBody>
      </p:sp>
    </p:spTree>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lvl1pPr>
              <a:defRPr/>
            </a:lvl1pPr>
          </a:lstStyle>
          <a:p>
            <a:r>
              <a:rPr lang="en-US" noProof="0" dirty="0"/>
              <a:t>Headline one line</a:t>
            </a:r>
          </a:p>
        </p:txBody>
      </p:sp>
      <p:sp>
        <p:nvSpPr>
          <p:cNvPr id="3" name="Platshållare för datum 2"/>
          <p:cNvSpPr>
            <a:spLocks noGrp="1"/>
          </p:cNvSpPr>
          <p:nvPr>
            <p:ph type="dt" sz="half" idx="10"/>
          </p:nvPr>
        </p:nvSpPr>
        <p:spPr/>
        <p:txBody>
          <a:bodyPr/>
          <a:lstStyle/>
          <a:p>
            <a:fld id="{A0BC125F-3FAE-45AA-A1D5-22CF1C11F8CB}"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a:spLocks noGrp="1"/>
          </p:cNvSpPr>
          <p:nvPr>
            <p:ph type="body" sz="quarter" idx="10" hasCustomPrompt="1"/>
          </p:nvPr>
        </p:nvSpPr>
        <p:spPr>
          <a:xfrm>
            <a:off x="2831641" y="3785892"/>
            <a:ext cx="6542123" cy="368300"/>
          </a:xfrm>
          <a:prstGeom prst="rect">
            <a:avLst/>
          </a:prstGeom>
        </p:spPr>
        <p:txBody>
          <a:bodyPr/>
          <a:lstStyle>
            <a:lvl1pPr marL="0" indent="0" algn="ctr">
              <a:buNone/>
              <a:defRPr sz="2000">
                <a:solidFill>
                  <a:schemeClr val="bg2"/>
                </a:solidFill>
              </a:defRPr>
            </a:lvl1pPr>
          </a:lstStyle>
          <a:p>
            <a:pPr lvl="0"/>
            <a:r>
              <a:rPr lang="en-GB" dirty="0"/>
              <a:t>Additional Information</a:t>
            </a:r>
          </a:p>
        </p:txBody>
      </p:sp>
      <p:pic>
        <p:nvPicPr>
          <p:cNvPr id="15" name="Picture 5" descr="http://upload.wikimedia.org/wikipedia/commons/thumb/b/b7/Flag_of_Europe.svg/2000px-Flag_of_Europe.sv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948800" y="4536881"/>
            <a:ext cx="315899" cy="220298"/>
          </a:xfrm>
          <a:prstGeom prst="rect">
            <a:avLst/>
          </a:prstGeom>
          <a:noFill/>
          <a:extLst>
            <a:ext uri="{909E8E84-426E-40DD-AFC4-6F175D3DCCD1}">
              <a14:hiddenFill xmlns:a14="http://schemas.microsoft.com/office/drawing/2010/main">
                <a:solidFill>
                  <a:srgbClr val="FFFFFF"/>
                </a:solidFill>
              </a14:hiddenFill>
            </a:ext>
          </a:extLst>
        </p:spPr>
      </p:pic>
      <p:sp>
        <p:nvSpPr>
          <p:cNvPr id="16" name="Rettangolo 15"/>
          <p:cNvSpPr/>
          <p:nvPr userDrawn="1"/>
        </p:nvSpPr>
        <p:spPr>
          <a:xfrm>
            <a:off x="5231904" y="4509125"/>
            <a:ext cx="2026080" cy="276999"/>
          </a:xfrm>
          <a:prstGeom prst="rect">
            <a:avLst/>
          </a:prstGeom>
        </p:spPr>
        <p:txBody>
          <a:bodyPr wrap="square">
            <a:spAutoFit/>
          </a:bodyPr>
          <a:lstStyle/>
          <a:p>
            <a:pPr algn="just"/>
            <a:r>
              <a:rPr lang="en-US" sz="600" dirty="0">
                <a:solidFill>
                  <a:srgbClr val="949494"/>
                </a:solidFill>
                <a:latin typeface="Titillium-Light"/>
              </a:rPr>
              <a:t>RawMaterials is supported by the EIT,</a:t>
            </a:r>
          </a:p>
          <a:p>
            <a:pPr algn="just"/>
            <a:r>
              <a:rPr lang="en-US" sz="600" dirty="0">
                <a:solidFill>
                  <a:srgbClr val="949494"/>
                </a:solidFill>
                <a:latin typeface="Titillium-Light"/>
              </a:rPr>
              <a:t>a body of the European Union</a:t>
            </a:r>
            <a:endParaRPr lang="it-IT" sz="600" dirty="0">
              <a:solidFill>
                <a:srgbClr val="949494"/>
              </a:solidFill>
            </a:endParaRPr>
          </a:p>
        </p:txBody>
      </p:sp>
      <p:sp>
        <p:nvSpPr>
          <p:cNvPr id="17" name="Freeform 16"/>
          <p:cNvSpPr>
            <a:spLocks/>
          </p:cNvSpPr>
          <p:nvPr/>
        </p:nvSpPr>
        <p:spPr bwMode="auto">
          <a:xfrm>
            <a:off x="1938757" y="0"/>
            <a:ext cx="9208214" cy="6858000"/>
          </a:xfrm>
          <a:custGeom>
            <a:avLst/>
            <a:gdLst>
              <a:gd name="connsiteX0" fmla="*/ 0 w 9208214"/>
              <a:gd name="connsiteY0" fmla="*/ 3451989 h 6858000"/>
              <a:gd name="connsiteX1" fmla="*/ 256911 w 9208214"/>
              <a:gd name="connsiteY1" fmla="*/ 3451989 h 6858000"/>
              <a:gd name="connsiteX2" fmla="*/ 1840424 w 9208214"/>
              <a:gd name="connsiteY2" fmla="*/ 6813426 h 6858000"/>
              <a:gd name="connsiteX3" fmla="*/ 1897147 w 9208214"/>
              <a:gd name="connsiteY3" fmla="*/ 6858000 h 6858000"/>
              <a:gd name="connsiteX4" fmla="*/ 1511414 w 9208214"/>
              <a:gd name="connsiteY4" fmla="*/ 6858000 h 6858000"/>
              <a:gd name="connsiteX5" fmla="*/ 1510364 w 9208214"/>
              <a:gd name="connsiteY5" fmla="*/ 6857092 h 6858000"/>
              <a:gd name="connsiteX6" fmla="*/ 0 w 9208214"/>
              <a:gd name="connsiteY6" fmla="*/ 3451989 h 6858000"/>
              <a:gd name="connsiteX7" fmla="*/ 7276793 w 9208214"/>
              <a:gd name="connsiteY7" fmla="*/ 0 h 6858000"/>
              <a:gd name="connsiteX8" fmla="*/ 7650264 w 9208214"/>
              <a:gd name="connsiteY8" fmla="*/ 0 h 6858000"/>
              <a:gd name="connsiteX9" fmla="*/ 7695823 w 9208214"/>
              <a:gd name="connsiteY9" fmla="*/ 39490 h 6858000"/>
              <a:gd name="connsiteX10" fmla="*/ 9208214 w 9208214"/>
              <a:gd name="connsiteY10" fmla="*/ 3451989 h 6858000"/>
              <a:gd name="connsiteX11" fmla="*/ 7695823 w 9208214"/>
              <a:gd name="connsiteY11" fmla="*/ 6857092 h 6858000"/>
              <a:gd name="connsiteX12" fmla="*/ 7694771 w 9208214"/>
              <a:gd name="connsiteY12" fmla="*/ 6858000 h 6858000"/>
              <a:gd name="connsiteX13" fmla="*/ 7319219 w 9208214"/>
              <a:gd name="connsiteY13" fmla="*/ 6858000 h 6858000"/>
              <a:gd name="connsiteX14" fmla="*/ 7381312 w 9208214"/>
              <a:gd name="connsiteY14" fmla="*/ 6809057 h 6858000"/>
              <a:gd name="connsiteX15" fmla="*/ 8964825 w 9208214"/>
              <a:gd name="connsiteY15" fmla="*/ 3451989 h 6858000"/>
              <a:gd name="connsiteX16" fmla="*/ 7381312 w 9208214"/>
              <a:gd name="connsiteY16" fmla="*/ 825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08214" h="6858000">
                <a:moveTo>
                  <a:pt x="0" y="3451989"/>
                </a:moveTo>
                <a:cubicBezTo>
                  <a:pt x="0" y="3451989"/>
                  <a:pt x="0" y="3451989"/>
                  <a:pt x="256911" y="3451989"/>
                </a:cubicBezTo>
                <a:cubicBezTo>
                  <a:pt x="256911" y="4806241"/>
                  <a:pt x="872989" y="6014986"/>
                  <a:pt x="1840424" y="6813426"/>
                </a:cubicBezTo>
                <a:lnTo>
                  <a:pt x="1897147" y="6858000"/>
                </a:lnTo>
                <a:lnTo>
                  <a:pt x="1511414" y="6858000"/>
                </a:lnTo>
                <a:lnTo>
                  <a:pt x="1510364" y="6857092"/>
                </a:lnTo>
                <a:cubicBezTo>
                  <a:pt x="583872" y="6016307"/>
                  <a:pt x="0" y="4802859"/>
                  <a:pt x="0" y="3451989"/>
                </a:cubicBezTo>
                <a:close/>
                <a:moveTo>
                  <a:pt x="7276793" y="0"/>
                </a:moveTo>
                <a:lnTo>
                  <a:pt x="7650264" y="0"/>
                </a:lnTo>
                <a:lnTo>
                  <a:pt x="7695823" y="39490"/>
                </a:lnTo>
                <a:cubicBezTo>
                  <a:pt x="8624342" y="883854"/>
                  <a:pt x="9208214" y="2101119"/>
                  <a:pt x="9208214" y="3451989"/>
                </a:cubicBezTo>
                <a:cubicBezTo>
                  <a:pt x="9208214" y="4802859"/>
                  <a:pt x="8624342" y="6016307"/>
                  <a:pt x="7695823" y="6857092"/>
                </a:cubicBezTo>
                <a:lnTo>
                  <a:pt x="7694771" y="6858000"/>
                </a:lnTo>
                <a:lnTo>
                  <a:pt x="7319219" y="6858000"/>
                </a:lnTo>
                <a:lnTo>
                  <a:pt x="7381312" y="6809057"/>
                </a:lnTo>
                <a:cubicBezTo>
                  <a:pt x="8348747" y="6008329"/>
                  <a:pt x="8964825" y="4798632"/>
                  <a:pt x="8964825" y="3451989"/>
                </a:cubicBezTo>
                <a:cubicBezTo>
                  <a:pt x="8964825" y="2097738"/>
                  <a:pt x="8348747" y="884713"/>
                  <a:pt x="7381312" y="82528"/>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4" name="Freeform 13"/>
          <p:cNvSpPr>
            <a:spLocks/>
          </p:cNvSpPr>
          <p:nvPr/>
        </p:nvSpPr>
        <p:spPr bwMode="auto">
          <a:xfrm>
            <a:off x="2967942" y="0"/>
            <a:ext cx="6665200" cy="6858000"/>
          </a:xfrm>
          <a:custGeom>
            <a:avLst/>
            <a:gdLst>
              <a:gd name="connsiteX0" fmla="*/ 2610061 w 6665200"/>
              <a:gd name="connsiteY0" fmla="*/ 0 h 6858000"/>
              <a:gd name="connsiteX1" fmla="*/ 4534054 w 6665200"/>
              <a:gd name="connsiteY1" fmla="*/ 0 h 6858000"/>
              <a:gd name="connsiteX2" fmla="*/ 4751819 w 6665200"/>
              <a:gd name="connsiteY2" fmla="*/ 67745 h 6858000"/>
              <a:gd name="connsiteX3" fmla="*/ 6665200 w 6665200"/>
              <a:gd name="connsiteY3" fmla="*/ 1653704 h 6858000"/>
              <a:gd name="connsiteX4" fmla="*/ 6462405 w 6665200"/>
              <a:gd name="connsiteY4" fmla="*/ 1775392 h 6858000"/>
              <a:gd name="connsiteX5" fmla="*/ 3569194 w 6665200"/>
              <a:gd name="connsiteY5" fmla="*/ 112319 h 6858000"/>
              <a:gd name="connsiteX6" fmla="*/ 243355 w 6665200"/>
              <a:gd name="connsiteY6" fmla="*/ 3451986 h 6858000"/>
              <a:gd name="connsiteX7" fmla="*/ 3569194 w 6665200"/>
              <a:gd name="connsiteY7" fmla="*/ 6778133 h 6858000"/>
              <a:gd name="connsiteX8" fmla="*/ 6462405 w 6665200"/>
              <a:gd name="connsiteY8" fmla="*/ 5115059 h 6858000"/>
              <a:gd name="connsiteX9" fmla="*/ 6665200 w 6665200"/>
              <a:gd name="connsiteY9" fmla="*/ 5236748 h 6858000"/>
              <a:gd name="connsiteX10" fmla="*/ 4751819 w 6665200"/>
              <a:gd name="connsiteY10" fmla="*/ 6822706 h 6858000"/>
              <a:gd name="connsiteX11" fmla="*/ 4638367 w 6665200"/>
              <a:gd name="connsiteY11" fmla="*/ 6858000 h 6858000"/>
              <a:gd name="connsiteX12" fmla="*/ 2497192 w 6665200"/>
              <a:gd name="connsiteY12" fmla="*/ 6858000 h 6858000"/>
              <a:gd name="connsiteX13" fmla="*/ 2340920 w 6665200"/>
              <a:gd name="connsiteY13" fmla="*/ 6805210 h 6858000"/>
              <a:gd name="connsiteX14" fmla="*/ 0 w 6665200"/>
              <a:gd name="connsiteY14" fmla="*/ 3451986 h 6858000"/>
              <a:gd name="connsiteX15" fmla="*/ 2506837 w 6665200"/>
              <a:gd name="connsiteY15" fmla="*/ 292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5200" h="6858000">
                <a:moveTo>
                  <a:pt x="2610061" y="0"/>
                </a:moveTo>
                <a:lnTo>
                  <a:pt x="4534054" y="0"/>
                </a:lnTo>
                <a:lnTo>
                  <a:pt x="4751819" y="67745"/>
                </a:lnTo>
                <a:cubicBezTo>
                  <a:pt x="5566673" y="351153"/>
                  <a:pt x="6246935" y="919349"/>
                  <a:pt x="6665200" y="1653704"/>
                </a:cubicBezTo>
                <a:cubicBezTo>
                  <a:pt x="6665200" y="1653704"/>
                  <a:pt x="6665200" y="1653704"/>
                  <a:pt x="6462405" y="1775392"/>
                </a:cubicBezTo>
                <a:cubicBezTo>
                  <a:pt x="5881059" y="788365"/>
                  <a:pt x="4799485" y="112319"/>
                  <a:pt x="3569194" y="112319"/>
                </a:cubicBezTo>
                <a:cubicBezTo>
                  <a:pt x="1730519" y="112319"/>
                  <a:pt x="243355" y="1613141"/>
                  <a:pt x="243355" y="3451986"/>
                </a:cubicBezTo>
                <a:cubicBezTo>
                  <a:pt x="243355" y="5290831"/>
                  <a:pt x="1730519" y="6778133"/>
                  <a:pt x="3569194" y="6778133"/>
                </a:cubicBezTo>
                <a:cubicBezTo>
                  <a:pt x="4799485" y="6778133"/>
                  <a:pt x="5881059" y="6102087"/>
                  <a:pt x="6462405" y="5115059"/>
                </a:cubicBezTo>
                <a:cubicBezTo>
                  <a:pt x="6462405" y="5115059"/>
                  <a:pt x="6462405" y="5115059"/>
                  <a:pt x="6665200" y="5236748"/>
                </a:cubicBezTo>
                <a:cubicBezTo>
                  <a:pt x="6246935" y="5971103"/>
                  <a:pt x="5566673" y="6539298"/>
                  <a:pt x="4751819" y="6822706"/>
                </a:cubicBezTo>
                <a:lnTo>
                  <a:pt x="4638367" y="6858000"/>
                </a:lnTo>
                <a:lnTo>
                  <a:pt x="2497192" y="6858000"/>
                </a:lnTo>
                <a:lnTo>
                  <a:pt x="2340920" y="6805210"/>
                </a:lnTo>
                <a:cubicBezTo>
                  <a:pt x="973708" y="6305376"/>
                  <a:pt x="0" y="4994216"/>
                  <a:pt x="0" y="3451986"/>
                </a:cubicBezTo>
                <a:cubicBezTo>
                  <a:pt x="0" y="1837081"/>
                  <a:pt x="1053162" y="481028"/>
                  <a:pt x="2506837" y="29282"/>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en-US"/>
          </a:p>
        </p:txBody>
      </p:sp>
      <p:pic>
        <p:nvPicPr>
          <p:cNvPr id="9" name="LOGO"/>
          <p:cNvPicPr>
            <a:picLocks noChangeAspect="1"/>
          </p:cNvPicPr>
          <p:nvPr userDrawn="1"/>
        </p:nvPicPr>
        <p:blipFill>
          <a:blip r:embed="rId3"/>
          <a:stretch>
            <a:fillRect/>
          </a:stretch>
        </p:blipFill>
        <p:spPr>
          <a:xfrm>
            <a:off x="4794364" y="2204863"/>
            <a:ext cx="3749561" cy="1041967"/>
          </a:xfrm>
          <a:prstGeom prst="rect">
            <a:avLst/>
          </a:prstGeom>
        </p:spPr>
      </p:pic>
    </p:spTree>
    <p:extLst>
      <p:ext uri="{BB962C8B-B14F-4D97-AF65-F5344CB8AC3E}">
        <p14:creationId xmlns:p14="http://schemas.microsoft.com/office/powerpoint/2010/main" val="70909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Only" preserve="1">
  <p:cSld name="Only text blu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2400000"/>
            <a:ext cx="11232000" cy="1920000"/>
          </a:xfrm>
        </p:spPr>
        <p:txBody>
          <a:bodyPr>
            <a:noAutofit/>
          </a:bodyPr>
          <a:lstStyle>
            <a:lvl1pPr algn="l">
              <a:lnSpc>
                <a:spcPct val="100000"/>
              </a:lnSpc>
              <a:spcAft>
                <a:spcPts val="933"/>
              </a:spcAft>
              <a:defRPr sz="6400" baseline="0"/>
            </a:lvl1pPr>
          </a:lstStyle>
          <a:p>
            <a:r>
              <a:rPr lang="en-US" noProof="0" dirty="0"/>
              <a:t>”Quote” or big text on</a:t>
            </a:r>
            <a:br>
              <a:rPr lang="en-US" noProof="0" dirty="0"/>
            </a:br>
            <a:r>
              <a:rPr lang="en-US" noProof="0" dirty="0"/>
              <a:t>white background</a:t>
            </a:r>
          </a:p>
        </p:txBody>
      </p:sp>
      <p:sp>
        <p:nvSpPr>
          <p:cNvPr id="3" name="Platshållare för datum 2"/>
          <p:cNvSpPr>
            <a:spLocks noGrp="1"/>
          </p:cNvSpPr>
          <p:nvPr>
            <p:ph type="dt" sz="half" idx="10"/>
          </p:nvPr>
        </p:nvSpPr>
        <p:spPr/>
        <p:txBody>
          <a:bodyPr/>
          <a:lstStyle/>
          <a:p>
            <a:fld id="{6FD9AF61-2D2D-4997-923E-03B2C54181BD}"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6" name="Rectangular Callout 5"/>
          <p:cNvSpPr/>
          <p:nvPr userDrawn="1"/>
        </p:nvSpPr>
        <p:spPr>
          <a:xfrm>
            <a:off x="12576720" y="2564904"/>
            <a:ext cx="1920000" cy="960000"/>
          </a:xfrm>
          <a:prstGeom prst="wedgeRectCallout">
            <a:avLst>
              <a:gd name="adj1" fmla="val -60810"/>
              <a:gd name="adj2" fmla="val -20925"/>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Feel free to make vertical adjustment for text placement – it depends on amount of text content. </a:t>
            </a:r>
          </a:p>
        </p:txBody>
      </p:sp>
    </p:spTree>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itleOnly" preserve="1">
  <p:cSld name="Only text orang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2400000"/>
            <a:ext cx="11232000" cy="1920000"/>
          </a:xfrm>
        </p:spPr>
        <p:txBody>
          <a:bodyPr>
            <a:noAutofit/>
          </a:bodyPr>
          <a:lstStyle>
            <a:lvl1pPr algn="l">
              <a:lnSpc>
                <a:spcPct val="100000"/>
              </a:lnSpc>
              <a:spcAft>
                <a:spcPts val="933"/>
              </a:spcAft>
              <a:defRPr sz="6400" baseline="0">
                <a:solidFill>
                  <a:schemeClr val="accent2"/>
                </a:solidFill>
              </a:defRPr>
            </a:lvl1pPr>
          </a:lstStyle>
          <a:p>
            <a:r>
              <a:rPr lang="en-US" noProof="0" dirty="0"/>
              <a:t>”Quote” or big text on</a:t>
            </a:r>
            <a:br>
              <a:rPr lang="en-US" noProof="0" dirty="0"/>
            </a:br>
            <a:r>
              <a:rPr lang="en-US" noProof="0" dirty="0"/>
              <a:t>white background</a:t>
            </a:r>
          </a:p>
        </p:txBody>
      </p:sp>
      <p:sp>
        <p:nvSpPr>
          <p:cNvPr id="3" name="Platshållare för datum 2"/>
          <p:cNvSpPr>
            <a:spLocks noGrp="1"/>
          </p:cNvSpPr>
          <p:nvPr>
            <p:ph type="dt" sz="half" idx="10"/>
          </p:nvPr>
        </p:nvSpPr>
        <p:spPr/>
        <p:txBody>
          <a:bodyPr/>
          <a:lstStyle/>
          <a:p>
            <a:fld id="{63526969-1DB6-4262-AAB1-0489A8CD801C}"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7" name="Rectangular Callout 6"/>
          <p:cNvSpPr/>
          <p:nvPr userDrawn="1"/>
        </p:nvSpPr>
        <p:spPr>
          <a:xfrm>
            <a:off x="12576720" y="2564904"/>
            <a:ext cx="1920000" cy="960000"/>
          </a:xfrm>
          <a:prstGeom prst="wedgeRectCallout">
            <a:avLst>
              <a:gd name="adj1" fmla="val -60810"/>
              <a:gd name="adj2" fmla="val -20925"/>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Feel free to make vertical adjustment for text placement – it depends on amount of text content. </a:t>
            </a:r>
          </a:p>
        </p:txBody>
      </p:sp>
    </p:spTree>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Big text on picture">
    <p:spTree>
      <p:nvGrpSpPr>
        <p:cNvPr id="1" name=""/>
        <p:cNvGrpSpPr/>
        <p:nvPr/>
      </p:nvGrpSpPr>
      <p:grpSpPr>
        <a:xfrm>
          <a:off x="0" y="0"/>
          <a:ext cx="0" cy="0"/>
          <a:chOff x="0" y="0"/>
          <a:chExt cx="0" cy="0"/>
        </a:xfrm>
      </p:grpSpPr>
      <p:sp>
        <p:nvSpPr>
          <p:cNvPr id="8" name="Platshållare för bild 7"/>
          <p:cNvSpPr>
            <a:spLocks noGrp="1"/>
          </p:cNvSpPr>
          <p:nvPr>
            <p:ph type="pic" sz="quarter" idx="13"/>
          </p:nvPr>
        </p:nvSpPr>
        <p:spPr>
          <a:xfrm>
            <a:off x="0" y="0"/>
            <a:ext cx="12192000" cy="6858000"/>
          </a:xfrm>
        </p:spPr>
        <p:txBody>
          <a:bodyPr/>
          <a:lstStyle/>
          <a:p>
            <a:r>
              <a:rPr lang="en-US" dirty="0"/>
              <a:t>Click icon to add picture</a:t>
            </a:r>
            <a:endParaRPr lang="sv-SE" dirty="0"/>
          </a:p>
        </p:txBody>
      </p:sp>
      <p:sp>
        <p:nvSpPr>
          <p:cNvPr id="2" name="Rubrik 1"/>
          <p:cNvSpPr>
            <a:spLocks noGrp="1"/>
          </p:cNvSpPr>
          <p:nvPr>
            <p:ph type="title" hasCustomPrompt="1"/>
          </p:nvPr>
        </p:nvSpPr>
        <p:spPr>
          <a:xfrm>
            <a:off x="480000" y="1560000"/>
            <a:ext cx="5496000" cy="3600000"/>
          </a:xfrm>
        </p:spPr>
        <p:txBody>
          <a:bodyPr>
            <a:noAutofit/>
          </a:bodyPr>
          <a:lstStyle>
            <a:lvl1pPr algn="l">
              <a:lnSpc>
                <a:spcPct val="100000"/>
              </a:lnSpc>
              <a:spcAft>
                <a:spcPts val="933"/>
              </a:spcAft>
              <a:defRPr sz="4800" baseline="0">
                <a:solidFill>
                  <a:schemeClr val="tx1"/>
                </a:solidFill>
              </a:defRPr>
            </a:lvl1pPr>
          </a:lstStyle>
          <a:p>
            <a:r>
              <a:rPr lang="en-US" noProof="0" dirty="0"/>
              <a:t>”Quote”, or big text (black, white, blue or orange) on picture </a:t>
            </a:r>
          </a:p>
        </p:txBody>
      </p:sp>
      <p:sp>
        <p:nvSpPr>
          <p:cNvPr id="3" name="Platshållare för datum 2"/>
          <p:cNvSpPr>
            <a:spLocks noGrp="1"/>
          </p:cNvSpPr>
          <p:nvPr>
            <p:ph type="dt" sz="half" idx="10"/>
          </p:nvPr>
        </p:nvSpPr>
        <p:spPr/>
        <p:txBody>
          <a:bodyPr/>
          <a:lstStyle/>
          <a:p>
            <a:fld id="{9B7204ED-F5A4-49B1-A568-4266C4312E57}"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7" name="Rectangular Callout 6"/>
          <p:cNvSpPr/>
          <p:nvPr userDrawn="1"/>
        </p:nvSpPr>
        <p:spPr>
          <a:xfrm>
            <a:off x="12576720" y="2564904"/>
            <a:ext cx="1920000" cy="960000"/>
          </a:xfrm>
          <a:prstGeom prst="wedgeRectCallout">
            <a:avLst>
              <a:gd name="adj1" fmla="val -60810"/>
              <a:gd name="adj2" fmla="val -20925"/>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67" dirty="0">
                <a:solidFill>
                  <a:prstClr val="white"/>
                </a:solidFill>
              </a:rPr>
              <a:t>Feel free to make vertical adjustment for text placement – it depends on amount of text content. </a:t>
            </a:r>
          </a:p>
        </p:txBody>
      </p:sp>
    </p:spTree>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ig text left blu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5280000"/>
          </a:xfrm>
        </p:spPr>
        <p:txBody>
          <a:bodyPr>
            <a:noAutofit/>
          </a:bodyPr>
          <a:lstStyle>
            <a:lvl1pPr algn="l">
              <a:lnSpc>
                <a:spcPct val="100000"/>
              </a:lnSpc>
              <a:spcAft>
                <a:spcPts val="933"/>
              </a:spcAft>
              <a:defRPr sz="6400" baseline="0">
                <a:solidFill>
                  <a:schemeClr val="accent1"/>
                </a:solidFill>
              </a:defRPr>
            </a:lvl1pPr>
          </a:lstStyle>
          <a:p>
            <a:r>
              <a:rPr lang="en-US" noProof="0" dirty="0"/>
              <a:t>Big text,</a:t>
            </a:r>
            <a:br>
              <a:rPr lang="en-US" noProof="0" dirty="0"/>
            </a:br>
            <a:r>
              <a:rPr lang="en-US" noProof="0" dirty="0"/>
              <a:t>more than one line </a:t>
            </a:r>
          </a:p>
        </p:txBody>
      </p:sp>
      <p:sp>
        <p:nvSpPr>
          <p:cNvPr id="3" name="Platshållare för datum 2"/>
          <p:cNvSpPr>
            <a:spLocks noGrp="1"/>
          </p:cNvSpPr>
          <p:nvPr>
            <p:ph type="dt" sz="half" idx="10"/>
          </p:nvPr>
        </p:nvSpPr>
        <p:spPr/>
        <p:txBody>
          <a:bodyPr/>
          <a:lstStyle/>
          <a:p>
            <a:fld id="{289E0679-1120-41DD-AF2A-27CB1CDD1C05}"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icture Placeholder 7"/>
          <p:cNvSpPr>
            <a:spLocks noGrp="1"/>
          </p:cNvSpPr>
          <p:nvPr>
            <p:ph type="pic" sz="quarter" idx="13"/>
          </p:nvPr>
        </p:nvSpPr>
        <p:spPr>
          <a:xfrm>
            <a:off x="6216000" y="552000"/>
            <a:ext cx="5496000" cy="5280000"/>
          </a:xfrm>
        </p:spPr>
        <p:txBody>
          <a:bodyPr/>
          <a:lstStyle>
            <a:lvl1pPr marL="0" indent="0">
              <a:buNone/>
              <a:defRPr/>
            </a:lvl1pPr>
          </a:lstStyle>
          <a:p>
            <a:endParaRPr lang="sv-SE" dirty="0"/>
          </a:p>
        </p:txBody>
      </p:sp>
    </p:spTree>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ig text left orang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480000" y="552000"/>
            <a:ext cx="5496000" cy="5280000"/>
          </a:xfrm>
        </p:spPr>
        <p:txBody>
          <a:bodyPr>
            <a:noAutofit/>
          </a:bodyPr>
          <a:lstStyle>
            <a:lvl1pPr algn="l">
              <a:lnSpc>
                <a:spcPct val="100000"/>
              </a:lnSpc>
              <a:spcAft>
                <a:spcPts val="933"/>
              </a:spcAft>
              <a:defRPr sz="6400" baseline="0">
                <a:solidFill>
                  <a:schemeClr val="accent2"/>
                </a:solidFill>
              </a:defRPr>
            </a:lvl1pPr>
          </a:lstStyle>
          <a:p>
            <a:r>
              <a:rPr lang="en-US" noProof="0" dirty="0"/>
              <a:t>Big text,</a:t>
            </a:r>
            <a:br>
              <a:rPr lang="en-US" noProof="0" dirty="0"/>
            </a:br>
            <a:r>
              <a:rPr lang="en-US" noProof="0" dirty="0"/>
              <a:t>more than one line </a:t>
            </a:r>
          </a:p>
        </p:txBody>
      </p:sp>
      <p:sp>
        <p:nvSpPr>
          <p:cNvPr id="3" name="Platshållare för datum 2"/>
          <p:cNvSpPr>
            <a:spLocks noGrp="1"/>
          </p:cNvSpPr>
          <p:nvPr>
            <p:ph type="dt" sz="half" idx="10"/>
          </p:nvPr>
        </p:nvSpPr>
        <p:spPr/>
        <p:txBody>
          <a:bodyPr/>
          <a:lstStyle/>
          <a:p>
            <a:fld id="{B086D459-BE16-4E65-B712-8C0B332A8AB1}"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icture Placeholder 7"/>
          <p:cNvSpPr>
            <a:spLocks noGrp="1"/>
          </p:cNvSpPr>
          <p:nvPr>
            <p:ph type="pic" sz="quarter" idx="13"/>
          </p:nvPr>
        </p:nvSpPr>
        <p:spPr>
          <a:xfrm>
            <a:off x="6216000" y="552000"/>
            <a:ext cx="5496000" cy="5280000"/>
          </a:xfrm>
        </p:spPr>
        <p:txBody>
          <a:bodyPr/>
          <a:lstStyle>
            <a:lvl1pPr marL="0" indent="0">
              <a:buNone/>
              <a:defRPr/>
            </a:lvl1pPr>
          </a:lstStyle>
          <a:p>
            <a:endParaRPr lang="sv-SE" dirty="0"/>
          </a:p>
        </p:txBody>
      </p:sp>
    </p:spTree>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ig text right blu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6216000" y="552000"/>
            <a:ext cx="5496000" cy="5280000"/>
          </a:xfrm>
        </p:spPr>
        <p:txBody>
          <a:bodyPr>
            <a:noAutofit/>
          </a:bodyPr>
          <a:lstStyle>
            <a:lvl1pPr algn="l">
              <a:lnSpc>
                <a:spcPct val="100000"/>
              </a:lnSpc>
              <a:spcAft>
                <a:spcPts val="933"/>
              </a:spcAft>
              <a:defRPr sz="6400" baseline="0">
                <a:solidFill>
                  <a:schemeClr val="accent1"/>
                </a:solidFill>
              </a:defRPr>
            </a:lvl1pPr>
          </a:lstStyle>
          <a:p>
            <a:r>
              <a:rPr lang="en-US" noProof="0" dirty="0"/>
              <a:t>Big text,</a:t>
            </a:r>
            <a:br>
              <a:rPr lang="en-US" noProof="0" dirty="0"/>
            </a:br>
            <a:r>
              <a:rPr lang="en-US" noProof="0" dirty="0"/>
              <a:t>more than one line</a:t>
            </a:r>
          </a:p>
        </p:txBody>
      </p:sp>
      <p:sp>
        <p:nvSpPr>
          <p:cNvPr id="3" name="Platshållare för datum 2"/>
          <p:cNvSpPr>
            <a:spLocks noGrp="1"/>
          </p:cNvSpPr>
          <p:nvPr>
            <p:ph type="dt" sz="half" idx="10"/>
          </p:nvPr>
        </p:nvSpPr>
        <p:spPr/>
        <p:txBody>
          <a:bodyPr/>
          <a:lstStyle/>
          <a:p>
            <a:fld id="{B344A86F-5D64-4087-84A3-365E267E9722}"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icture Placeholder 7"/>
          <p:cNvSpPr>
            <a:spLocks noGrp="1"/>
          </p:cNvSpPr>
          <p:nvPr>
            <p:ph type="pic" sz="quarter" idx="13"/>
          </p:nvPr>
        </p:nvSpPr>
        <p:spPr>
          <a:xfrm>
            <a:off x="480000" y="552000"/>
            <a:ext cx="5496000" cy="5280000"/>
          </a:xfrm>
        </p:spPr>
        <p:txBody>
          <a:bodyPr/>
          <a:lstStyle>
            <a:lvl1pPr marL="0" indent="0">
              <a:buNone/>
              <a:defRPr/>
            </a:lvl1pPr>
          </a:lstStyle>
          <a:p>
            <a:endParaRPr lang="sv-SE" dirty="0"/>
          </a:p>
        </p:txBody>
      </p:sp>
    </p:spTree>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ig text right orange">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6216000" y="552000"/>
            <a:ext cx="5496000" cy="5280000"/>
          </a:xfrm>
        </p:spPr>
        <p:txBody>
          <a:bodyPr>
            <a:noAutofit/>
          </a:bodyPr>
          <a:lstStyle>
            <a:lvl1pPr algn="l">
              <a:lnSpc>
                <a:spcPct val="100000"/>
              </a:lnSpc>
              <a:spcAft>
                <a:spcPts val="933"/>
              </a:spcAft>
              <a:defRPr sz="6400" baseline="0">
                <a:solidFill>
                  <a:schemeClr val="accent2"/>
                </a:solidFill>
              </a:defRPr>
            </a:lvl1pPr>
          </a:lstStyle>
          <a:p>
            <a:r>
              <a:rPr lang="en-US" noProof="0" dirty="0"/>
              <a:t>Big text,</a:t>
            </a:r>
            <a:br>
              <a:rPr lang="en-US" noProof="0" dirty="0"/>
            </a:br>
            <a:r>
              <a:rPr lang="en-US" noProof="0" dirty="0"/>
              <a:t>more than one line</a:t>
            </a:r>
          </a:p>
        </p:txBody>
      </p:sp>
      <p:sp>
        <p:nvSpPr>
          <p:cNvPr id="3" name="Platshållare för datum 2"/>
          <p:cNvSpPr>
            <a:spLocks noGrp="1"/>
          </p:cNvSpPr>
          <p:nvPr>
            <p:ph type="dt" sz="half" idx="10"/>
          </p:nvPr>
        </p:nvSpPr>
        <p:spPr/>
        <p:txBody>
          <a:bodyPr/>
          <a:lstStyle/>
          <a:p>
            <a:fld id="{08D99A7B-46E1-47C8-A786-9EBA21899043}"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icture Placeholder 7"/>
          <p:cNvSpPr>
            <a:spLocks noGrp="1"/>
          </p:cNvSpPr>
          <p:nvPr>
            <p:ph type="pic" sz="quarter" idx="13"/>
          </p:nvPr>
        </p:nvSpPr>
        <p:spPr>
          <a:xfrm>
            <a:off x="480000" y="552000"/>
            <a:ext cx="5496000" cy="5280000"/>
          </a:xfrm>
        </p:spPr>
        <p:txBody>
          <a:bodyPr/>
          <a:lstStyle>
            <a:lvl1pPr marL="0" indent="0">
              <a:buNone/>
              <a:defRPr/>
            </a:lvl1pPr>
          </a:lstStyle>
          <a:p>
            <a:endParaRPr lang="sv-SE" dirty="0"/>
          </a:p>
        </p:txBody>
      </p:sp>
    </p:spTree>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Products">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lvl1pPr>
              <a:defRPr/>
            </a:lvl1pPr>
          </a:lstStyle>
          <a:p>
            <a:r>
              <a:rPr lang="en-US" noProof="0" dirty="0"/>
              <a:t>Headline one line</a:t>
            </a:r>
          </a:p>
        </p:txBody>
      </p:sp>
      <p:sp>
        <p:nvSpPr>
          <p:cNvPr id="3" name="Platshållare för datum 2"/>
          <p:cNvSpPr>
            <a:spLocks noGrp="1"/>
          </p:cNvSpPr>
          <p:nvPr>
            <p:ph type="dt" sz="half" idx="10"/>
          </p:nvPr>
        </p:nvSpPr>
        <p:spPr/>
        <p:txBody>
          <a:bodyPr/>
          <a:lstStyle/>
          <a:p>
            <a:fld id="{0A4A0772-5B87-4D79-A620-FF6D5565CE20}" type="datetime1">
              <a:rPr lang="en-US" smtClean="0">
                <a:solidFill>
                  <a:srgbClr val="7F7F7F"/>
                </a:solidFill>
              </a:rPr>
              <a:pPr/>
              <a:t>5/18/18</a:t>
            </a:fld>
            <a:endParaRPr lang="en-US" dirty="0">
              <a:solidFill>
                <a:srgbClr val="7F7F7F"/>
              </a:solidFill>
            </a:endParaRPr>
          </a:p>
        </p:txBody>
      </p:sp>
      <p:sp>
        <p:nvSpPr>
          <p:cNvPr id="4" name="Platshållare för sidfot 3"/>
          <p:cNvSpPr>
            <a:spLocks noGrp="1"/>
          </p:cNvSpPr>
          <p:nvPr>
            <p:ph type="ftr" sz="quarter" idx="11"/>
          </p:nvPr>
        </p:nvSpPr>
        <p:spPr/>
        <p:txBody>
          <a:bodyPr/>
          <a:lstStyle/>
          <a:p>
            <a:r>
              <a:rPr lang="en-US" dirty="0">
                <a:solidFill>
                  <a:srgbClr val="7F7F7F"/>
                </a:solidFill>
              </a:rPr>
              <a:t>SANDVIK: Title of presentation</a:t>
            </a:r>
          </a:p>
        </p:txBody>
      </p:sp>
      <p:sp>
        <p:nvSpPr>
          <p:cNvPr id="5" name="Platshållare för bildnummer 4"/>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8" name="Platshållare för bild 7"/>
          <p:cNvSpPr>
            <a:spLocks noGrp="1"/>
          </p:cNvSpPr>
          <p:nvPr>
            <p:ph type="pic" sz="quarter" idx="13"/>
          </p:nvPr>
        </p:nvSpPr>
        <p:spPr>
          <a:xfrm>
            <a:off x="480000" y="1512000"/>
            <a:ext cx="2630400" cy="2040000"/>
          </a:xfrm>
        </p:spPr>
        <p:txBody>
          <a:bodyPr/>
          <a:lstStyle/>
          <a:p>
            <a:r>
              <a:rPr lang="en-US" dirty="0"/>
              <a:t>Click icon to add picture</a:t>
            </a:r>
            <a:endParaRPr lang="sv-SE" dirty="0"/>
          </a:p>
        </p:txBody>
      </p:sp>
      <p:sp>
        <p:nvSpPr>
          <p:cNvPr id="10" name="Platshållare för bild 7"/>
          <p:cNvSpPr>
            <a:spLocks noGrp="1"/>
          </p:cNvSpPr>
          <p:nvPr>
            <p:ph type="pic" sz="quarter" idx="14"/>
          </p:nvPr>
        </p:nvSpPr>
        <p:spPr>
          <a:xfrm>
            <a:off x="3350400" y="1512000"/>
            <a:ext cx="2630400" cy="2040000"/>
          </a:xfrm>
        </p:spPr>
        <p:txBody>
          <a:bodyPr/>
          <a:lstStyle/>
          <a:p>
            <a:r>
              <a:rPr lang="en-US" dirty="0"/>
              <a:t>Click icon to add picture</a:t>
            </a:r>
            <a:endParaRPr lang="sv-SE" dirty="0"/>
          </a:p>
        </p:txBody>
      </p:sp>
      <p:sp>
        <p:nvSpPr>
          <p:cNvPr id="11" name="Platshållare för bild 7"/>
          <p:cNvSpPr>
            <a:spLocks noGrp="1"/>
          </p:cNvSpPr>
          <p:nvPr>
            <p:ph type="pic" sz="quarter" idx="15"/>
          </p:nvPr>
        </p:nvSpPr>
        <p:spPr>
          <a:xfrm>
            <a:off x="6216000" y="1512000"/>
            <a:ext cx="2630400" cy="2040000"/>
          </a:xfrm>
        </p:spPr>
        <p:txBody>
          <a:bodyPr/>
          <a:lstStyle/>
          <a:p>
            <a:r>
              <a:rPr lang="en-US" dirty="0"/>
              <a:t>Click icon to add picture</a:t>
            </a:r>
            <a:endParaRPr lang="sv-SE" dirty="0"/>
          </a:p>
        </p:txBody>
      </p:sp>
      <p:sp>
        <p:nvSpPr>
          <p:cNvPr id="12" name="Platshållare för bild 7"/>
          <p:cNvSpPr>
            <a:spLocks noGrp="1"/>
          </p:cNvSpPr>
          <p:nvPr>
            <p:ph type="pic" sz="quarter" idx="16"/>
          </p:nvPr>
        </p:nvSpPr>
        <p:spPr>
          <a:xfrm>
            <a:off x="9086400" y="1512000"/>
            <a:ext cx="2630400" cy="2040000"/>
          </a:xfrm>
        </p:spPr>
        <p:txBody>
          <a:bodyPr/>
          <a:lstStyle/>
          <a:p>
            <a:r>
              <a:rPr lang="en-US" dirty="0"/>
              <a:t>Click icon to add picture</a:t>
            </a:r>
            <a:endParaRPr lang="sv-SE" dirty="0"/>
          </a:p>
        </p:txBody>
      </p:sp>
      <p:sp>
        <p:nvSpPr>
          <p:cNvPr id="15" name="Platshållare för innehåll 14"/>
          <p:cNvSpPr>
            <a:spLocks noGrp="1"/>
          </p:cNvSpPr>
          <p:nvPr>
            <p:ph sz="quarter" idx="17"/>
          </p:nvPr>
        </p:nvSpPr>
        <p:spPr>
          <a:xfrm>
            <a:off x="480000" y="3792000"/>
            <a:ext cx="2630400" cy="2040000"/>
          </a:xfrm>
        </p:spPr>
        <p:txBody>
          <a:bodyPr/>
          <a:lstStyle>
            <a:lvl1pPr marL="0" indent="0">
              <a:buNone/>
              <a:defRPr/>
            </a:lvl1pPr>
          </a:lstStyle>
          <a:p>
            <a:pPr lvl="0"/>
            <a:r>
              <a:rPr lang="en-US" dirty="0"/>
              <a:t>Click to edit Master text styles</a:t>
            </a:r>
          </a:p>
        </p:txBody>
      </p:sp>
      <p:sp>
        <p:nvSpPr>
          <p:cNvPr id="16" name="Platshållare för innehåll 14"/>
          <p:cNvSpPr>
            <a:spLocks noGrp="1"/>
          </p:cNvSpPr>
          <p:nvPr>
            <p:ph sz="quarter" idx="18"/>
          </p:nvPr>
        </p:nvSpPr>
        <p:spPr>
          <a:xfrm>
            <a:off x="3350400" y="3792000"/>
            <a:ext cx="2630400" cy="2040000"/>
          </a:xfrm>
        </p:spPr>
        <p:txBody>
          <a:bodyPr/>
          <a:lstStyle>
            <a:lvl1pPr marL="0" indent="0">
              <a:buNone/>
              <a:defRPr/>
            </a:lvl1pPr>
          </a:lstStyle>
          <a:p>
            <a:pPr lvl="0"/>
            <a:r>
              <a:rPr lang="en-US" dirty="0"/>
              <a:t>Click to edit Master text styles</a:t>
            </a:r>
          </a:p>
        </p:txBody>
      </p:sp>
      <p:sp>
        <p:nvSpPr>
          <p:cNvPr id="17" name="Platshållare för innehåll 14"/>
          <p:cNvSpPr>
            <a:spLocks noGrp="1"/>
          </p:cNvSpPr>
          <p:nvPr>
            <p:ph sz="quarter" idx="19"/>
          </p:nvPr>
        </p:nvSpPr>
        <p:spPr>
          <a:xfrm>
            <a:off x="6216000" y="3791097"/>
            <a:ext cx="2630400" cy="2040000"/>
          </a:xfrm>
        </p:spPr>
        <p:txBody>
          <a:bodyPr/>
          <a:lstStyle>
            <a:lvl1pPr marL="0" indent="0">
              <a:buNone/>
              <a:defRPr/>
            </a:lvl1pPr>
          </a:lstStyle>
          <a:p>
            <a:pPr lvl="0"/>
            <a:r>
              <a:rPr lang="en-US" dirty="0"/>
              <a:t>Click to edit Master text styles</a:t>
            </a:r>
          </a:p>
        </p:txBody>
      </p:sp>
      <p:sp>
        <p:nvSpPr>
          <p:cNvPr id="18" name="Platshållare för innehåll 14"/>
          <p:cNvSpPr>
            <a:spLocks noGrp="1"/>
          </p:cNvSpPr>
          <p:nvPr>
            <p:ph sz="quarter" idx="20"/>
          </p:nvPr>
        </p:nvSpPr>
        <p:spPr>
          <a:xfrm>
            <a:off x="9081600" y="3792000"/>
            <a:ext cx="2630400" cy="2040000"/>
          </a:xfrm>
        </p:spPr>
        <p:txBody>
          <a:bodyPr/>
          <a:lstStyle>
            <a:lvl1pPr marL="0" indent="0">
              <a:buNone/>
              <a:defRPr/>
            </a:lvl1pPr>
          </a:lstStyle>
          <a:p>
            <a:pPr lvl="0"/>
            <a:r>
              <a:rPr lang="en-US" dirty="0"/>
              <a:t>Click to edit Master text styles</a:t>
            </a:r>
          </a:p>
        </p:txBody>
      </p:sp>
    </p:spTree>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One picture, full page">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0E029705-A0B0-4427-9847-B55AE497C576}" type="datetime1">
              <a:rPr lang="en-US" smtClean="0">
                <a:solidFill>
                  <a:srgbClr val="7F7F7F"/>
                </a:solidFill>
              </a:rPr>
              <a:pPr/>
              <a:t>5/18/18</a:t>
            </a:fld>
            <a:endParaRPr lang="en-US" dirty="0">
              <a:solidFill>
                <a:srgbClr val="7F7F7F"/>
              </a:solidFill>
            </a:endParaRPr>
          </a:p>
        </p:txBody>
      </p:sp>
      <p:sp>
        <p:nvSpPr>
          <p:cNvPr id="3" name="Platshållare för sidfot 2"/>
          <p:cNvSpPr>
            <a:spLocks noGrp="1"/>
          </p:cNvSpPr>
          <p:nvPr>
            <p:ph type="ftr" sz="quarter" idx="11"/>
          </p:nvPr>
        </p:nvSpPr>
        <p:spPr/>
        <p:txBody>
          <a:bodyPr/>
          <a:lstStyle/>
          <a:p>
            <a:r>
              <a:rPr lang="en-US" dirty="0">
                <a:solidFill>
                  <a:srgbClr val="7F7F7F"/>
                </a:solidFill>
              </a:rPr>
              <a:t>SANDVIK: Title of presentation</a:t>
            </a:r>
          </a:p>
        </p:txBody>
      </p:sp>
      <p:sp>
        <p:nvSpPr>
          <p:cNvPr id="4" name="Platshållare för bildnummer 3"/>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6" name="Picture Placeholder 5"/>
          <p:cNvSpPr>
            <a:spLocks noGrp="1"/>
          </p:cNvSpPr>
          <p:nvPr>
            <p:ph type="pic" sz="quarter" idx="13"/>
          </p:nvPr>
        </p:nvSpPr>
        <p:spPr>
          <a:xfrm>
            <a:off x="0" y="0"/>
            <a:ext cx="12192000" cy="6858000"/>
          </a:xfrm>
        </p:spPr>
        <p:txBody>
          <a:bodyPr/>
          <a:lstStyle>
            <a:lvl1pPr marL="0" indent="0">
              <a:buNone/>
              <a:defRPr/>
            </a:lvl1pPr>
          </a:lstStyle>
          <a:p>
            <a:endParaRPr lang="en-US" dirty="0"/>
          </a:p>
        </p:txBody>
      </p:sp>
    </p:spTree>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Two pictures, full page">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1F9EDA30-98D3-4788-AE75-D4AE7139764B}" type="datetime1">
              <a:rPr lang="en-US" smtClean="0">
                <a:solidFill>
                  <a:srgbClr val="7F7F7F"/>
                </a:solidFill>
              </a:rPr>
              <a:pPr/>
              <a:t>5/18/18</a:t>
            </a:fld>
            <a:endParaRPr lang="en-US" dirty="0">
              <a:solidFill>
                <a:srgbClr val="7F7F7F"/>
              </a:solidFill>
            </a:endParaRPr>
          </a:p>
        </p:txBody>
      </p:sp>
      <p:sp>
        <p:nvSpPr>
          <p:cNvPr id="3" name="Platshållare för sidfot 2"/>
          <p:cNvSpPr>
            <a:spLocks noGrp="1"/>
          </p:cNvSpPr>
          <p:nvPr>
            <p:ph type="ftr" sz="quarter" idx="11"/>
          </p:nvPr>
        </p:nvSpPr>
        <p:spPr/>
        <p:txBody>
          <a:bodyPr/>
          <a:lstStyle/>
          <a:p>
            <a:r>
              <a:rPr lang="en-US" dirty="0">
                <a:solidFill>
                  <a:srgbClr val="7F7F7F"/>
                </a:solidFill>
              </a:rPr>
              <a:t>SANDVIK: Title of presentation</a:t>
            </a:r>
          </a:p>
        </p:txBody>
      </p:sp>
      <p:sp>
        <p:nvSpPr>
          <p:cNvPr id="4" name="Platshållare för bildnummer 3"/>
          <p:cNvSpPr>
            <a:spLocks noGrp="1"/>
          </p:cNvSpPr>
          <p:nvPr>
            <p:ph type="sldNum" sz="quarter" idx="12"/>
          </p:nvPr>
        </p:nvSpPr>
        <p:spPr/>
        <p:txBody>
          <a:bodyPr/>
          <a:lstStyle/>
          <a:p>
            <a:fld id="{469B62F1-B431-48B6-8270-02431A1685B7}" type="slidenum">
              <a:rPr lang="en-US" smtClean="0">
                <a:solidFill>
                  <a:srgbClr val="7F7F7F"/>
                </a:solidFill>
              </a:rPr>
              <a:pPr/>
              <a:t>‹#›</a:t>
            </a:fld>
            <a:endParaRPr lang="en-US" dirty="0">
              <a:solidFill>
                <a:srgbClr val="7F7F7F"/>
              </a:solidFill>
            </a:endParaRPr>
          </a:p>
        </p:txBody>
      </p:sp>
      <p:sp>
        <p:nvSpPr>
          <p:cNvPr id="6" name="Picture Placeholder 5"/>
          <p:cNvSpPr>
            <a:spLocks noGrp="1"/>
          </p:cNvSpPr>
          <p:nvPr>
            <p:ph type="pic" sz="quarter" idx="13"/>
          </p:nvPr>
        </p:nvSpPr>
        <p:spPr>
          <a:xfrm>
            <a:off x="-1" y="0"/>
            <a:ext cx="6083300" cy="6858000"/>
          </a:xfrm>
        </p:spPr>
        <p:txBody>
          <a:bodyPr/>
          <a:lstStyle/>
          <a:p>
            <a:endParaRPr lang="sv-SE" dirty="0"/>
          </a:p>
        </p:txBody>
      </p:sp>
      <p:sp>
        <p:nvSpPr>
          <p:cNvPr id="8" name="Picture Placeholder 7"/>
          <p:cNvSpPr>
            <a:spLocks noGrp="1"/>
          </p:cNvSpPr>
          <p:nvPr>
            <p:ph type="pic" sz="quarter" idx="14"/>
          </p:nvPr>
        </p:nvSpPr>
        <p:spPr>
          <a:xfrm>
            <a:off x="6083300" y="0"/>
            <a:ext cx="6108701" cy="6858000"/>
          </a:xfrm>
        </p:spPr>
        <p:txBody>
          <a:bodyPr/>
          <a:lstStyle/>
          <a:p>
            <a:endParaRPr lang="sv-SE"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EEN_EMPTY SLIDE TITLE ONL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3395" y="541719"/>
            <a:ext cx="7920530"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84414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0942" y="6467128"/>
            <a:ext cx="319318"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dirty="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1"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solidFill>
                  <a:srgbClr val="7F7F7F"/>
                </a:solidFill>
              </a:rPr>
              <a:pPr/>
              <a:t>‹#›</a:t>
            </a:fld>
            <a:endParaRPr lang="en-US">
              <a:solidFill>
                <a:srgbClr val="7F7F7F"/>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EEN_Logo SLIDE 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3395" y="541719"/>
            <a:ext cx="7920530"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9434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lor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3395" y="541719"/>
            <a:ext cx="7920530" cy="432048"/>
          </a:xfrm>
          <a:prstGeom prst="rect">
            <a:avLst/>
          </a:prstGeom>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2"/>
          <a:stretch>
            <a:fillRect/>
          </a:stretch>
        </p:blipFill>
        <p:spPr>
          <a:xfrm>
            <a:off x="335360" y="6012983"/>
            <a:ext cx="2113052" cy="591483"/>
          </a:xfrm>
          <a:prstGeom prst="rect">
            <a:avLst/>
          </a:prstGeom>
        </p:spPr>
      </p:pic>
    </p:spTree>
    <p:extLst>
      <p:ext uri="{BB962C8B-B14F-4D97-AF65-F5344CB8AC3E}">
        <p14:creationId xmlns:p14="http://schemas.microsoft.com/office/powerpoint/2010/main" val="347849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lor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userDrawn="1"/>
        </p:nvSpPr>
        <p:spPr>
          <a:xfrm>
            <a:off x="0" y="0"/>
            <a:ext cx="12192000" cy="6858000"/>
          </a:xfrm>
          <a:prstGeom prst="rect">
            <a:avLst/>
          </a:prstGeom>
          <a:gradFill flip="none" rotWithShape="1">
            <a:gsLst>
              <a:gs pos="0">
                <a:srgbClr val="00307F">
                  <a:alpha val="86000"/>
                </a:srgbClr>
              </a:gs>
              <a:gs pos="100000">
                <a:srgbClr val="00307F">
                  <a:alpha val="0"/>
                </a:srgb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3395" y="541719"/>
            <a:ext cx="7920530" cy="432048"/>
          </a:xfrm>
          <a:prstGeom prst="rect">
            <a:avLst/>
          </a:prstGeom>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3"/>
          <a:stretch>
            <a:fillRect/>
          </a:stretch>
        </p:blipFill>
        <p:spPr>
          <a:xfrm>
            <a:off x="335360" y="6012983"/>
            <a:ext cx="2113052" cy="591483"/>
          </a:xfrm>
          <a:prstGeom prst="rect">
            <a:avLst/>
          </a:prstGeom>
        </p:spPr>
      </p:pic>
    </p:spTree>
    <p:extLst>
      <p:ext uri="{BB962C8B-B14F-4D97-AF65-F5344CB8AC3E}">
        <p14:creationId xmlns:p14="http://schemas.microsoft.com/office/powerpoint/2010/main" val="9938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OTALEMPT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LOGO"/>
          <p:cNvPicPr>
            <a:picLocks noChangeAspect="1"/>
          </p:cNvPicPr>
          <p:nvPr userDrawn="1"/>
        </p:nvPicPr>
        <p:blipFill>
          <a:blip r:embed="rId2"/>
          <a:stretch>
            <a:fillRect/>
          </a:stretch>
        </p:blipFill>
        <p:spPr>
          <a:xfrm>
            <a:off x="335360" y="6010525"/>
            <a:ext cx="2137322" cy="593941"/>
          </a:xfrm>
          <a:prstGeom prst="rect">
            <a:avLst/>
          </a:prstGeom>
        </p:spPr>
      </p:pic>
    </p:spTree>
    <p:extLst>
      <p:ext uri="{BB962C8B-B14F-4D97-AF65-F5344CB8AC3E}">
        <p14:creationId xmlns:p14="http://schemas.microsoft.com/office/powerpoint/2010/main" val="2757802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da-DK"/>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208C822F-453F-3C45-856B-D8F7432AE7CE}" type="slidenum">
              <a:rPr lang="en-US" smtClean="0">
                <a:solidFill>
                  <a:srgbClr val="333333"/>
                </a:solidFill>
              </a:rPr>
              <a:pPr/>
              <a:t>‹#›</a:t>
            </a:fld>
            <a:endParaRPr lang="en-US">
              <a:solidFill>
                <a:srgbClr val="333333"/>
              </a:solidFill>
            </a:endParaRPr>
          </a:p>
        </p:txBody>
      </p:sp>
    </p:spTree>
    <p:extLst>
      <p:ext uri="{BB962C8B-B14F-4D97-AF65-F5344CB8AC3E}">
        <p14:creationId xmlns:p14="http://schemas.microsoft.com/office/powerpoint/2010/main" val="1603805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5949399" y="-1470410"/>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5447928" y="-1971600"/>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333333"/>
              </a:solidFill>
            </a:endParaRPr>
          </a:p>
        </p:txBody>
      </p:sp>
      <p:sp>
        <p:nvSpPr>
          <p:cNvPr id="9" name="FooterText Manuell"/>
          <p:cNvSpPr>
            <a:spLocks noGrp="1"/>
          </p:cNvSpPr>
          <p:nvPr>
            <p:ph type="body" sz="quarter" idx="13" hasCustomPrompt="1"/>
          </p:nvPr>
        </p:nvSpPr>
        <p:spPr>
          <a:xfrm>
            <a:off x="5262104" y="6131808"/>
            <a:ext cx="6432715" cy="360040"/>
          </a:xfrm>
          <a:prstGeom prst="rect">
            <a:avLst/>
          </a:prstGeom>
        </p:spPr>
        <p:txBody>
          <a:bodyPr lIns="0" rIns="0"/>
          <a:lstStyle>
            <a:lvl1pPr marL="0" indent="0" algn="r">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479425" y="6065128"/>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479425" y="414908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ext uri="{BB962C8B-B14F-4D97-AF65-F5344CB8AC3E}">
        <p14:creationId xmlns:p14="http://schemas.microsoft.com/office/powerpoint/2010/main" val="14562440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userDrawn="1">
          <p15:clr>
            <a:srgbClr val="FBAE40"/>
          </p15:clr>
        </p15:guide>
        <p15:guide id="2" orient="horz" pos="397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ull_Width Text">
    <p:spTree>
      <p:nvGrpSpPr>
        <p:cNvPr id="1" name=""/>
        <p:cNvGrpSpPr/>
        <p:nvPr/>
      </p:nvGrpSpPr>
      <p:grpSpPr>
        <a:xfrm>
          <a:off x="0" y="0"/>
          <a:ext cx="0" cy="0"/>
          <a:chOff x="0" y="0"/>
          <a:chExt cx="0" cy="0"/>
        </a:xfrm>
      </p:grpSpPr>
      <p:sp>
        <p:nvSpPr>
          <p:cNvPr id="8" name="Text Placeholder 4"/>
          <p:cNvSpPr>
            <a:spLocks noGrp="1"/>
          </p:cNvSpPr>
          <p:nvPr>
            <p:ph type="body" sz="quarter" idx="18" hasCustomPrompt="1"/>
          </p:nvPr>
        </p:nvSpPr>
        <p:spPr>
          <a:xfrm>
            <a:off x="623396" y="1196980"/>
            <a:ext cx="10944717"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a:p>
            <a:pPr lvl="0">
              <a:buClr>
                <a:schemeClr val="bg2"/>
              </a:buClr>
            </a:pPr>
            <a:endParaRPr lang="en-GB" dirty="0"/>
          </a:p>
        </p:txBody>
      </p:sp>
      <p:sp>
        <p:nvSpPr>
          <p:cNvPr id="3" name="Title 2"/>
          <p:cNvSpPr>
            <a:spLocks noGrp="1"/>
          </p:cNvSpPr>
          <p:nvPr>
            <p:ph type="title"/>
          </p:nvPr>
        </p:nvSpPr>
        <p:spPr>
          <a:xfrm>
            <a:off x="623395" y="541719"/>
            <a:ext cx="7920530" cy="432048"/>
          </a:xfrm>
          <a:prstGeom prst="rect">
            <a:avLst/>
          </a:prstGeom>
        </p:spPr>
        <p:txBody>
          <a:bodyPr/>
          <a:lstStyle/>
          <a:p>
            <a:r>
              <a:rPr lang="en-US"/>
              <a:t>Click to edit Master title style</a:t>
            </a:r>
          </a:p>
        </p:txBody>
      </p:sp>
      <p:sp>
        <p:nvSpPr>
          <p:cNvPr id="2" name="Slide Number Placeholder 1"/>
          <p:cNvSpPr>
            <a:spLocks noGrp="1"/>
          </p:cNvSpPr>
          <p:nvPr>
            <p:ph type="sldNum" sz="quarter" idx="19"/>
          </p:nvPr>
        </p:nvSpPr>
        <p:spPr/>
        <p:txBody>
          <a:bodyPr/>
          <a:lstStyle/>
          <a:p>
            <a:fld id="{CEF3A036-06B3-4C92-B0F0-5AE41EC14CBC}" type="slidenum">
              <a:rPr lang="en-US" smtClean="0"/>
              <a:t>‹#›</a:t>
            </a:fld>
            <a:endParaRPr lang="en-US"/>
          </a:p>
        </p:txBody>
      </p:sp>
      <p:pic>
        <p:nvPicPr>
          <p:cNvPr id="5" name="LOGO"/>
          <p:cNvPicPr>
            <a:picLocks noChangeAspect="1"/>
          </p:cNvPicPr>
          <p:nvPr userDrawn="1"/>
        </p:nvPicPr>
        <p:blipFill>
          <a:blip r:embed="rId2"/>
          <a:stretch>
            <a:fillRect/>
          </a:stretch>
        </p:blipFill>
        <p:spPr>
          <a:xfrm>
            <a:off x="623395" y="5915499"/>
            <a:ext cx="2137322" cy="593941"/>
          </a:xfrm>
          <a:prstGeom prst="rect">
            <a:avLst/>
          </a:prstGeom>
        </p:spPr>
      </p:pic>
    </p:spTree>
    <p:extLst>
      <p:ext uri="{BB962C8B-B14F-4D97-AF65-F5344CB8AC3E}">
        <p14:creationId xmlns:p14="http://schemas.microsoft.com/office/powerpoint/2010/main" val="26278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6614074" y="148478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6112603" y="98359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333333"/>
              </a:solidFill>
            </a:endParaRPr>
          </a:p>
        </p:txBody>
      </p:sp>
      <p:sp>
        <p:nvSpPr>
          <p:cNvPr id="9" name="FooterText Manuell"/>
          <p:cNvSpPr>
            <a:spLocks noGrp="1"/>
          </p:cNvSpPr>
          <p:nvPr>
            <p:ph type="body" sz="quarter" idx="13" hasCustomPrompt="1"/>
          </p:nvPr>
        </p:nvSpPr>
        <p:spPr>
          <a:xfrm>
            <a:off x="480307" y="4077072"/>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479425" y="6065128"/>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479425" y="342900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ext uri="{BB962C8B-B14F-4D97-AF65-F5344CB8AC3E}">
        <p14:creationId xmlns:p14="http://schemas.microsoft.com/office/powerpoint/2010/main" val="129159727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891361" y="198597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1392832" y="148478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333333"/>
              </a:solidFill>
            </a:endParaRPr>
          </a:p>
        </p:txBody>
      </p:sp>
      <p:sp>
        <p:nvSpPr>
          <p:cNvPr id="9" name="FooterText Manuell"/>
          <p:cNvSpPr>
            <a:spLocks noGrp="1"/>
          </p:cNvSpPr>
          <p:nvPr>
            <p:ph type="body" sz="quarter" idx="13" hasCustomPrompt="1"/>
          </p:nvPr>
        </p:nvSpPr>
        <p:spPr>
          <a:xfrm>
            <a:off x="7020617" y="4941168"/>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9624392" y="679271"/>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7019736" y="4293096"/>
            <a:ext cx="4692840"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ext uri="{BB962C8B-B14F-4D97-AF65-F5344CB8AC3E}">
        <p14:creationId xmlns:p14="http://schemas.microsoft.com/office/powerpoint/2010/main" val="29851945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9758" y="6467128"/>
            <a:ext cx="301686"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0"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_Width Text">
    <p:spTree>
      <p:nvGrpSpPr>
        <p:cNvPr id="1" name=""/>
        <p:cNvGrpSpPr/>
        <p:nvPr/>
      </p:nvGrpSpPr>
      <p:grpSpPr>
        <a:xfrm>
          <a:off x="0" y="0"/>
          <a:ext cx="0" cy="0"/>
          <a:chOff x="0" y="0"/>
          <a:chExt cx="0" cy="0"/>
        </a:xfrm>
      </p:grpSpPr>
      <p:sp>
        <p:nvSpPr>
          <p:cNvPr id="8" name="Text Placeholder 4"/>
          <p:cNvSpPr>
            <a:spLocks noGrp="1"/>
          </p:cNvSpPr>
          <p:nvPr>
            <p:ph type="body" sz="quarter" idx="18" hasCustomPrompt="1"/>
          </p:nvPr>
        </p:nvSpPr>
        <p:spPr>
          <a:xfrm>
            <a:off x="623396" y="1196980"/>
            <a:ext cx="10944717"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a:p>
            <a:pPr lvl="0">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9"/>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1" name="Picture Placeholder 24"/>
          <p:cNvSpPr>
            <a:spLocks noGrp="1"/>
          </p:cNvSpPr>
          <p:nvPr>
            <p:ph type="pic" sz="quarter" idx="15"/>
          </p:nvPr>
        </p:nvSpPr>
        <p:spPr>
          <a:xfrm>
            <a:off x="7968208" y="1196752"/>
            <a:ext cx="3600401" cy="4392836"/>
          </a:xfrm>
          <a:prstGeom prst="round2DiagRect">
            <a:avLst>
              <a:gd name="adj1" fmla="val 12259"/>
              <a:gd name="adj2" fmla="val 0"/>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7" hasCustomPrompt="1"/>
          </p:nvPr>
        </p:nvSpPr>
        <p:spPr>
          <a:xfrm>
            <a:off x="623396" y="1196980"/>
            <a:ext cx="6912467" cy="439309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6" y="541719"/>
            <a:ext cx="691246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511824" y="1196974"/>
            <a:ext cx="3312369" cy="439261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9" name="Picture Placeholder 24"/>
          <p:cNvSpPr>
            <a:spLocks noGrp="1"/>
          </p:cNvSpPr>
          <p:nvPr>
            <p:ph type="pic" sz="quarter" idx="17"/>
          </p:nvPr>
        </p:nvSpPr>
        <p:spPr>
          <a:xfrm>
            <a:off x="8256240" y="1196974"/>
            <a:ext cx="3312369" cy="439261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9" hasCustomPrompt="1"/>
          </p:nvPr>
        </p:nvSpPr>
        <p:spPr>
          <a:xfrm>
            <a:off x="623397" y="1196980"/>
            <a:ext cx="3456383" cy="4393093"/>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
        <p:nvSpPr>
          <p:cNvPr id="3" name="Text Placeholder 2"/>
          <p:cNvSpPr>
            <a:spLocks noGrp="1"/>
          </p:cNvSpPr>
          <p:nvPr>
            <p:ph type="body" sz="quarter" idx="21"/>
          </p:nvPr>
        </p:nvSpPr>
        <p:spPr>
          <a:xfrm>
            <a:off x="623888" y="981075"/>
            <a:ext cx="3887787" cy="4968205"/>
          </a:xfrm>
          <a:prstGeom prst="round2DiagRect">
            <a:avLst/>
          </a:prstGeom>
          <a:solidFill>
            <a:schemeClr val="bg1">
              <a:alpha val="83000"/>
            </a:schemeClr>
          </a:solidFill>
          <a:ln/>
          <a:extLst/>
        </p:spPr>
        <p:txBody>
          <a:bodyPr vert="horz" wrap="square" lIns="0" tIns="45720" rIns="91440" bIns="45720" rtlCol="0" anchor="t" anchorCtr="0">
            <a:normAutofit/>
          </a:bodyPr>
          <a:lstStyle>
            <a:lvl1pPr>
              <a:defRPr lang="en-US" smtClean="0">
                <a:solidFill>
                  <a:schemeClr val="tx1"/>
                </a:solidFill>
              </a:defRPr>
            </a:lvl1pPr>
            <a:lvl2pPr>
              <a:defRPr lang="en-US" smtClean="0"/>
            </a:lvl2pPr>
            <a:lvl3pPr>
              <a:defRPr lang="en-US" smtClean="0"/>
            </a:lvl3pPr>
            <a:lvl4pPr>
              <a:defRPr lang="en-US" smtClean="0"/>
            </a:lvl4pPr>
            <a:lvl5pPr>
              <a:defRPr lang="en-US"/>
            </a:lvl5pPr>
          </a:lstStyle>
          <a:p>
            <a:pPr lvl="0">
              <a:buClr>
                <a:schemeClr val="bg2"/>
              </a:buClr>
            </a:pPr>
            <a:r>
              <a:rPr lang="en-US"/>
              <a:t>Click to edit Master text styles</a:t>
            </a:r>
          </a:p>
          <a:p>
            <a:pPr lvl="1">
              <a:buClr>
                <a:schemeClr val="bg2"/>
              </a:buClr>
            </a:pPr>
            <a:r>
              <a:rPr lang="en-US"/>
              <a:t>Second level</a:t>
            </a:r>
          </a:p>
          <a:p>
            <a:pPr lvl="2">
              <a:buClr>
                <a:schemeClr val="bg2"/>
              </a:buClr>
            </a:pPr>
            <a:r>
              <a:rPr lang="en-US"/>
              <a:t>Third level</a:t>
            </a:r>
          </a:p>
          <a:p>
            <a:pPr lvl="3">
              <a:buClr>
                <a:schemeClr val="bg2"/>
              </a:buClr>
            </a:pPr>
            <a:r>
              <a:rPr lang="en-US"/>
              <a:t>Fourth level</a:t>
            </a:r>
          </a:p>
          <a:p>
            <a:pPr lvl="4">
              <a:buClr>
                <a:schemeClr val="bg2"/>
              </a:buClr>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ndscape Image &amp; Text">
    <p:spTree>
      <p:nvGrpSpPr>
        <p:cNvPr id="1" name=""/>
        <p:cNvGrpSpPr/>
        <p:nvPr/>
      </p:nvGrpSpPr>
      <p:grpSpPr>
        <a:xfrm>
          <a:off x="0" y="0"/>
          <a:ext cx="0" cy="0"/>
          <a:chOff x="0" y="0"/>
          <a:chExt cx="0" cy="0"/>
        </a:xfrm>
      </p:grpSpPr>
      <p:sp>
        <p:nvSpPr>
          <p:cNvPr id="23" name="Picture Placeholder 24"/>
          <p:cNvSpPr>
            <a:spLocks noGrp="1"/>
          </p:cNvSpPr>
          <p:nvPr>
            <p:ph type="pic" sz="quarter" idx="15"/>
          </p:nvPr>
        </p:nvSpPr>
        <p:spPr>
          <a:xfrm>
            <a:off x="623888" y="476672"/>
            <a:ext cx="10944720"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7" hasCustomPrompt="1"/>
          </p:nvPr>
        </p:nvSpPr>
        <p:spPr>
          <a:xfrm>
            <a:off x="623395" y="2924944"/>
            <a:ext cx="10945215" cy="2448744"/>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3pPr>
              <a:defRPr lang="en-GB" dirty="0" smtClean="0"/>
            </a:lvl3pPr>
            <a:lvl4pPr>
              <a:defRPr lang="en-GB" dirty="0" smtClean="0"/>
            </a:lvl4pPr>
            <a:lvl5pPr>
              <a:defRPr lang="en-GB" dirty="0"/>
            </a:lvl5pPr>
          </a:lstStyle>
          <a:p>
            <a:pPr lvl="0">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4"/>
            <a:r>
              <a:rPr lang="en-GB" dirty="0"/>
              <a:t>Text Here</a:t>
            </a:r>
          </a:p>
        </p:txBody>
      </p:sp>
      <p:sp>
        <p:nvSpPr>
          <p:cNvPr id="2" name="Title 1"/>
          <p:cNvSpPr>
            <a:spLocks noGrp="1"/>
          </p:cNvSpPr>
          <p:nvPr>
            <p:ph type="title"/>
          </p:nvPr>
        </p:nvSpPr>
        <p:spPr>
          <a:xfrm>
            <a:off x="623395" y="2276872"/>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amp;  3 Image ">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48128" y="1196632"/>
            <a:ext cx="1944216" cy="223239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5" name="Picture Placeholder 24"/>
          <p:cNvSpPr>
            <a:spLocks noGrp="1"/>
          </p:cNvSpPr>
          <p:nvPr>
            <p:ph type="pic" sz="quarter" idx="15"/>
          </p:nvPr>
        </p:nvSpPr>
        <p:spPr>
          <a:xfrm>
            <a:off x="7248128" y="3861391"/>
            <a:ext cx="4320483" cy="1728197"/>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8" name="Picture Placeholder 24"/>
          <p:cNvSpPr>
            <a:spLocks noGrp="1"/>
          </p:cNvSpPr>
          <p:nvPr>
            <p:ph type="pic" sz="quarter" idx="17"/>
          </p:nvPr>
        </p:nvSpPr>
        <p:spPr>
          <a:xfrm>
            <a:off x="9624392" y="1196607"/>
            <a:ext cx="1944216" cy="223239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8" hasCustomPrompt="1"/>
          </p:nvPr>
        </p:nvSpPr>
        <p:spPr>
          <a:xfrm>
            <a:off x="623397" y="1196980"/>
            <a:ext cx="6192683"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ext &amp; Image">
    <p:spTree>
      <p:nvGrpSpPr>
        <p:cNvPr id="1" name=""/>
        <p:cNvGrpSpPr/>
        <p:nvPr/>
      </p:nvGrpSpPr>
      <p:grpSpPr>
        <a:xfrm>
          <a:off x="0" y="0"/>
          <a:ext cx="0" cy="0"/>
          <a:chOff x="0" y="0"/>
          <a:chExt cx="0" cy="0"/>
        </a:xfrm>
      </p:grpSpPr>
      <p:sp>
        <p:nvSpPr>
          <p:cNvPr id="21" name="Picture Placeholder 24"/>
          <p:cNvSpPr>
            <a:spLocks noGrp="1"/>
          </p:cNvSpPr>
          <p:nvPr>
            <p:ph type="pic" sz="quarter" idx="15"/>
          </p:nvPr>
        </p:nvSpPr>
        <p:spPr>
          <a:xfrm>
            <a:off x="7968208" y="1196752"/>
            <a:ext cx="3600401" cy="4392836"/>
          </a:xfrm>
          <a:prstGeom prst="round2DiagRect">
            <a:avLst>
              <a:gd name="adj1" fmla="val 12259"/>
              <a:gd name="adj2" fmla="val 0"/>
            </a:avLst>
          </a:prstGeom>
        </p:spPr>
        <p:txBody>
          <a:bodyPr/>
          <a:lstStyle>
            <a:lvl1pPr marL="0" indent="0">
              <a:buNone/>
              <a:defRPr sz="1600"/>
            </a:lvl1pPr>
          </a:lstStyle>
          <a:p>
            <a:r>
              <a:rPr lang="en-US"/>
              <a:t>Drag picture to placeholder or click icon to add</a:t>
            </a:r>
            <a:endParaRPr lang="en-GB" dirty="0"/>
          </a:p>
        </p:txBody>
      </p:sp>
      <p:sp>
        <p:nvSpPr>
          <p:cNvPr id="9" name="Text Placeholder 4"/>
          <p:cNvSpPr>
            <a:spLocks noGrp="1"/>
          </p:cNvSpPr>
          <p:nvPr>
            <p:ph type="body" sz="quarter" idx="17" hasCustomPrompt="1"/>
          </p:nvPr>
        </p:nvSpPr>
        <p:spPr>
          <a:xfrm>
            <a:off x="623396" y="1196980"/>
            <a:ext cx="6912467" cy="439309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6" y="541719"/>
            <a:ext cx="6912468" cy="432048"/>
          </a:xfrm>
          <a:prstGeom prst="rect">
            <a:avLst/>
          </a:prstGeom>
        </p:spPr>
        <p:txBody>
          <a:bodyPr/>
          <a:lstStyle/>
          <a:p>
            <a:r>
              <a:rPr lang="en-US"/>
              <a:t>Click to edit Master title style</a:t>
            </a:r>
          </a:p>
        </p:txBody>
      </p:sp>
      <p:pic>
        <p:nvPicPr>
          <p:cNvPr id="7" name="LOGO"/>
          <p:cNvPicPr>
            <a:picLocks noChangeAspect="1"/>
          </p:cNvPicPr>
          <p:nvPr userDrawn="1"/>
        </p:nvPicPr>
        <p:blipFill>
          <a:blip r:embed="rId2"/>
          <a:stretch>
            <a:fillRect/>
          </a:stretch>
        </p:blipFill>
        <p:spPr>
          <a:xfrm>
            <a:off x="479376" y="5949280"/>
            <a:ext cx="2137322" cy="593941"/>
          </a:xfrm>
          <a:prstGeom prst="rect">
            <a:avLst/>
          </a:prstGeom>
        </p:spPr>
      </p:pic>
    </p:spTree>
    <p:extLst>
      <p:ext uri="{BB962C8B-B14F-4D97-AF65-F5344CB8AC3E}">
        <p14:creationId xmlns:p14="http://schemas.microsoft.com/office/powerpoint/2010/main" val="145727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with Landscaper &amp; Portrait Image">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2" y="4005064"/>
            <a:ext cx="10945216" cy="158452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28"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9" name="Picture Placeholder 24"/>
          <p:cNvSpPr>
            <a:spLocks noGrp="1"/>
          </p:cNvSpPr>
          <p:nvPr>
            <p:ph type="pic" sz="quarter" idx="19"/>
          </p:nvPr>
        </p:nvSpPr>
        <p:spPr>
          <a:xfrm>
            <a:off x="7248127" y="1196752"/>
            <a:ext cx="4319985"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amp; 3 Images 02">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1" y="3998829"/>
            <a:ext cx="6193333"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32"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1">
              <a:buClr>
                <a:schemeClr val="bg2"/>
              </a:buClr>
            </a:pPr>
            <a:endParaRPr lang="en-GB" dirty="0"/>
          </a:p>
        </p:txBody>
      </p:sp>
      <p:sp>
        <p:nvSpPr>
          <p:cNvPr id="9" name="Picture Placeholder 24"/>
          <p:cNvSpPr>
            <a:spLocks noGrp="1"/>
          </p:cNvSpPr>
          <p:nvPr>
            <p:ph type="pic" sz="quarter" idx="19"/>
          </p:nvPr>
        </p:nvSpPr>
        <p:spPr>
          <a:xfrm>
            <a:off x="7246760" y="1196752"/>
            <a:ext cx="4299960"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Picture Placeholder 24"/>
          <p:cNvSpPr>
            <a:spLocks noGrp="1"/>
          </p:cNvSpPr>
          <p:nvPr>
            <p:ph type="pic" sz="quarter" idx="20"/>
          </p:nvPr>
        </p:nvSpPr>
        <p:spPr>
          <a:xfrm>
            <a:off x="7248128" y="3996848"/>
            <a:ext cx="4320480" cy="1584176"/>
          </a:xfrm>
          <a:prstGeom prst="round2DiagRect">
            <a:avLst>
              <a:gd name="adj1" fmla="val 0"/>
              <a:gd name="adj2" fmla="val 20857"/>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amp;  3 Image 02">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7248128" y="3573016"/>
            <a:ext cx="4319985" cy="200767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Picture Placeholder 24"/>
          <p:cNvSpPr>
            <a:spLocks noGrp="1"/>
          </p:cNvSpPr>
          <p:nvPr>
            <p:ph type="pic" sz="quarter" idx="16"/>
          </p:nvPr>
        </p:nvSpPr>
        <p:spPr>
          <a:xfrm>
            <a:off x="7247268" y="1196752"/>
            <a:ext cx="4320845" cy="195072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8" hasCustomPrompt="1"/>
          </p:nvPr>
        </p:nvSpPr>
        <p:spPr>
          <a:xfrm>
            <a:off x="623397" y="1196980"/>
            <a:ext cx="6193332"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6193330"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67603"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5" name="Picture 5" descr="http://upload.wikimedia.org/wikipedia/commons/thumb/b/b7/Flag_of_Europe.svg/2000px-Flag_of_Europe.sv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295800" y="4824907"/>
            <a:ext cx="360040" cy="251081"/>
          </a:xfrm>
          <a:prstGeom prst="rect">
            <a:avLst/>
          </a:prstGeom>
          <a:noFill/>
          <a:extLst>
            <a:ext uri="{909E8E84-426E-40DD-AFC4-6F175D3DCCD1}">
              <a14:hiddenFill xmlns:a14="http://schemas.microsoft.com/office/drawing/2010/main">
                <a:solidFill>
                  <a:srgbClr val="FFFFFF"/>
                </a:solidFill>
              </a14:hiddenFill>
            </a:ext>
          </a:extLst>
        </p:spPr>
      </p:pic>
      <p:sp>
        <p:nvSpPr>
          <p:cNvPr id="16" name="Rettangolo 15"/>
          <p:cNvSpPr/>
          <p:nvPr userDrawn="1"/>
        </p:nvSpPr>
        <p:spPr>
          <a:xfrm>
            <a:off x="4645984" y="4798370"/>
            <a:ext cx="2026080" cy="307777"/>
          </a:xfrm>
          <a:prstGeom prst="rect">
            <a:avLst/>
          </a:prstGeom>
        </p:spPr>
        <p:txBody>
          <a:bodyPr wrap="square">
            <a:spAutoFit/>
          </a:bodyPr>
          <a:lstStyle/>
          <a:p>
            <a:r>
              <a:rPr lang="en-US" sz="700" dirty="0">
                <a:solidFill>
                  <a:srgbClr val="333333">
                    <a:lumMod val="60000"/>
                    <a:lumOff val="40000"/>
                  </a:srgbClr>
                </a:solidFill>
                <a:latin typeface="Titillium" charset="0"/>
                <a:ea typeface="Titillium" charset="0"/>
                <a:cs typeface="Titillium" charset="0"/>
              </a:rPr>
              <a:t>EIT RawMaterials is supported by the EIT,</a:t>
            </a:r>
          </a:p>
          <a:p>
            <a:r>
              <a:rPr lang="en-US" sz="700" dirty="0">
                <a:solidFill>
                  <a:srgbClr val="333333">
                    <a:lumMod val="60000"/>
                    <a:lumOff val="40000"/>
                  </a:srgbClr>
                </a:solidFill>
                <a:latin typeface="Titillium" charset="0"/>
                <a:ea typeface="Titillium" charset="0"/>
                <a:cs typeface="Titillium" charset="0"/>
              </a:rPr>
              <a:t>a body of the European Union</a:t>
            </a:r>
            <a:endParaRPr lang="it-IT" sz="700" dirty="0">
              <a:solidFill>
                <a:srgbClr val="333333">
                  <a:lumMod val="60000"/>
                  <a:lumOff val="40000"/>
                </a:srgbClr>
              </a:solidFill>
              <a:latin typeface="Titillium" charset="0"/>
              <a:ea typeface="Titillium" charset="0"/>
              <a:cs typeface="Titillium" charset="0"/>
            </a:endParaRPr>
          </a:p>
        </p:txBody>
      </p:sp>
      <p:sp>
        <p:nvSpPr>
          <p:cNvPr id="5" name="Text Placeholder 4"/>
          <p:cNvSpPr>
            <a:spLocks noGrp="1"/>
          </p:cNvSpPr>
          <p:nvPr>
            <p:ph type="body" sz="quarter" idx="10" hasCustomPrompt="1"/>
          </p:nvPr>
        </p:nvSpPr>
        <p:spPr>
          <a:xfrm>
            <a:off x="4223792" y="3645024"/>
            <a:ext cx="5317987" cy="368300"/>
          </a:xfrm>
          <a:prstGeom prst="rect">
            <a:avLst/>
          </a:prstGeom>
        </p:spPr>
        <p:txBody>
          <a:bodyPr/>
          <a:lstStyle>
            <a:lvl1pPr marL="0" indent="0" algn="l">
              <a:buNone/>
              <a:defRPr sz="2000">
                <a:solidFill>
                  <a:schemeClr val="bg2"/>
                </a:solidFill>
              </a:defRPr>
            </a:lvl1pPr>
          </a:lstStyle>
          <a:p>
            <a:pPr lvl="0"/>
            <a:r>
              <a:rPr lang="en-GB" dirty="0"/>
              <a:t>Additional Information</a:t>
            </a:r>
          </a:p>
        </p:txBody>
      </p:sp>
      <p:sp>
        <p:nvSpPr>
          <p:cNvPr id="10" name="Freeform 9"/>
          <p:cNvSpPr>
            <a:spLocks/>
          </p:cNvSpPr>
          <p:nvPr userDrawn="1"/>
        </p:nvSpPr>
        <p:spPr bwMode="auto">
          <a:xfrm>
            <a:off x="1559496" y="0"/>
            <a:ext cx="9208214" cy="6858000"/>
          </a:xfrm>
          <a:custGeom>
            <a:avLst/>
            <a:gdLst>
              <a:gd name="connsiteX0" fmla="*/ 0 w 9208214"/>
              <a:gd name="connsiteY0" fmla="*/ 3451989 h 6858000"/>
              <a:gd name="connsiteX1" fmla="*/ 256911 w 9208214"/>
              <a:gd name="connsiteY1" fmla="*/ 3451989 h 6858000"/>
              <a:gd name="connsiteX2" fmla="*/ 1840424 w 9208214"/>
              <a:gd name="connsiteY2" fmla="*/ 6813426 h 6858000"/>
              <a:gd name="connsiteX3" fmla="*/ 1897147 w 9208214"/>
              <a:gd name="connsiteY3" fmla="*/ 6858000 h 6858000"/>
              <a:gd name="connsiteX4" fmla="*/ 1511414 w 9208214"/>
              <a:gd name="connsiteY4" fmla="*/ 6858000 h 6858000"/>
              <a:gd name="connsiteX5" fmla="*/ 1510364 w 9208214"/>
              <a:gd name="connsiteY5" fmla="*/ 6857092 h 6858000"/>
              <a:gd name="connsiteX6" fmla="*/ 0 w 9208214"/>
              <a:gd name="connsiteY6" fmla="*/ 3451989 h 6858000"/>
              <a:gd name="connsiteX7" fmla="*/ 7276793 w 9208214"/>
              <a:gd name="connsiteY7" fmla="*/ 0 h 6858000"/>
              <a:gd name="connsiteX8" fmla="*/ 7650264 w 9208214"/>
              <a:gd name="connsiteY8" fmla="*/ 0 h 6858000"/>
              <a:gd name="connsiteX9" fmla="*/ 7695823 w 9208214"/>
              <a:gd name="connsiteY9" fmla="*/ 39490 h 6858000"/>
              <a:gd name="connsiteX10" fmla="*/ 9208214 w 9208214"/>
              <a:gd name="connsiteY10" fmla="*/ 3451989 h 6858000"/>
              <a:gd name="connsiteX11" fmla="*/ 7695823 w 9208214"/>
              <a:gd name="connsiteY11" fmla="*/ 6857092 h 6858000"/>
              <a:gd name="connsiteX12" fmla="*/ 7694771 w 9208214"/>
              <a:gd name="connsiteY12" fmla="*/ 6858000 h 6858000"/>
              <a:gd name="connsiteX13" fmla="*/ 7319219 w 9208214"/>
              <a:gd name="connsiteY13" fmla="*/ 6858000 h 6858000"/>
              <a:gd name="connsiteX14" fmla="*/ 7381312 w 9208214"/>
              <a:gd name="connsiteY14" fmla="*/ 6809057 h 6858000"/>
              <a:gd name="connsiteX15" fmla="*/ 8964825 w 9208214"/>
              <a:gd name="connsiteY15" fmla="*/ 3451989 h 6858000"/>
              <a:gd name="connsiteX16" fmla="*/ 7381312 w 9208214"/>
              <a:gd name="connsiteY16" fmla="*/ 825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08214" h="6858000">
                <a:moveTo>
                  <a:pt x="0" y="3451989"/>
                </a:moveTo>
                <a:cubicBezTo>
                  <a:pt x="0" y="3451989"/>
                  <a:pt x="0" y="3451989"/>
                  <a:pt x="256911" y="3451989"/>
                </a:cubicBezTo>
                <a:cubicBezTo>
                  <a:pt x="256911" y="4806241"/>
                  <a:pt x="872989" y="6014986"/>
                  <a:pt x="1840424" y="6813426"/>
                </a:cubicBezTo>
                <a:lnTo>
                  <a:pt x="1897147" y="6858000"/>
                </a:lnTo>
                <a:lnTo>
                  <a:pt x="1511414" y="6858000"/>
                </a:lnTo>
                <a:lnTo>
                  <a:pt x="1510364" y="6857092"/>
                </a:lnTo>
                <a:cubicBezTo>
                  <a:pt x="583872" y="6016307"/>
                  <a:pt x="0" y="4802859"/>
                  <a:pt x="0" y="3451989"/>
                </a:cubicBezTo>
                <a:close/>
                <a:moveTo>
                  <a:pt x="7276793" y="0"/>
                </a:moveTo>
                <a:lnTo>
                  <a:pt x="7650264" y="0"/>
                </a:lnTo>
                <a:lnTo>
                  <a:pt x="7695823" y="39490"/>
                </a:lnTo>
                <a:cubicBezTo>
                  <a:pt x="8624342" y="883854"/>
                  <a:pt x="9208214" y="2101119"/>
                  <a:pt x="9208214" y="3451989"/>
                </a:cubicBezTo>
                <a:cubicBezTo>
                  <a:pt x="9208214" y="4802859"/>
                  <a:pt x="8624342" y="6016307"/>
                  <a:pt x="7695823" y="6857092"/>
                </a:cubicBezTo>
                <a:lnTo>
                  <a:pt x="7694771" y="6858000"/>
                </a:lnTo>
                <a:lnTo>
                  <a:pt x="7319219" y="6858000"/>
                </a:lnTo>
                <a:lnTo>
                  <a:pt x="7381312" y="6809057"/>
                </a:lnTo>
                <a:cubicBezTo>
                  <a:pt x="8348747" y="6008329"/>
                  <a:pt x="8964825" y="4798632"/>
                  <a:pt x="8964825" y="3451989"/>
                </a:cubicBezTo>
                <a:cubicBezTo>
                  <a:pt x="8964825" y="2097738"/>
                  <a:pt x="8348747" y="884713"/>
                  <a:pt x="7381312" y="82528"/>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sp>
        <p:nvSpPr>
          <p:cNvPr id="11" name="Freeform 10"/>
          <p:cNvSpPr>
            <a:spLocks/>
          </p:cNvSpPr>
          <p:nvPr userDrawn="1"/>
        </p:nvSpPr>
        <p:spPr bwMode="auto">
          <a:xfrm>
            <a:off x="2588681" y="0"/>
            <a:ext cx="6665200" cy="6858000"/>
          </a:xfrm>
          <a:custGeom>
            <a:avLst/>
            <a:gdLst>
              <a:gd name="connsiteX0" fmla="*/ 2610061 w 6665200"/>
              <a:gd name="connsiteY0" fmla="*/ 0 h 6858000"/>
              <a:gd name="connsiteX1" fmla="*/ 4534054 w 6665200"/>
              <a:gd name="connsiteY1" fmla="*/ 0 h 6858000"/>
              <a:gd name="connsiteX2" fmla="*/ 4751819 w 6665200"/>
              <a:gd name="connsiteY2" fmla="*/ 67745 h 6858000"/>
              <a:gd name="connsiteX3" fmla="*/ 6665200 w 6665200"/>
              <a:gd name="connsiteY3" fmla="*/ 1653704 h 6858000"/>
              <a:gd name="connsiteX4" fmla="*/ 6462405 w 6665200"/>
              <a:gd name="connsiteY4" fmla="*/ 1775392 h 6858000"/>
              <a:gd name="connsiteX5" fmla="*/ 3569194 w 6665200"/>
              <a:gd name="connsiteY5" fmla="*/ 112319 h 6858000"/>
              <a:gd name="connsiteX6" fmla="*/ 243355 w 6665200"/>
              <a:gd name="connsiteY6" fmla="*/ 3451986 h 6858000"/>
              <a:gd name="connsiteX7" fmla="*/ 3569194 w 6665200"/>
              <a:gd name="connsiteY7" fmla="*/ 6778133 h 6858000"/>
              <a:gd name="connsiteX8" fmla="*/ 6462405 w 6665200"/>
              <a:gd name="connsiteY8" fmla="*/ 5115059 h 6858000"/>
              <a:gd name="connsiteX9" fmla="*/ 6665200 w 6665200"/>
              <a:gd name="connsiteY9" fmla="*/ 5236748 h 6858000"/>
              <a:gd name="connsiteX10" fmla="*/ 4751819 w 6665200"/>
              <a:gd name="connsiteY10" fmla="*/ 6822706 h 6858000"/>
              <a:gd name="connsiteX11" fmla="*/ 4638367 w 6665200"/>
              <a:gd name="connsiteY11" fmla="*/ 6858000 h 6858000"/>
              <a:gd name="connsiteX12" fmla="*/ 2497192 w 6665200"/>
              <a:gd name="connsiteY12" fmla="*/ 6858000 h 6858000"/>
              <a:gd name="connsiteX13" fmla="*/ 2340920 w 6665200"/>
              <a:gd name="connsiteY13" fmla="*/ 6805210 h 6858000"/>
              <a:gd name="connsiteX14" fmla="*/ 0 w 6665200"/>
              <a:gd name="connsiteY14" fmla="*/ 3451986 h 6858000"/>
              <a:gd name="connsiteX15" fmla="*/ 2506837 w 6665200"/>
              <a:gd name="connsiteY15" fmla="*/ 292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5200" h="6858000">
                <a:moveTo>
                  <a:pt x="2610061" y="0"/>
                </a:moveTo>
                <a:lnTo>
                  <a:pt x="4534054" y="0"/>
                </a:lnTo>
                <a:lnTo>
                  <a:pt x="4751819" y="67745"/>
                </a:lnTo>
                <a:cubicBezTo>
                  <a:pt x="5566673" y="351153"/>
                  <a:pt x="6246935" y="919349"/>
                  <a:pt x="6665200" y="1653704"/>
                </a:cubicBezTo>
                <a:cubicBezTo>
                  <a:pt x="6665200" y="1653704"/>
                  <a:pt x="6665200" y="1653704"/>
                  <a:pt x="6462405" y="1775392"/>
                </a:cubicBezTo>
                <a:cubicBezTo>
                  <a:pt x="5881059" y="788365"/>
                  <a:pt x="4799485" y="112319"/>
                  <a:pt x="3569194" y="112319"/>
                </a:cubicBezTo>
                <a:cubicBezTo>
                  <a:pt x="1730519" y="112319"/>
                  <a:pt x="243355" y="1613141"/>
                  <a:pt x="243355" y="3451986"/>
                </a:cubicBezTo>
                <a:cubicBezTo>
                  <a:pt x="243355" y="5290831"/>
                  <a:pt x="1730519" y="6778133"/>
                  <a:pt x="3569194" y="6778133"/>
                </a:cubicBezTo>
                <a:cubicBezTo>
                  <a:pt x="4799485" y="6778133"/>
                  <a:pt x="5881059" y="6102087"/>
                  <a:pt x="6462405" y="5115059"/>
                </a:cubicBezTo>
                <a:cubicBezTo>
                  <a:pt x="6462405" y="5115059"/>
                  <a:pt x="6462405" y="5115059"/>
                  <a:pt x="6665200" y="5236748"/>
                </a:cubicBezTo>
                <a:cubicBezTo>
                  <a:pt x="6246935" y="5971103"/>
                  <a:pt x="5566673" y="6539298"/>
                  <a:pt x="4751819" y="6822706"/>
                </a:cubicBezTo>
                <a:lnTo>
                  <a:pt x="4638367" y="6858000"/>
                </a:lnTo>
                <a:lnTo>
                  <a:pt x="2497192" y="6858000"/>
                </a:lnTo>
                <a:lnTo>
                  <a:pt x="2340920" y="6805210"/>
                </a:lnTo>
                <a:cubicBezTo>
                  <a:pt x="973708" y="6305376"/>
                  <a:pt x="0" y="4994216"/>
                  <a:pt x="0" y="3451986"/>
                </a:cubicBezTo>
                <a:cubicBezTo>
                  <a:pt x="0" y="1837081"/>
                  <a:pt x="1053162" y="481028"/>
                  <a:pt x="2506837" y="29282"/>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pic>
        <p:nvPicPr>
          <p:cNvPr id="12" name="LOGO"/>
          <p:cNvPicPr>
            <a:picLocks noChangeAspect="1"/>
          </p:cNvPicPr>
          <p:nvPr userDrawn="1"/>
        </p:nvPicPr>
        <p:blipFill>
          <a:blip r:embed="rId3"/>
          <a:stretch>
            <a:fillRect/>
          </a:stretch>
        </p:blipFill>
        <p:spPr>
          <a:xfrm>
            <a:off x="4151784" y="1844824"/>
            <a:ext cx="3749561" cy="1041967"/>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REEN_EMPTY SLIDE TITLE ONL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REEN_Logo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2"/>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olor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userDrawn="1"/>
        </p:nvSpPr>
        <p:spPr>
          <a:xfrm>
            <a:off x="0" y="0"/>
            <a:ext cx="12192000" cy="6858000"/>
          </a:xfrm>
          <a:prstGeom prst="rect">
            <a:avLst/>
          </a:prstGeom>
          <a:gradFill flip="none" rotWithShape="1">
            <a:gsLst>
              <a:gs pos="0">
                <a:srgbClr val="00307F">
                  <a:alpha val="86000"/>
                </a:srgbClr>
              </a:gs>
              <a:gs pos="100000">
                <a:srgbClr val="00307F">
                  <a:alpha val="0"/>
                </a:srgb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3"/>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OTALEMPT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da-DK"/>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249D880-CB9C-C249-BE9E-B01EDE435863}" type="datetimeFigureOut">
              <a:rPr lang="en-US" smtClean="0">
                <a:solidFill>
                  <a:srgbClr val="333333"/>
                </a:solidFill>
              </a:rPr>
              <a:pPr/>
              <a:t>5/18/18</a:t>
            </a:fld>
            <a:endParaRPr lang="en-US" dirty="0">
              <a:solidFill>
                <a:srgbClr val="333333"/>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solidFill>
                <a:srgbClr val="333333"/>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208C822F-453F-3C45-856B-D8F7432AE7CE}" type="slidenum">
              <a:rPr lang="en-US" smtClean="0">
                <a:solidFill>
                  <a:srgbClr val="333333"/>
                </a:solidFill>
              </a:rPr>
              <a:pPr/>
              <a:t>‹#›</a:t>
            </a:fld>
            <a:endParaRPr lang="en-US" dirty="0">
              <a:solidFill>
                <a:srgbClr val="333333"/>
              </a:soli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511824" y="1196974"/>
            <a:ext cx="3312369" cy="439261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9" name="Picture Placeholder 24"/>
          <p:cNvSpPr>
            <a:spLocks noGrp="1"/>
          </p:cNvSpPr>
          <p:nvPr>
            <p:ph type="pic" sz="quarter" idx="17"/>
          </p:nvPr>
        </p:nvSpPr>
        <p:spPr>
          <a:xfrm>
            <a:off x="8256240" y="1196974"/>
            <a:ext cx="3312369" cy="439261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dirty="0"/>
          </a:p>
        </p:txBody>
      </p:sp>
      <p:sp>
        <p:nvSpPr>
          <p:cNvPr id="10" name="Text Placeholder 4"/>
          <p:cNvSpPr>
            <a:spLocks noGrp="1"/>
          </p:cNvSpPr>
          <p:nvPr>
            <p:ph type="body" sz="quarter" idx="19" hasCustomPrompt="1"/>
          </p:nvPr>
        </p:nvSpPr>
        <p:spPr>
          <a:xfrm>
            <a:off x="623397" y="1196980"/>
            <a:ext cx="3456383" cy="4393093"/>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8059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9758" y="6467128"/>
            <a:ext cx="301686"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0"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_Width Text">
    <p:spTree>
      <p:nvGrpSpPr>
        <p:cNvPr id="1" name=""/>
        <p:cNvGrpSpPr/>
        <p:nvPr/>
      </p:nvGrpSpPr>
      <p:grpSpPr>
        <a:xfrm>
          <a:off x="0" y="0"/>
          <a:ext cx="0" cy="0"/>
          <a:chOff x="0" y="0"/>
          <a:chExt cx="0" cy="0"/>
        </a:xfrm>
      </p:grpSpPr>
      <p:sp>
        <p:nvSpPr>
          <p:cNvPr id="8" name="Text Placeholder 4"/>
          <p:cNvSpPr>
            <a:spLocks noGrp="1"/>
          </p:cNvSpPr>
          <p:nvPr>
            <p:ph type="body" sz="quarter" idx="18" hasCustomPrompt="1"/>
          </p:nvPr>
        </p:nvSpPr>
        <p:spPr>
          <a:xfrm>
            <a:off x="623396" y="1196980"/>
            <a:ext cx="10944717"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a:p>
            <a:pPr lvl="0">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9"/>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1" name="Picture Placeholder 24"/>
          <p:cNvSpPr>
            <a:spLocks noGrp="1"/>
          </p:cNvSpPr>
          <p:nvPr>
            <p:ph type="pic" sz="quarter" idx="15"/>
          </p:nvPr>
        </p:nvSpPr>
        <p:spPr>
          <a:xfrm>
            <a:off x="7968208" y="1196752"/>
            <a:ext cx="3600401" cy="4392836"/>
          </a:xfrm>
          <a:prstGeom prst="round2DiagRect">
            <a:avLst>
              <a:gd name="adj1" fmla="val 12259"/>
              <a:gd name="adj2" fmla="val 0"/>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7" hasCustomPrompt="1"/>
          </p:nvPr>
        </p:nvSpPr>
        <p:spPr>
          <a:xfrm>
            <a:off x="623396" y="1196980"/>
            <a:ext cx="6912467" cy="439309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6" y="541719"/>
            <a:ext cx="691246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511824" y="1196974"/>
            <a:ext cx="3312369" cy="439261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9" name="Picture Placeholder 24"/>
          <p:cNvSpPr>
            <a:spLocks noGrp="1"/>
          </p:cNvSpPr>
          <p:nvPr>
            <p:ph type="pic" sz="quarter" idx="17"/>
          </p:nvPr>
        </p:nvSpPr>
        <p:spPr>
          <a:xfrm>
            <a:off x="8256240" y="1196974"/>
            <a:ext cx="3312369" cy="439261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9" hasCustomPrompt="1"/>
          </p:nvPr>
        </p:nvSpPr>
        <p:spPr>
          <a:xfrm>
            <a:off x="623397" y="1196980"/>
            <a:ext cx="3456383" cy="4393093"/>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
        <p:nvSpPr>
          <p:cNvPr id="3" name="Text Placeholder 2"/>
          <p:cNvSpPr>
            <a:spLocks noGrp="1"/>
          </p:cNvSpPr>
          <p:nvPr>
            <p:ph type="body" sz="quarter" idx="21"/>
          </p:nvPr>
        </p:nvSpPr>
        <p:spPr>
          <a:xfrm>
            <a:off x="623888" y="981075"/>
            <a:ext cx="3887787" cy="4968205"/>
          </a:xfrm>
          <a:prstGeom prst="round2DiagRect">
            <a:avLst/>
          </a:prstGeom>
          <a:solidFill>
            <a:schemeClr val="bg1">
              <a:alpha val="83000"/>
            </a:schemeClr>
          </a:solidFill>
          <a:ln/>
          <a:extLst/>
        </p:spPr>
        <p:txBody>
          <a:bodyPr vert="horz" wrap="square" lIns="0" tIns="45720" rIns="91440" bIns="45720" rtlCol="0" anchor="t" anchorCtr="0">
            <a:normAutofit/>
          </a:bodyPr>
          <a:lstStyle>
            <a:lvl1pPr>
              <a:defRPr lang="en-US" smtClean="0">
                <a:solidFill>
                  <a:schemeClr val="tx1"/>
                </a:solidFill>
              </a:defRPr>
            </a:lvl1pPr>
            <a:lvl2pPr>
              <a:defRPr lang="en-US" smtClean="0"/>
            </a:lvl2pPr>
            <a:lvl3pPr>
              <a:defRPr lang="en-US" smtClean="0"/>
            </a:lvl3pPr>
            <a:lvl4pPr>
              <a:defRPr lang="en-US" smtClean="0"/>
            </a:lvl4pPr>
            <a:lvl5pPr>
              <a:defRPr lang="en-US"/>
            </a:lvl5pPr>
          </a:lstStyle>
          <a:p>
            <a:pPr lvl="0">
              <a:buClr>
                <a:schemeClr val="bg2"/>
              </a:buClr>
            </a:pPr>
            <a:r>
              <a:rPr lang="en-US"/>
              <a:t>Click to edit Master text styles</a:t>
            </a:r>
          </a:p>
          <a:p>
            <a:pPr lvl="1">
              <a:buClr>
                <a:schemeClr val="bg2"/>
              </a:buClr>
            </a:pPr>
            <a:r>
              <a:rPr lang="en-US"/>
              <a:t>Second level</a:t>
            </a:r>
          </a:p>
          <a:p>
            <a:pPr lvl="2">
              <a:buClr>
                <a:schemeClr val="bg2"/>
              </a:buClr>
            </a:pPr>
            <a:r>
              <a:rPr lang="en-US"/>
              <a:t>Third level</a:t>
            </a:r>
          </a:p>
          <a:p>
            <a:pPr lvl="3">
              <a:buClr>
                <a:schemeClr val="bg2"/>
              </a:buClr>
            </a:pPr>
            <a:r>
              <a:rPr lang="en-US"/>
              <a:t>Fourth level</a:t>
            </a:r>
          </a:p>
          <a:p>
            <a:pPr lvl="4">
              <a:buClr>
                <a:schemeClr val="bg2"/>
              </a:buClr>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ndscape Image &amp; Text">
    <p:spTree>
      <p:nvGrpSpPr>
        <p:cNvPr id="1" name=""/>
        <p:cNvGrpSpPr/>
        <p:nvPr/>
      </p:nvGrpSpPr>
      <p:grpSpPr>
        <a:xfrm>
          <a:off x="0" y="0"/>
          <a:ext cx="0" cy="0"/>
          <a:chOff x="0" y="0"/>
          <a:chExt cx="0" cy="0"/>
        </a:xfrm>
      </p:grpSpPr>
      <p:sp>
        <p:nvSpPr>
          <p:cNvPr id="23" name="Picture Placeholder 24"/>
          <p:cNvSpPr>
            <a:spLocks noGrp="1"/>
          </p:cNvSpPr>
          <p:nvPr>
            <p:ph type="pic" sz="quarter" idx="15"/>
          </p:nvPr>
        </p:nvSpPr>
        <p:spPr>
          <a:xfrm>
            <a:off x="623888" y="476672"/>
            <a:ext cx="10944720"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7" hasCustomPrompt="1"/>
          </p:nvPr>
        </p:nvSpPr>
        <p:spPr>
          <a:xfrm>
            <a:off x="623395" y="2924944"/>
            <a:ext cx="10945215" cy="2448744"/>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3pPr>
              <a:defRPr lang="en-GB" dirty="0" smtClean="0"/>
            </a:lvl3pPr>
            <a:lvl4pPr>
              <a:defRPr lang="en-GB" dirty="0" smtClean="0"/>
            </a:lvl4pPr>
            <a:lvl5pPr>
              <a:defRPr lang="en-GB" dirty="0"/>
            </a:lvl5pPr>
          </a:lstStyle>
          <a:p>
            <a:pPr lvl="0">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4"/>
            <a:r>
              <a:rPr lang="en-GB" dirty="0"/>
              <a:t>Text Here</a:t>
            </a:r>
          </a:p>
        </p:txBody>
      </p:sp>
      <p:sp>
        <p:nvSpPr>
          <p:cNvPr id="2" name="Title 1"/>
          <p:cNvSpPr>
            <a:spLocks noGrp="1"/>
          </p:cNvSpPr>
          <p:nvPr>
            <p:ph type="title"/>
          </p:nvPr>
        </p:nvSpPr>
        <p:spPr>
          <a:xfrm>
            <a:off x="623395" y="2276872"/>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amp;  3 Image ">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48128" y="1196632"/>
            <a:ext cx="1944216" cy="223239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5" name="Picture Placeholder 24"/>
          <p:cNvSpPr>
            <a:spLocks noGrp="1"/>
          </p:cNvSpPr>
          <p:nvPr>
            <p:ph type="pic" sz="quarter" idx="15"/>
          </p:nvPr>
        </p:nvSpPr>
        <p:spPr>
          <a:xfrm>
            <a:off x="7248128" y="3861391"/>
            <a:ext cx="4320483" cy="1728197"/>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8" name="Picture Placeholder 24"/>
          <p:cNvSpPr>
            <a:spLocks noGrp="1"/>
          </p:cNvSpPr>
          <p:nvPr>
            <p:ph type="pic" sz="quarter" idx="17"/>
          </p:nvPr>
        </p:nvSpPr>
        <p:spPr>
          <a:xfrm>
            <a:off x="9624392" y="1196607"/>
            <a:ext cx="1944216" cy="223239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8" hasCustomPrompt="1"/>
          </p:nvPr>
        </p:nvSpPr>
        <p:spPr>
          <a:xfrm>
            <a:off x="623397" y="1196980"/>
            <a:ext cx="6192683"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with Landscaper &amp; Portrait Image">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2" y="4005064"/>
            <a:ext cx="10945216" cy="158452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28"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9" name="Picture Placeholder 24"/>
          <p:cNvSpPr>
            <a:spLocks noGrp="1"/>
          </p:cNvSpPr>
          <p:nvPr>
            <p:ph type="pic" sz="quarter" idx="19"/>
          </p:nvPr>
        </p:nvSpPr>
        <p:spPr>
          <a:xfrm>
            <a:off x="7248127" y="1196752"/>
            <a:ext cx="4319985"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amp; 3 Images 02">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1" y="3998829"/>
            <a:ext cx="6193333"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32"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1">
              <a:buClr>
                <a:schemeClr val="bg2"/>
              </a:buClr>
            </a:pPr>
            <a:endParaRPr lang="en-GB" dirty="0"/>
          </a:p>
        </p:txBody>
      </p:sp>
      <p:sp>
        <p:nvSpPr>
          <p:cNvPr id="9" name="Picture Placeholder 24"/>
          <p:cNvSpPr>
            <a:spLocks noGrp="1"/>
          </p:cNvSpPr>
          <p:nvPr>
            <p:ph type="pic" sz="quarter" idx="19"/>
          </p:nvPr>
        </p:nvSpPr>
        <p:spPr>
          <a:xfrm>
            <a:off x="7246760" y="1196752"/>
            <a:ext cx="4299960"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Picture Placeholder 24"/>
          <p:cNvSpPr>
            <a:spLocks noGrp="1"/>
          </p:cNvSpPr>
          <p:nvPr>
            <p:ph type="pic" sz="quarter" idx="20"/>
          </p:nvPr>
        </p:nvSpPr>
        <p:spPr>
          <a:xfrm>
            <a:off x="7248128" y="3996848"/>
            <a:ext cx="4320480" cy="1584176"/>
          </a:xfrm>
          <a:prstGeom prst="round2DiagRect">
            <a:avLst>
              <a:gd name="adj1" fmla="val 0"/>
              <a:gd name="adj2" fmla="val 20857"/>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dirty="0"/>
          </a:p>
        </p:txBody>
      </p:sp>
    </p:spTree>
    <p:extLst>
      <p:ext uri="{BB962C8B-B14F-4D97-AF65-F5344CB8AC3E}">
        <p14:creationId xmlns:p14="http://schemas.microsoft.com/office/powerpoint/2010/main" val="213247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amp;  3 Image 02">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7248128" y="3573016"/>
            <a:ext cx="4319985" cy="200767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Picture Placeholder 24"/>
          <p:cNvSpPr>
            <a:spLocks noGrp="1"/>
          </p:cNvSpPr>
          <p:nvPr>
            <p:ph type="pic" sz="quarter" idx="16"/>
          </p:nvPr>
        </p:nvSpPr>
        <p:spPr>
          <a:xfrm>
            <a:off x="7247268" y="1196752"/>
            <a:ext cx="4320845" cy="195072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8" hasCustomPrompt="1"/>
          </p:nvPr>
        </p:nvSpPr>
        <p:spPr>
          <a:xfrm>
            <a:off x="623397" y="1196980"/>
            <a:ext cx="6193332"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6193330"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23704"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5" name="Text Placeholder 4"/>
          <p:cNvSpPr>
            <a:spLocks noGrp="1"/>
          </p:cNvSpPr>
          <p:nvPr>
            <p:ph type="body" sz="quarter" idx="10" hasCustomPrompt="1"/>
          </p:nvPr>
        </p:nvSpPr>
        <p:spPr>
          <a:xfrm>
            <a:off x="4223792" y="3645024"/>
            <a:ext cx="5317987" cy="368300"/>
          </a:xfrm>
          <a:prstGeom prst="rect">
            <a:avLst/>
          </a:prstGeom>
        </p:spPr>
        <p:txBody>
          <a:bodyPr/>
          <a:lstStyle>
            <a:lvl1pPr marL="0" indent="0" algn="l">
              <a:buNone/>
              <a:defRPr sz="2000">
                <a:solidFill>
                  <a:schemeClr val="bg2"/>
                </a:solidFill>
              </a:defRPr>
            </a:lvl1pPr>
          </a:lstStyle>
          <a:p>
            <a:pPr lvl="0"/>
            <a:r>
              <a:rPr lang="en-GB" dirty="0"/>
              <a:t>Additional Information</a:t>
            </a:r>
          </a:p>
        </p:txBody>
      </p:sp>
      <p:sp>
        <p:nvSpPr>
          <p:cNvPr id="10" name="Freeform 9"/>
          <p:cNvSpPr>
            <a:spLocks/>
          </p:cNvSpPr>
          <p:nvPr userDrawn="1"/>
        </p:nvSpPr>
        <p:spPr bwMode="auto">
          <a:xfrm>
            <a:off x="1559496" y="0"/>
            <a:ext cx="9208214" cy="6858000"/>
          </a:xfrm>
          <a:custGeom>
            <a:avLst/>
            <a:gdLst>
              <a:gd name="connsiteX0" fmla="*/ 0 w 9208214"/>
              <a:gd name="connsiteY0" fmla="*/ 3451989 h 6858000"/>
              <a:gd name="connsiteX1" fmla="*/ 256911 w 9208214"/>
              <a:gd name="connsiteY1" fmla="*/ 3451989 h 6858000"/>
              <a:gd name="connsiteX2" fmla="*/ 1840424 w 9208214"/>
              <a:gd name="connsiteY2" fmla="*/ 6813426 h 6858000"/>
              <a:gd name="connsiteX3" fmla="*/ 1897147 w 9208214"/>
              <a:gd name="connsiteY3" fmla="*/ 6858000 h 6858000"/>
              <a:gd name="connsiteX4" fmla="*/ 1511414 w 9208214"/>
              <a:gd name="connsiteY4" fmla="*/ 6858000 h 6858000"/>
              <a:gd name="connsiteX5" fmla="*/ 1510364 w 9208214"/>
              <a:gd name="connsiteY5" fmla="*/ 6857092 h 6858000"/>
              <a:gd name="connsiteX6" fmla="*/ 0 w 9208214"/>
              <a:gd name="connsiteY6" fmla="*/ 3451989 h 6858000"/>
              <a:gd name="connsiteX7" fmla="*/ 7276793 w 9208214"/>
              <a:gd name="connsiteY7" fmla="*/ 0 h 6858000"/>
              <a:gd name="connsiteX8" fmla="*/ 7650264 w 9208214"/>
              <a:gd name="connsiteY8" fmla="*/ 0 h 6858000"/>
              <a:gd name="connsiteX9" fmla="*/ 7695823 w 9208214"/>
              <a:gd name="connsiteY9" fmla="*/ 39490 h 6858000"/>
              <a:gd name="connsiteX10" fmla="*/ 9208214 w 9208214"/>
              <a:gd name="connsiteY10" fmla="*/ 3451989 h 6858000"/>
              <a:gd name="connsiteX11" fmla="*/ 7695823 w 9208214"/>
              <a:gd name="connsiteY11" fmla="*/ 6857092 h 6858000"/>
              <a:gd name="connsiteX12" fmla="*/ 7694771 w 9208214"/>
              <a:gd name="connsiteY12" fmla="*/ 6858000 h 6858000"/>
              <a:gd name="connsiteX13" fmla="*/ 7319219 w 9208214"/>
              <a:gd name="connsiteY13" fmla="*/ 6858000 h 6858000"/>
              <a:gd name="connsiteX14" fmla="*/ 7381312 w 9208214"/>
              <a:gd name="connsiteY14" fmla="*/ 6809057 h 6858000"/>
              <a:gd name="connsiteX15" fmla="*/ 8964825 w 9208214"/>
              <a:gd name="connsiteY15" fmla="*/ 3451989 h 6858000"/>
              <a:gd name="connsiteX16" fmla="*/ 7381312 w 9208214"/>
              <a:gd name="connsiteY16" fmla="*/ 825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08214" h="6858000">
                <a:moveTo>
                  <a:pt x="0" y="3451989"/>
                </a:moveTo>
                <a:cubicBezTo>
                  <a:pt x="0" y="3451989"/>
                  <a:pt x="0" y="3451989"/>
                  <a:pt x="256911" y="3451989"/>
                </a:cubicBezTo>
                <a:cubicBezTo>
                  <a:pt x="256911" y="4806241"/>
                  <a:pt x="872989" y="6014986"/>
                  <a:pt x="1840424" y="6813426"/>
                </a:cubicBezTo>
                <a:lnTo>
                  <a:pt x="1897147" y="6858000"/>
                </a:lnTo>
                <a:lnTo>
                  <a:pt x="1511414" y="6858000"/>
                </a:lnTo>
                <a:lnTo>
                  <a:pt x="1510364" y="6857092"/>
                </a:lnTo>
                <a:cubicBezTo>
                  <a:pt x="583872" y="6016307"/>
                  <a:pt x="0" y="4802859"/>
                  <a:pt x="0" y="3451989"/>
                </a:cubicBezTo>
                <a:close/>
                <a:moveTo>
                  <a:pt x="7276793" y="0"/>
                </a:moveTo>
                <a:lnTo>
                  <a:pt x="7650264" y="0"/>
                </a:lnTo>
                <a:lnTo>
                  <a:pt x="7695823" y="39490"/>
                </a:lnTo>
                <a:cubicBezTo>
                  <a:pt x="8624342" y="883854"/>
                  <a:pt x="9208214" y="2101119"/>
                  <a:pt x="9208214" y="3451989"/>
                </a:cubicBezTo>
                <a:cubicBezTo>
                  <a:pt x="9208214" y="4802859"/>
                  <a:pt x="8624342" y="6016307"/>
                  <a:pt x="7695823" y="6857092"/>
                </a:cubicBezTo>
                <a:lnTo>
                  <a:pt x="7694771" y="6858000"/>
                </a:lnTo>
                <a:lnTo>
                  <a:pt x="7319219" y="6858000"/>
                </a:lnTo>
                <a:lnTo>
                  <a:pt x="7381312" y="6809057"/>
                </a:lnTo>
                <a:cubicBezTo>
                  <a:pt x="8348747" y="6008329"/>
                  <a:pt x="8964825" y="4798632"/>
                  <a:pt x="8964825" y="3451989"/>
                </a:cubicBezTo>
                <a:cubicBezTo>
                  <a:pt x="8964825" y="2097738"/>
                  <a:pt x="8348747" y="884713"/>
                  <a:pt x="7381312" y="82528"/>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sp>
        <p:nvSpPr>
          <p:cNvPr id="11" name="Freeform 10"/>
          <p:cNvSpPr>
            <a:spLocks/>
          </p:cNvSpPr>
          <p:nvPr userDrawn="1"/>
        </p:nvSpPr>
        <p:spPr bwMode="auto">
          <a:xfrm>
            <a:off x="2588681" y="0"/>
            <a:ext cx="6665200" cy="6858000"/>
          </a:xfrm>
          <a:custGeom>
            <a:avLst/>
            <a:gdLst>
              <a:gd name="connsiteX0" fmla="*/ 2610061 w 6665200"/>
              <a:gd name="connsiteY0" fmla="*/ 0 h 6858000"/>
              <a:gd name="connsiteX1" fmla="*/ 4534054 w 6665200"/>
              <a:gd name="connsiteY1" fmla="*/ 0 h 6858000"/>
              <a:gd name="connsiteX2" fmla="*/ 4751819 w 6665200"/>
              <a:gd name="connsiteY2" fmla="*/ 67745 h 6858000"/>
              <a:gd name="connsiteX3" fmla="*/ 6665200 w 6665200"/>
              <a:gd name="connsiteY3" fmla="*/ 1653704 h 6858000"/>
              <a:gd name="connsiteX4" fmla="*/ 6462405 w 6665200"/>
              <a:gd name="connsiteY4" fmla="*/ 1775392 h 6858000"/>
              <a:gd name="connsiteX5" fmla="*/ 3569194 w 6665200"/>
              <a:gd name="connsiteY5" fmla="*/ 112319 h 6858000"/>
              <a:gd name="connsiteX6" fmla="*/ 243355 w 6665200"/>
              <a:gd name="connsiteY6" fmla="*/ 3451986 h 6858000"/>
              <a:gd name="connsiteX7" fmla="*/ 3569194 w 6665200"/>
              <a:gd name="connsiteY7" fmla="*/ 6778133 h 6858000"/>
              <a:gd name="connsiteX8" fmla="*/ 6462405 w 6665200"/>
              <a:gd name="connsiteY8" fmla="*/ 5115059 h 6858000"/>
              <a:gd name="connsiteX9" fmla="*/ 6665200 w 6665200"/>
              <a:gd name="connsiteY9" fmla="*/ 5236748 h 6858000"/>
              <a:gd name="connsiteX10" fmla="*/ 4751819 w 6665200"/>
              <a:gd name="connsiteY10" fmla="*/ 6822706 h 6858000"/>
              <a:gd name="connsiteX11" fmla="*/ 4638367 w 6665200"/>
              <a:gd name="connsiteY11" fmla="*/ 6858000 h 6858000"/>
              <a:gd name="connsiteX12" fmla="*/ 2497192 w 6665200"/>
              <a:gd name="connsiteY12" fmla="*/ 6858000 h 6858000"/>
              <a:gd name="connsiteX13" fmla="*/ 2340920 w 6665200"/>
              <a:gd name="connsiteY13" fmla="*/ 6805210 h 6858000"/>
              <a:gd name="connsiteX14" fmla="*/ 0 w 6665200"/>
              <a:gd name="connsiteY14" fmla="*/ 3451986 h 6858000"/>
              <a:gd name="connsiteX15" fmla="*/ 2506837 w 6665200"/>
              <a:gd name="connsiteY15" fmla="*/ 292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5200" h="6858000">
                <a:moveTo>
                  <a:pt x="2610061" y="0"/>
                </a:moveTo>
                <a:lnTo>
                  <a:pt x="4534054" y="0"/>
                </a:lnTo>
                <a:lnTo>
                  <a:pt x="4751819" y="67745"/>
                </a:lnTo>
                <a:cubicBezTo>
                  <a:pt x="5566673" y="351153"/>
                  <a:pt x="6246935" y="919349"/>
                  <a:pt x="6665200" y="1653704"/>
                </a:cubicBezTo>
                <a:cubicBezTo>
                  <a:pt x="6665200" y="1653704"/>
                  <a:pt x="6665200" y="1653704"/>
                  <a:pt x="6462405" y="1775392"/>
                </a:cubicBezTo>
                <a:cubicBezTo>
                  <a:pt x="5881059" y="788365"/>
                  <a:pt x="4799485" y="112319"/>
                  <a:pt x="3569194" y="112319"/>
                </a:cubicBezTo>
                <a:cubicBezTo>
                  <a:pt x="1730519" y="112319"/>
                  <a:pt x="243355" y="1613141"/>
                  <a:pt x="243355" y="3451986"/>
                </a:cubicBezTo>
                <a:cubicBezTo>
                  <a:pt x="243355" y="5290831"/>
                  <a:pt x="1730519" y="6778133"/>
                  <a:pt x="3569194" y="6778133"/>
                </a:cubicBezTo>
                <a:cubicBezTo>
                  <a:pt x="4799485" y="6778133"/>
                  <a:pt x="5881059" y="6102087"/>
                  <a:pt x="6462405" y="5115059"/>
                </a:cubicBezTo>
                <a:cubicBezTo>
                  <a:pt x="6462405" y="5115059"/>
                  <a:pt x="6462405" y="5115059"/>
                  <a:pt x="6665200" y="5236748"/>
                </a:cubicBezTo>
                <a:cubicBezTo>
                  <a:pt x="6246935" y="5971103"/>
                  <a:pt x="5566673" y="6539298"/>
                  <a:pt x="4751819" y="6822706"/>
                </a:cubicBezTo>
                <a:lnTo>
                  <a:pt x="4638367" y="6858000"/>
                </a:lnTo>
                <a:lnTo>
                  <a:pt x="2497192" y="6858000"/>
                </a:lnTo>
                <a:lnTo>
                  <a:pt x="2340920" y="6805210"/>
                </a:lnTo>
                <a:cubicBezTo>
                  <a:pt x="973708" y="6305376"/>
                  <a:pt x="0" y="4994216"/>
                  <a:pt x="0" y="3451986"/>
                </a:cubicBezTo>
                <a:cubicBezTo>
                  <a:pt x="0" y="1837081"/>
                  <a:pt x="1053162" y="481028"/>
                  <a:pt x="2506837" y="29282"/>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pic>
        <p:nvPicPr>
          <p:cNvPr id="12" name="LOGO"/>
          <p:cNvPicPr>
            <a:picLocks noChangeAspect="1"/>
          </p:cNvPicPr>
          <p:nvPr userDrawn="1"/>
        </p:nvPicPr>
        <p:blipFill>
          <a:blip r:embed="rId2"/>
          <a:stretch>
            <a:fillRect/>
          </a:stretch>
        </p:blipFill>
        <p:spPr>
          <a:xfrm>
            <a:off x="4151784" y="1844824"/>
            <a:ext cx="3749561" cy="1041967"/>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51784" y="4703007"/>
            <a:ext cx="2361494" cy="455431"/>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EEN_EMPTY SLIDE TITLE ONL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EEN_Logo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lor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2"/>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olor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userDrawn="1"/>
        </p:nvSpPr>
        <p:spPr>
          <a:xfrm>
            <a:off x="0" y="0"/>
            <a:ext cx="12192000" cy="6858000"/>
          </a:xfrm>
          <a:prstGeom prst="rect">
            <a:avLst/>
          </a:prstGeom>
          <a:gradFill flip="none" rotWithShape="1">
            <a:gsLst>
              <a:gs pos="0">
                <a:srgbClr val="00307F">
                  <a:alpha val="86000"/>
                </a:srgbClr>
              </a:gs>
              <a:gs pos="100000">
                <a:srgbClr val="00307F">
                  <a:alpha val="0"/>
                </a:srgb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3"/>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TALEMPT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da-DK"/>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249D880-CB9C-C249-BE9E-B01EDE435863}" type="datetimeFigureOut">
              <a:rPr lang="en-US" smtClean="0">
                <a:solidFill>
                  <a:srgbClr val="333333"/>
                </a:solidFill>
              </a:rPr>
              <a:pPr/>
              <a:t>5/18/18</a:t>
            </a:fld>
            <a:endParaRPr lang="en-US" dirty="0">
              <a:solidFill>
                <a:srgbClr val="333333"/>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solidFill>
                <a:srgbClr val="333333"/>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208C822F-453F-3C45-856B-D8F7432AE7CE}" type="slidenum">
              <a:rPr lang="en-US" smtClean="0">
                <a:solidFill>
                  <a:srgbClr val="333333"/>
                </a:solidFill>
              </a:rPr>
              <a:pPr/>
              <a:t>‹#›</a:t>
            </a:fld>
            <a:endParaRPr lang="en-US" dirty="0">
              <a:solidFill>
                <a:srgbClr val="333333"/>
              </a:solidFill>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9758" y="6467128"/>
            <a:ext cx="301686"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0"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ull_Width Text">
    <p:spTree>
      <p:nvGrpSpPr>
        <p:cNvPr id="1" name=""/>
        <p:cNvGrpSpPr/>
        <p:nvPr/>
      </p:nvGrpSpPr>
      <p:grpSpPr>
        <a:xfrm>
          <a:off x="0" y="0"/>
          <a:ext cx="0" cy="0"/>
          <a:chOff x="0" y="0"/>
          <a:chExt cx="0" cy="0"/>
        </a:xfrm>
      </p:grpSpPr>
      <p:sp>
        <p:nvSpPr>
          <p:cNvPr id="8" name="Text Placeholder 4"/>
          <p:cNvSpPr>
            <a:spLocks noGrp="1"/>
          </p:cNvSpPr>
          <p:nvPr>
            <p:ph type="body" sz="quarter" idx="18" hasCustomPrompt="1"/>
          </p:nvPr>
        </p:nvSpPr>
        <p:spPr>
          <a:xfrm>
            <a:off x="623396" y="1196980"/>
            <a:ext cx="10944717"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a:p>
            <a:pPr lvl="0">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9"/>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dirty="0"/>
          </a:p>
        </p:txBody>
      </p:sp>
      <p:sp>
        <p:nvSpPr>
          <p:cNvPr id="3" name="Text Placeholder 2"/>
          <p:cNvSpPr>
            <a:spLocks noGrp="1"/>
          </p:cNvSpPr>
          <p:nvPr>
            <p:ph type="body" sz="quarter" idx="21"/>
          </p:nvPr>
        </p:nvSpPr>
        <p:spPr>
          <a:xfrm>
            <a:off x="623888" y="981075"/>
            <a:ext cx="3887787" cy="4968205"/>
          </a:xfrm>
          <a:prstGeom prst="round2DiagRect">
            <a:avLst/>
          </a:prstGeom>
          <a:solidFill>
            <a:schemeClr val="bg1">
              <a:alpha val="83000"/>
            </a:schemeClr>
          </a:solidFill>
          <a:ln/>
          <a:extLst/>
        </p:spPr>
        <p:txBody>
          <a:bodyPr vert="horz" wrap="square" lIns="0" tIns="45720" rIns="91440" bIns="45720" rtlCol="0" anchor="t" anchorCtr="0">
            <a:normAutofit/>
          </a:bodyPr>
          <a:lstStyle>
            <a:lvl1pPr>
              <a:defRPr lang="en-US" smtClean="0">
                <a:solidFill>
                  <a:schemeClr val="tx1"/>
                </a:solidFill>
              </a:defRPr>
            </a:lvl1pPr>
            <a:lvl2pPr>
              <a:defRPr lang="en-US" smtClean="0"/>
            </a:lvl2pPr>
            <a:lvl3pPr>
              <a:defRPr lang="en-US" smtClean="0"/>
            </a:lvl3pPr>
            <a:lvl4pPr>
              <a:defRPr lang="en-US" smtClean="0"/>
            </a:lvl4pPr>
            <a:lvl5pPr>
              <a:defRPr lang="en-US"/>
            </a:lvl5pPr>
          </a:lstStyle>
          <a:p>
            <a:pPr lvl="0">
              <a:buClr>
                <a:schemeClr val="bg2"/>
              </a:buClr>
            </a:pPr>
            <a:r>
              <a:rPr lang="en-US"/>
              <a:t>Click to edit Master text styles</a:t>
            </a:r>
          </a:p>
          <a:p>
            <a:pPr lvl="1">
              <a:buClr>
                <a:schemeClr val="bg2"/>
              </a:buClr>
            </a:pPr>
            <a:r>
              <a:rPr lang="en-US"/>
              <a:t>Second level</a:t>
            </a:r>
          </a:p>
          <a:p>
            <a:pPr lvl="2">
              <a:buClr>
                <a:schemeClr val="bg2"/>
              </a:buClr>
            </a:pPr>
            <a:r>
              <a:rPr lang="en-US"/>
              <a:t>Third level</a:t>
            </a:r>
          </a:p>
          <a:p>
            <a:pPr lvl="3">
              <a:buClr>
                <a:schemeClr val="bg2"/>
              </a:buClr>
            </a:pPr>
            <a:r>
              <a:rPr lang="en-US"/>
              <a:t>Fourth level</a:t>
            </a:r>
          </a:p>
          <a:p>
            <a:pPr lvl="4">
              <a:buClr>
                <a:schemeClr val="bg2"/>
              </a:buClr>
            </a:pPr>
            <a:r>
              <a:rPr lang="en-US"/>
              <a:t>Fifth level</a:t>
            </a:r>
            <a:endParaRPr lang="en-US" dirty="0"/>
          </a:p>
        </p:txBody>
      </p:sp>
      <p:pic>
        <p:nvPicPr>
          <p:cNvPr id="5" name="LOGO"/>
          <p:cNvPicPr>
            <a:picLocks noChangeAspect="1"/>
          </p:cNvPicPr>
          <p:nvPr userDrawn="1"/>
        </p:nvPicPr>
        <p:blipFill>
          <a:blip r:embed="rId2"/>
          <a:stretch>
            <a:fillRect/>
          </a:stretch>
        </p:blipFill>
        <p:spPr>
          <a:xfrm>
            <a:off x="335360" y="6010525"/>
            <a:ext cx="2137322" cy="593941"/>
          </a:xfrm>
          <a:prstGeom prst="rect">
            <a:avLst/>
          </a:prstGeom>
        </p:spPr>
      </p:pic>
    </p:spTree>
    <p:extLst>
      <p:ext uri="{BB962C8B-B14F-4D97-AF65-F5344CB8AC3E}">
        <p14:creationId xmlns:p14="http://schemas.microsoft.com/office/powerpoint/2010/main" val="11487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1" name="Picture Placeholder 24"/>
          <p:cNvSpPr>
            <a:spLocks noGrp="1"/>
          </p:cNvSpPr>
          <p:nvPr>
            <p:ph type="pic" sz="quarter" idx="15"/>
          </p:nvPr>
        </p:nvSpPr>
        <p:spPr>
          <a:xfrm>
            <a:off x="7968208" y="1196752"/>
            <a:ext cx="3600401" cy="4392836"/>
          </a:xfrm>
          <a:prstGeom prst="round2DiagRect">
            <a:avLst>
              <a:gd name="adj1" fmla="val 12259"/>
              <a:gd name="adj2" fmla="val 0"/>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7" hasCustomPrompt="1"/>
          </p:nvPr>
        </p:nvSpPr>
        <p:spPr>
          <a:xfrm>
            <a:off x="623396" y="1196980"/>
            <a:ext cx="6912467" cy="439309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6" y="541719"/>
            <a:ext cx="691246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511824" y="1196974"/>
            <a:ext cx="3312369" cy="439261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9" name="Picture Placeholder 24"/>
          <p:cNvSpPr>
            <a:spLocks noGrp="1"/>
          </p:cNvSpPr>
          <p:nvPr>
            <p:ph type="pic" sz="quarter" idx="17"/>
          </p:nvPr>
        </p:nvSpPr>
        <p:spPr>
          <a:xfrm>
            <a:off x="8256240" y="1196974"/>
            <a:ext cx="3312369" cy="439261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9" hasCustomPrompt="1"/>
          </p:nvPr>
        </p:nvSpPr>
        <p:spPr>
          <a:xfrm>
            <a:off x="623397" y="1196980"/>
            <a:ext cx="3456383" cy="4393093"/>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a:p>
        </p:txBody>
      </p:sp>
      <p:sp>
        <p:nvSpPr>
          <p:cNvPr id="3" name="Text Placeholder 2"/>
          <p:cNvSpPr>
            <a:spLocks noGrp="1"/>
          </p:cNvSpPr>
          <p:nvPr>
            <p:ph type="body" sz="quarter" idx="21"/>
          </p:nvPr>
        </p:nvSpPr>
        <p:spPr>
          <a:xfrm>
            <a:off x="623888" y="981075"/>
            <a:ext cx="3887787" cy="4968205"/>
          </a:xfrm>
          <a:prstGeom prst="round2DiagRect">
            <a:avLst/>
          </a:prstGeom>
          <a:solidFill>
            <a:schemeClr val="bg1">
              <a:alpha val="83000"/>
            </a:schemeClr>
          </a:solidFill>
          <a:ln/>
          <a:extLst/>
        </p:spPr>
        <p:txBody>
          <a:bodyPr vert="horz" wrap="square" lIns="0" tIns="45720" rIns="91440" bIns="45720" rtlCol="0" anchor="t" anchorCtr="0">
            <a:normAutofit/>
          </a:bodyPr>
          <a:lstStyle>
            <a:lvl1pPr>
              <a:defRPr lang="en-US" smtClean="0">
                <a:solidFill>
                  <a:schemeClr val="tx1"/>
                </a:solidFill>
              </a:defRPr>
            </a:lvl1pPr>
            <a:lvl2pPr>
              <a:defRPr lang="en-US" smtClean="0"/>
            </a:lvl2pPr>
            <a:lvl3pPr>
              <a:defRPr lang="en-US" smtClean="0"/>
            </a:lvl3pPr>
            <a:lvl4pPr>
              <a:defRPr lang="en-US" smtClean="0"/>
            </a:lvl4pPr>
            <a:lvl5pPr>
              <a:defRPr lang="en-US"/>
            </a:lvl5pPr>
          </a:lstStyle>
          <a:p>
            <a:pPr lvl="0">
              <a:buClr>
                <a:schemeClr val="bg2"/>
              </a:buClr>
            </a:pPr>
            <a:r>
              <a:rPr lang="en-US"/>
              <a:t>Click to edit Master text styles</a:t>
            </a:r>
          </a:p>
          <a:p>
            <a:pPr lvl="1">
              <a:buClr>
                <a:schemeClr val="bg2"/>
              </a:buClr>
            </a:pPr>
            <a:r>
              <a:rPr lang="en-US"/>
              <a:t>Second level</a:t>
            </a:r>
          </a:p>
          <a:p>
            <a:pPr lvl="2">
              <a:buClr>
                <a:schemeClr val="bg2"/>
              </a:buClr>
            </a:pPr>
            <a:r>
              <a:rPr lang="en-US"/>
              <a:t>Third level</a:t>
            </a:r>
          </a:p>
          <a:p>
            <a:pPr lvl="3">
              <a:buClr>
                <a:schemeClr val="bg2"/>
              </a:buClr>
            </a:pPr>
            <a:r>
              <a:rPr lang="en-US"/>
              <a:t>Fourth level</a:t>
            </a:r>
          </a:p>
          <a:p>
            <a:pPr lvl="4">
              <a:buClr>
                <a:schemeClr val="bg2"/>
              </a:buClr>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andscape Image &amp; Text">
    <p:spTree>
      <p:nvGrpSpPr>
        <p:cNvPr id="1" name=""/>
        <p:cNvGrpSpPr/>
        <p:nvPr/>
      </p:nvGrpSpPr>
      <p:grpSpPr>
        <a:xfrm>
          <a:off x="0" y="0"/>
          <a:ext cx="0" cy="0"/>
          <a:chOff x="0" y="0"/>
          <a:chExt cx="0" cy="0"/>
        </a:xfrm>
      </p:grpSpPr>
      <p:sp>
        <p:nvSpPr>
          <p:cNvPr id="23" name="Picture Placeholder 24"/>
          <p:cNvSpPr>
            <a:spLocks noGrp="1"/>
          </p:cNvSpPr>
          <p:nvPr>
            <p:ph type="pic" sz="quarter" idx="15"/>
          </p:nvPr>
        </p:nvSpPr>
        <p:spPr>
          <a:xfrm>
            <a:off x="623888" y="476672"/>
            <a:ext cx="10944720"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7" hasCustomPrompt="1"/>
          </p:nvPr>
        </p:nvSpPr>
        <p:spPr>
          <a:xfrm>
            <a:off x="623395" y="2924944"/>
            <a:ext cx="10945215" cy="2448744"/>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3pPr>
              <a:defRPr lang="en-GB" dirty="0" smtClean="0"/>
            </a:lvl3pPr>
            <a:lvl4pPr>
              <a:defRPr lang="en-GB" dirty="0" smtClean="0"/>
            </a:lvl4pPr>
            <a:lvl5pPr>
              <a:defRPr lang="en-GB" dirty="0"/>
            </a:lvl5pPr>
          </a:lstStyle>
          <a:p>
            <a:pPr lvl="0">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4"/>
            <a:r>
              <a:rPr lang="en-GB" dirty="0"/>
              <a:t>Text Here</a:t>
            </a:r>
          </a:p>
        </p:txBody>
      </p:sp>
      <p:sp>
        <p:nvSpPr>
          <p:cNvPr id="2" name="Title 1"/>
          <p:cNvSpPr>
            <a:spLocks noGrp="1"/>
          </p:cNvSpPr>
          <p:nvPr>
            <p:ph type="title"/>
          </p:nvPr>
        </p:nvSpPr>
        <p:spPr>
          <a:xfrm>
            <a:off x="623395" y="2276872"/>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amp;  3 Image ">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48128" y="1196632"/>
            <a:ext cx="1944216" cy="223239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5" name="Picture Placeholder 24"/>
          <p:cNvSpPr>
            <a:spLocks noGrp="1"/>
          </p:cNvSpPr>
          <p:nvPr>
            <p:ph type="pic" sz="quarter" idx="15"/>
          </p:nvPr>
        </p:nvSpPr>
        <p:spPr>
          <a:xfrm>
            <a:off x="7248128" y="3861391"/>
            <a:ext cx="4320483" cy="1728197"/>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8" name="Picture Placeholder 24"/>
          <p:cNvSpPr>
            <a:spLocks noGrp="1"/>
          </p:cNvSpPr>
          <p:nvPr>
            <p:ph type="pic" sz="quarter" idx="17"/>
          </p:nvPr>
        </p:nvSpPr>
        <p:spPr>
          <a:xfrm>
            <a:off x="9624392" y="1196607"/>
            <a:ext cx="1944216" cy="223239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a:p>
        </p:txBody>
      </p:sp>
      <p:sp>
        <p:nvSpPr>
          <p:cNvPr id="9" name="Text Placeholder 4"/>
          <p:cNvSpPr>
            <a:spLocks noGrp="1"/>
          </p:cNvSpPr>
          <p:nvPr>
            <p:ph type="body" sz="quarter" idx="18" hasCustomPrompt="1"/>
          </p:nvPr>
        </p:nvSpPr>
        <p:spPr>
          <a:xfrm>
            <a:off x="623397" y="1196980"/>
            <a:ext cx="6192683"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xt with Landscaper &amp; Portrait Image">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2" y="4005064"/>
            <a:ext cx="10945216" cy="1584523"/>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28"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9" name="Picture Placeholder 24"/>
          <p:cNvSpPr>
            <a:spLocks noGrp="1"/>
          </p:cNvSpPr>
          <p:nvPr>
            <p:ph type="pic" sz="quarter" idx="19"/>
          </p:nvPr>
        </p:nvSpPr>
        <p:spPr>
          <a:xfrm>
            <a:off x="7248127" y="1196752"/>
            <a:ext cx="4319985"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ext &amp; 3 Images 02">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1" y="3998829"/>
            <a:ext cx="6193333" cy="1584176"/>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Text Placeholder 4"/>
          <p:cNvSpPr>
            <a:spLocks noGrp="1"/>
          </p:cNvSpPr>
          <p:nvPr>
            <p:ph type="body" sz="quarter" idx="18" hasCustomPrompt="1"/>
          </p:nvPr>
        </p:nvSpPr>
        <p:spPr>
          <a:xfrm>
            <a:off x="623397" y="1196980"/>
            <a:ext cx="6193332"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1">
              <a:buClr>
                <a:schemeClr val="bg2"/>
              </a:buClr>
            </a:pPr>
            <a:endParaRPr lang="en-GB" dirty="0"/>
          </a:p>
        </p:txBody>
      </p:sp>
      <p:sp>
        <p:nvSpPr>
          <p:cNvPr id="9" name="Picture Placeholder 24"/>
          <p:cNvSpPr>
            <a:spLocks noGrp="1"/>
          </p:cNvSpPr>
          <p:nvPr>
            <p:ph type="pic" sz="quarter" idx="19"/>
          </p:nvPr>
        </p:nvSpPr>
        <p:spPr>
          <a:xfrm>
            <a:off x="7246760" y="1196752"/>
            <a:ext cx="4299960" cy="2376264"/>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Picture Placeholder 24"/>
          <p:cNvSpPr>
            <a:spLocks noGrp="1"/>
          </p:cNvSpPr>
          <p:nvPr>
            <p:ph type="pic" sz="quarter" idx="20"/>
          </p:nvPr>
        </p:nvSpPr>
        <p:spPr>
          <a:xfrm>
            <a:off x="7248128" y="3996848"/>
            <a:ext cx="4320480" cy="1584176"/>
          </a:xfrm>
          <a:prstGeom prst="round2DiagRect">
            <a:avLst>
              <a:gd name="adj1" fmla="val 0"/>
              <a:gd name="adj2" fmla="val 20857"/>
            </a:avLst>
          </a:prstGeom>
        </p:spPr>
        <p:txBody>
          <a:bodyPr/>
          <a:lstStyle>
            <a:lvl1pPr marL="0" indent="0">
              <a:buNone/>
              <a:defRPr sz="1600"/>
            </a:lvl1pPr>
          </a:lstStyle>
          <a:p>
            <a:r>
              <a:rPr lang="en-US"/>
              <a:t>Drag picture to placeholder or click icon to add</a:t>
            </a:r>
            <a:endParaRPr lang="en-GB"/>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amp;  3 Image 02">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7248128" y="3573016"/>
            <a:ext cx="4319985" cy="200767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8" name="Picture Placeholder 24"/>
          <p:cNvSpPr>
            <a:spLocks noGrp="1"/>
          </p:cNvSpPr>
          <p:nvPr>
            <p:ph type="pic" sz="quarter" idx="16"/>
          </p:nvPr>
        </p:nvSpPr>
        <p:spPr>
          <a:xfrm>
            <a:off x="7247268" y="1196752"/>
            <a:ext cx="4320845" cy="1950720"/>
          </a:xfrm>
          <a:prstGeom prst="round2DiagRect">
            <a:avLst/>
          </a:prstGeom>
        </p:spPr>
        <p:txBody>
          <a:bodyPr/>
          <a:lstStyle>
            <a:lvl1pPr marL="0" indent="0">
              <a:buNone/>
              <a:defRPr sz="1600"/>
            </a:lvl1pPr>
          </a:lstStyle>
          <a:p>
            <a:r>
              <a:rPr lang="en-US"/>
              <a:t>Drag picture to placeholder or click icon to add</a:t>
            </a:r>
            <a:endParaRPr lang="en-GB"/>
          </a:p>
        </p:txBody>
      </p:sp>
      <p:sp>
        <p:nvSpPr>
          <p:cNvPr id="10" name="Text Placeholder 4"/>
          <p:cNvSpPr>
            <a:spLocks noGrp="1"/>
          </p:cNvSpPr>
          <p:nvPr>
            <p:ph type="body" sz="quarter" idx="18" hasCustomPrompt="1"/>
          </p:nvPr>
        </p:nvSpPr>
        <p:spPr>
          <a:xfrm>
            <a:off x="623397" y="1196980"/>
            <a:ext cx="6193332"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6193330"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223793" y="3645024"/>
            <a:ext cx="3816424" cy="368300"/>
          </a:xfrm>
          <a:prstGeom prst="rect">
            <a:avLst/>
          </a:prstGeom>
        </p:spPr>
        <p:txBody>
          <a:bodyPr/>
          <a:lstStyle>
            <a:lvl1pPr marL="0" indent="0" algn="l">
              <a:buNone/>
              <a:defRPr sz="2000">
                <a:solidFill>
                  <a:schemeClr val="bg2"/>
                </a:solidFill>
              </a:defRPr>
            </a:lvl1pPr>
          </a:lstStyle>
          <a:p>
            <a:pPr lvl="0"/>
            <a:r>
              <a:rPr lang="en-GB" dirty="0"/>
              <a:t>Additional Information</a:t>
            </a:r>
          </a:p>
        </p:txBody>
      </p:sp>
      <p:sp>
        <p:nvSpPr>
          <p:cNvPr id="10" name="Freeform 9"/>
          <p:cNvSpPr>
            <a:spLocks/>
          </p:cNvSpPr>
          <p:nvPr userDrawn="1"/>
        </p:nvSpPr>
        <p:spPr bwMode="auto">
          <a:xfrm>
            <a:off x="1559496" y="0"/>
            <a:ext cx="9208214" cy="6858000"/>
          </a:xfrm>
          <a:custGeom>
            <a:avLst/>
            <a:gdLst>
              <a:gd name="connsiteX0" fmla="*/ 0 w 9208214"/>
              <a:gd name="connsiteY0" fmla="*/ 3451989 h 6858000"/>
              <a:gd name="connsiteX1" fmla="*/ 256911 w 9208214"/>
              <a:gd name="connsiteY1" fmla="*/ 3451989 h 6858000"/>
              <a:gd name="connsiteX2" fmla="*/ 1840424 w 9208214"/>
              <a:gd name="connsiteY2" fmla="*/ 6813426 h 6858000"/>
              <a:gd name="connsiteX3" fmla="*/ 1897147 w 9208214"/>
              <a:gd name="connsiteY3" fmla="*/ 6858000 h 6858000"/>
              <a:gd name="connsiteX4" fmla="*/ 1511414 w 9208214"/>
              <a:gd name="connsiteY4" fmla="*/ 6858000 h 6858000"/>
              <a:gd name="connsiteX5" fmla="*/ 1510364 w 9208214"/>
              <a:gd name="connsiteY5" fmla="*/ 6857092 h 6858000"/>
              <a:gd name="connsiteX6" fmla="*/ 0 w 9208214"/>
              <a:gd name="connsiteY6" fmla="*/ 3451989 h 6858000"/>
              <a:gd name="connsiteX7" fmla="*/ 7276793 w 9208214"/>
              <a:gd name="connsiteY7" fmla="*/ 0 h 6858000"/>
              <a:gd name="connsiteX8" fmla="*/ 7650264 w 9208214"/>
              <a:gd name="connsiteY8" fmla="*/ 0 h 6858000"/>
              <a:gd name="connsiteX9" fmla="*/ 7695823 w 9208214"/>
              <a:gd name="connsiteY9" fmla="*/ 39490 h 6858000"/>
              <a:gd name="connsiteX10" fmla="*/ 9208214 w 9208214"/>
              <a:gd name="connsiteY10" fmla="*/ 3451989 h 6858000"/>
              <a:gd name="connsiteX11" fmla="*/ 7695823 w 9208214"/>
              <a:gd name="connsiteY11" fmla="*/ 6857092 h 6858000"/>
              <a:gd name="connsiteX12" fmla="*/ 7694771 w 9208214"/>
              <a:gd name="connsiteY12" fmla="*/ 6858000 h 6858000"/>
              <a:gd name="connsiteX13" fmla="*/ 7319219 w 9208214"/>
              <a:gd name="connsiteY13" fmla="*/ 6858000 h 6858000"/>
              <a:gd name="connsiteX14" fmla="*/ 7381312 w 9208214"/>
              <a:gd name="connsiteY14" fmla="*/ 6809057 h 6858000"/>
              <a:gd name="connsiteX15" fmla="*/ 8964825 w 9208214"/>
              <a:gd name="connsiteY15" fmla="*/ 3451989 h 6858000"/>
              <a:gd name="connsiteX16" fmla="*/ 7381312 w 9208214"/>
              <a:gd name="connsiteY16" fmla="*/ 825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08214" h="6858000">
                <a:moveTo>
                  <a:pt x="0" y="3451989"/>
                </a:moveTo>
                <a:cubicBezTo>
                  <a:pt x="0" y="3451989"/>
                  <a:pt x="0" y="3451989"/>
                  <a:pt x="256911" y="3451989"/>
                </a:cubicBezTo>
                <a:cubicBezTo>
                  <a:pt x="256911" y="4806241"/>
                  <a:pt x="872989" y="6014986"/>
                  <a:pt x="1840424" y="6813426"/>
                </a:cubicBezTo>
                <a:lnTo>
                  <a:pt x="1897147" y="6858000"/>
                </a:lnTo>
                <a:lnTo>
                  <a:pt x="1511414" y="6858000"/>
                </a:lnTo>
                <a:lnTo>
                  <a:pt x="1510364" y="6857092"/>
                </a:lnTo>
                <a:cubicBezTo>
                  <a:pt x="583872" y="6016307"/>
                  <a:pt x="0" y="4802859"/>
                  <a:pt x="0" y="3451989"/>
                </a:cubicBezTo>
                <a:close/>
                <a:moveTo>
                  <a:pt x="7276793" y="0"/>
                </a:moveTo>
                <a:lnTo>
                  <a:pt x="7650264" y="0"/>
                </a:lnTo>
                <a:lnTo>
                  <a:pt x="7695823" y="39490"/>
                </a:lnTo>
                <a:cubicBezTo>
                  <a:pt x="8624342" y="883854"/>
                  <a:pt x="9208214" y="2101119"/>
                  <a:pt x="9208214" y="3451989"/>
                </a:cubicBezTo>
                <a:cubicBezTo>
                  <a:pt x="9208214" y="4802859"/>
                  <a:pt x="8624342" y="6016307"/>
                  <a:pt x="7695823" y="6857092"/>
                </a:cubicBezTo>
                <a:lnTo>
                  <a:pt x="7694771" y="6858000"/>
                </a:lnTo>
                <a:lnTo>
                  <a:pt x="7319219" y="6858000"/>
                </a:lnTo>
                <a:lnTo>
                  <a:pt x="7381312" y="6809057"/>
                </a:lnTo>
                <a:cubicBezTo>
                  <a:pt x="8348747" y="6008329"/>
                  <a:pt x="8964825" y="4798632"/>
                  <a:pt x="8964825" y="3451989"/>
                </a:cubicBezTo>
                <a:cubicBezTo>
                  <a:pt x="8964825" y="2097738"/>
                  <a:pt x="8348747" y="884713"/>
                  <a:pt x="7381312" y="82528"/>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sp>
        <p:nvSpPr>
          <p:cNvPr id="11" name="Freeform 10"/>
          <p:cNvSpPr>
            <a:spLocks/>
          </p:cNvSpPr>
          <p:nvPr userDrawn="1"/>
        </p:nvSpPr>
        <p:spPr bwMode="auto">
          <a:xfrm>
            <a:off x="2588681" y="0"/>
            <a:ext cx="6665200" cy="6858000"/>
          </a:xfrm>
          <a:custGeom>
            <a:avLst/>
            <a:gdLst>
              <a:gd name="connsiteX0" fmla="*/ 2610061 w 6665200"/>
              <a:gd name="connsiteY0" fmla="*/ 0 h 6858000"/>
              <a:gd name="connsiteX1" fmla="*/ 4534054 w 6665200"/>
              <a:gd name="connsiteY1" fmla="*/ 0 h 6858000"/>
              <a:gd name="connsiteX2" fmla="*/ 4751819 w 6665200"/>
              <a:gd name="connsiteY2" fmla="*/ 67745 h 6858000"/>
              <a:gd name="connsiteX3" fmla="*/ 6665200 w 6665200"/>
              <a:gd name="connsiteY3" fmla="*/ 1653704 h 6858000"/>
              <a:gd name="connsiteX4" fmla="*/ 6462405 w 6665200"/>
              <a:gd name="connsiteY4" fmla="*/ 1775392 h 6858000"/>
              <a:gd name="connsiteX5" fmla="*/ 3569194 w 6665200"/>
              <a:gd name="connsiteY5" fmla="*/ 112319 h 6858000"/>
              <a:gd name="connsiteX6" fmla="*/ 243355 w 6665200"/>
              <a:gd name="connsiteY6" fmla="*/ 3451986 h 6858000"/>
              <a:gd name="connsiteX7" fmla="*/ 3569194 w 6665200"/>
              <a:gd name="connsiteY7" fmla="*/ 6778133 h 6858000"/>
              <a:gd name="connsiteX8" fmla="*/ 6462405 w 6665200"/>
              <a:gd name="connsiteY8" fmla="*/ 5115059 h 6858000"/>
              <a:gd name="connsiteX9" fmla="*/ 6665200 w 6665200"/>
              <a:gd name="connsiteY9" fmla="*/ 5236748 h 6858000"/>
              <a:gd name="connsiteX10" fmla="*/ 4751819 w 6665200"/>
              <a:gd name="connsiteY10" fmla="*/ 6822706 h 6858000"/>
              <a:gd name="connsiteX11" fmla="*/ 4638367 w 6665200"/>
              <a:gd name="connsiteY11" fmla="*/ 6858000 h 6858000"/>
              <a:gd name="connsiteX12" fmla="*/ 2497192 w 6665200"/>
              <a:gd name="connsiteY12" fmla="*/ 6858000 h 6858000"/>
              <a:gd name="connsiteX13" fmla="*/ 2340920 w 6665200"/>
              <a:gd name="connsiteY13" fmla="*/ 6805210 h 6858000"/>
              <a:gd name="connsiteX14" fmla="*/ 0 w 6665200"/>
              <a:gd name="connsiteY14" fmla="*/ 3451986 h 6858000"/>
              <a:gd name="connsiteX15" fmla="*/ 2506837 w 6665200"/>
              <a:gd name="connsiteY15" fmla="*/ 292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5200" h="6858000">
                <a:moveTo>
                  <a:pt x="2610061" y="0"/>
                </a:moveTo>
                <a:lnTo>
                  <a:pt x="4534054" y="0"/>
                </a:lnTo>
                <a:lnTo>
                  <a:pt x="4751819" y="67745"/>
                </a:lnTo>
                <a:cubicBezTo>
                  <a:pt x="5566673" y="351153"/>
                  <a:pt x="6246935" y="919349"/>
                  <a:pt x="6665200" y="1653704"/>
                </a:cubicBezTo>
                <a:cubicBezTo>
                  <a:pt x="6665200" y="1653704"/>
                  <a:pt x="6665200" y="1653704"/>
                  <a:pt x="6462405" y="1775392"/>
                </a:cubicBezTo>
                <a:cubicBezTo>
                  <a:pt x="5881059" y="788365"/>
                  <a:pt x="4799485" y="112319"/>
                  <a:pt x="3569194" y="112319"/>
                </a:cubicBezTo>
                <a:cubicBezTo>
                  <a:pt x="1730519" y="112319"/>
                  <a:pt x="243355" y="1613141"/>
                  <a:pt x="243355" y="3451986"/>
                </a:cubicBezTo>
                <a:cubicBezTo>
                  <a:pt x="243355" y="5290831"/>
                  <a:pt x="1730519" y="6778133"/>
                  <a:pt x="3569194" y="6778133"/>
                </a:cubicBezTo>
                <a:cubicBezTo>
                  <a:pt x="4799485" y="6778133"/>
                  <a:pt x="5881059" y="6102087"/>
                  <a:pt x="6462405" y="5115059"/>
                </a:cubicBezTo>
                <a:cubicBezTo>
                  <a:pt x="6462405" y="5115059"/>
                  <a:pt x="6462405" y="5115059"/>
                  <a:pt x="6665200" y="5236748"/>
                </a:cubicBezTo>
                <a:cubicBezTo>
                  <a:pt x="6246935" y="5971103"/>
                  <a:pt x="5566673" y="6539298"/>
                  <a:pt x="4751819" y="6822706"/>
                </a:cubicBezTo>
                <a:lnTo>
                  <a:pt x="4638367" y="6858000"/>
                </a:lnTo>
                <a:lnTo>
                  <a:pt x="2497192" y="6858000"/>
                </a:lnTo>
                <a:lnTo>
                  <a:pt x="2340920" y="6805210"/>
                </a:lnTo>
                <a:cubicBezTo>
                  <a:pt x="973708" y="6305376"/>
                  <a:pt x="0" y="4994216"/>
                  <a:pt x="0" y="3451986"/>
                </a:cubicBezTo>
                <a:cubicBezTo>
                  <a:pt x="0" y="1837081"/>
                  <a:pt x="1053162" y="481028"/>
                  <a:pt x="2506837" y="29282"/>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333333"/>
              </a:solidFill>
            </a:endParaRPr>
          </a:p>
        </p:txBody>
      </p:sp>
      <p:pic>
        <p:nvPicPr>
          <p:cNvPr id="12" name="LOGO"/>
          <p:cNvPicPr>
            <a:picLocks noChangeAspect="1"/>
          </p:cNvPicPr>
          <p:nvPr userDrawn="1"/>
        </p:nvPicPr>
        <p:blipFill>
          <a:blip r:embed="rId2"/>
          <a:stretch>
            <a:fillRect/>
          </a:stretch>
        </p:blipFill>
        <p:spPr>
          <a:xfrm>
            <a:off x="4151784" y="1844824"/>
            <a:ext cx="3749561" cy="1041967"/>
          </a:xfrm>
          <a:prstGeom prst="rect">
            <a:avLst/>
          </a:prstGeom>
        </p:spPr>
      </p:pic>
      <p:pic>
        <p:nvPicPr>
          <p:cNvPr id="4" name="Picture 3"/>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511824" y="4479924"/>
            <a:ext cx="3024336" cy="583265"/>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ndscape Image &amp; Text">
    <p:spTree>
      <p:nvGrpSpPr>
        <p:cNvPr id="1" name=""/>
        <p:cNvGrpSpPr/>
        <p:nvPr/>
      </p:nvGrpSpPr>
      <p:grpSpPr>
        <a:xfrm>
          <a:off x="0" y="0"/>
          <a:ext cx="0" cy="0"/>
          <a:chOff x="0" y="0"/>
          <a:chExt cx="0" cy="0"/>
        </a:xfrm>
      </p:grpSpPr>
      <p:sp>
        <p:nvSpPr>
          <p:cNvPr id="23" name="Picture Placeholder 24"/>
          <p:cNvSpPr>
            <a:spLocks noGrp="1"/>
          </p:cNvSpPr>
          <p:nvPr>
            <p:ph type="pic" sz="quarter" idx="15"/>
          </p:nvPr>
        </p:nvSpPr>
        <p:spPr>
          <a:xfrm>
            <a:off x="623888" y="476672"/>
            <a:ext cx="10944720" cy="1584176"/>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7" hasCustomPrompt="1"/>
          </p:nvPr>
        </p:nvSpPr>
        <p:spPr>
          <a:xfrm>
            <a:off x="623395" y="2924944"/>
            <a:ext cx="10945215" cy="2448744"/>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3pPr>
              <a:defRPr lang="en-GB" dirty="0" smtClean="0"/>
            </a:lvl3pPr>
            <a:lvl4pPr>
              <a:defRPr lang="en-GB" dirty="0" smtClean="0"/>
            </a:lvl4pPr>
            <a:lvl5pPr>
              <a:defRPr lang="en-GB" dirty="0"/>
            </a:lvl5pPr>
          </a:lstStyle>
          <a:p>
            <a:pPr lvl="0">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4"/>
            <a:r>
              <a:rPr lang="en-GB" dirty="0"/>
              <a:t>Text Here</a:t>
            </a:r>
          </a:p>
        </p:txBody>
      </p:sp>
      <p:sp>
        <p:nvSpPr>
          <p:cNvPr id="2" name="Title 1"/>
          <p:cNvSpPr>
            <a:spLocks noGrp="1"/>
          </p:cNvSpPr>
          <p:nvPr>
            <p:ph type="title"/>
          </p:nvPr>
        </p:nvSpPr>
        <p:spPr>
          <a:xfrm>
            <a:off x="623395" y="2276872"/>
            <a:ext cx="10944718"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04697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GREEN_EMPTY SLIDE TITLE ONL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GREEN_Logo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lor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2"/>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Color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userDrawn="1"/>
        </p:nvSpPr>
        <p:spPr>
          <a:xfrm>
            <a:off x="0" y="0"/>
            <a:ext cx="12192000" cy="6858000"/>
          </a:xfrm>
          <a:prstGeom prst="rect">
            <a:avLst/>
          </a:prstGeom>
          <a:gradFill flip="none" rotWithShape="1">
            <a:gsLst>
              <a:gs pos="0">
                <a:srgbClr val="00307F">
                  <a:alpha val="86000"/>
                </a:srgbClr>
              </a:gs>
              <a:gs pos="100000">
                <a:srgbClr val="00307F">
                  <a:alpha val="0"/>
                </a:srgb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3"/>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OTALEMPT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da-DK"/>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249D880-CB9C-C249-BE9E-B01EDE435863}" type="datetimeFigureOut">
              <a:rPr lang="en-US" smtClean="0">
                <a:solidFill>
                  <a:srgbClr val="333333"/>
                </a:solidFill>
              </a:rPr>
              <a:pPr/>
              <a:t>5/18/18</a:t>
            </a:fld>
            <a:endParaRPr lang="en-US" dirty="0">
              <a:solidFill>
                <a:srgbClr val="333333"/>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solidFill>
                <a:srgbClr val="333333"/>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208C822F-453F-3C45-856B-D8F7432AE7CE}" type="slidenum">
              <a:rPr lang="en-US" smtClean="0">
                <a:solidFill>
                  <a:srgbClr val="333333"/>
                </a:solidFill>
              </a:rPr>
              <a:pPr/>
              <a:t>‹#›</a:t>
            </a:fld>
            <a:endParaRPr lang="en-US" dirty="0">
              <a:solidFill>
                <a:srgbClr val="333333"/>
              </a:solidFill>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5949399" y="-1470410"/>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5447928" y="-1971600"/>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333333"/>
              </a:solidFill>
            </a:endParaRPr>
          </a:p>
        </p:txBody>
      </p:sp>
      <p:sp>
        <p:nvSpPr>
          <p:cNvPr id="9" name="FooterText Manuell"/>
          <p:cNvSpPr>
            <a:spLocks noGrp="1"/>
          </p:cNvSpPr>
          <p:nvPr>
            <p:ph type="body" sz="quarter" idx="13" hasCustomPrompt="1"/>
          </p:nvPr>
        </p:nvSpPr>
        <p:spPr>
          <a:xfrm>
            <a:off x="5262104" y="6131808"/>
            <a:ext cx="6432715" cy="360040"/>
          </a:xfrm>
          <a:prstGeom prst="rect">
            <a:avLst/>
          </a:prstGeom>
        </p:spPr>
        <p:txBody>
          <a:bodyPr lIns="0" rIns="0"/>
          <a:lstStyle>
            <a:lvl1pPr marL="0" indent="0" algn="r">
              <a:spcBef>
                <a:spcPts val="0"/>
              </a:spcBef>
              <a:buNone/>
              <a:defRPr sz="1200" baseline="0">
                <a:solidFill>
                  <a:schemeClr val="tx2"/>
                </a:solidFill>
                <a:latin typeface="Calibri" pitchFamily="34" charset="0"/>
              </a:defRPr>
            </a:lvl1pPr>
          </a:lstStyle>
          <a:p>
            <a:pPr lvl="0"/>
            <a:r>
              <a:rPr lang="en-GB" dirty="0"/>
              <a:t>Speaker | Location | Date</a:t>
            </a:r>
          </a:p>
        </p:txBody>
      </p:sp>
      <p:sp>
        <p:nvSpPr>
          <p:cNvPr id="8" name="Title 7"/>
          <p:cNvSpPr>
            <a:spLocks noGrp="1"/>
          </p:cNvSpPr>
          <p:nvPr>
            <p:ph type="title"/>
            <p:custDataLst>
              <p:tags r:id="rId1"/>
            </p:custDataLst>
          </p:nvPr>
        </p:nvSpPr>
        <p:spPr bwMode="auto">
          <a:xfrm>
            <a:off x="479425" y="414908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pic>
        <p:nvPicPr>
          <p:cNvPr id="10" name="Picture 9"/>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355543" y="6022460"/>
            <a:ext cx="2428089" cy="468274"/>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6614074" y="148478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6112603" y="98359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333333"/>
              </a:solidFill>
            </a:endParaRPr>
          </a:p>
        </p:txBody>
      </p:sp>
      <p:sp>
        <p:nvSpPr>
          <p:cNvPr id="9" name="FooterText Manuell"/>
          <p:cNvSpPr>
            <a:spLocks noGrp="1"/>
          </p:cNvSpPr>
          <p:nvPr>
            <p:ph type="body" sz="quarter" idx="13" hasCustomPrompt="1"/>
          </p:nvPr>
        </p:nvSpPr>
        <p:spPr>
          <a:xfrm>
            <a:off x="480307" y="4077072"/>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479425" y="6065128"/>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479425" y="342900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891361" y="198597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1392832" y="148478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333333"/>
              </a:solidFill>
            </a:endParaRPr>
          </a:p>
        </p:txBody>
      </p:sp>
      <p:sp>
        <p:nvSpPr>
          <p:cNvPr id="9" name="FooterText Manuell"/>
          <p:cNvSpPr>
            <a:spLocks noGrp="1"/>
          </p:cNvSpPr>
          <p:nvPr>
            <p:ph type="body" sz="quarter" idx="13" hasCustomPrompt="1"/>
          </p:nvPr>
        </p:nvSpPr>
        <p:spPr>
          <a:xfrm>
            <a:off x="7020617" y="4941168"/>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9624392" y="679271"/>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7019736" y="4293096"/>
            <a:ext cx="4692840"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5949399" y="-1470410"/>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5447928" y="-1971600"/>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33333"/>
              </a:solidFill>
            </a:endParaRPr>
          </a:p>
        </p:txBody>
      </p:sp>
      <p:sp>
        <p:nvSpPr>
          <p:cNvPr id="9" name="FooterText Manuell"/>
          <p:cNvSpPr>
            <a:spLocks noGrp="1"/>
          </p:cNvSpPr>
          <p:nvPr>
            <p:ph type="body" sz="quarter" idx="13" hasCustomPrompt="1"/>
          </p:nvPr>
        </p:nvSpPr>
        <p:spPr>
          <a:xfrm>
            <a:off x="5262104" y="6131808"/>
            <a:ext cx="6432715" cy="360040"/>
          </a:xfrm>
          <a:prstGeom prst="rect">
            <a:avLst/>
          </a:prstGeom>
        </p:spPr>
        <p:txBody>
          <a:bodyPr lIns="0" rIns="0"/>
          <a:lstStyle>
            <a:lvl1pPr marL="0" indent="0" algn="r">
              <a:spcBef>
                <a:spcPts val="0"/>
              </a:spcBef>
              <a:buNone/>
              <a:defRPr sz="1200" baseline="0">
                <a:solidFill>
                  <a:schemeClr val="tx2"/>
                </a:solidFill>
                <a:latin typeface="Calibri" pitchFamily="34" charset="0"/>
              </a:defRPr>
            </a:lvl1pPr>
          </a:lstStyle>
          <a:p>
            <a:pPr lvl="0"/>
            <a:r>
              <a:rPr lang="en-GB" dirty="0"/>
              <a:t>Speaker | Location | Date</a:t>
            </a:r>
          </a:p>
        </p:txBody>
      </p:sp>
      <p:sp>
        <p:nvSpPr>
          <p:cNvPr id="8" name="Title 7"/>
          <p:cNvSpPr>
            <a:spLocks noGrp="1"/>
          </p:cNvSpPr>
          <p:nvPr>
            <p:ph type="title"/>
            <p:custDataLst>
              <p:tags r:id="rId1"/>
            </p:custDataLst>
          </p:nvPr>
        </p:nvSpPr>
        <p:spPr bwMode="auto">
          <a:xfrm>
            <a:off x="479425" y="414908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8881" y="219777"/>
            <a:ext cx="2931528" cy="989980"/>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9425" y="6152299"/>
            <a:ext cx="2232199" cy="285818"/>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mp;  3 Image ">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48128" y="1196632"/>
            <a:ext cx="1944216" cy="223239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5" name="Picture Placeholder 24"/>
          <p:cNvSpPr>
            <a:spLocks noGrp="1"/>
          </p:cNvSpPr>
          <p:nvPr>
            <p:ph type="pic" sz="quarter" idx="15"/>
          </p:nvPr>
        </p:nvSpPr>
        <p:spPr>
          <a:xfrm>
            <a:off x="7248128" y="3861391"/>
            <a:ext cx="4320483" cy="1728197"/>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8" name="Picture Placeholder 24"/>
          <p:cNvSpPr>
            <a:spLocks noGrp="1"/>
          </p:cNvSpPr>
          <p:nvPr>
            <p:ph type="pic" sz="quarter" idx="17"/>
          </p:nvPr>
        </p:nvSpPr>
        <p:spPr>
          <a:xfrm>
            <a:off x="9624392" y="1196607"/>
            <a:ext cx="1944216" cy="223239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dirty="0"/>
          </a:p>
        </p:txBody>
      </p:sp>
      <p:sp>
        <p:nvSpPr>
          <p:cNvPr id="9" name="Text Placeholder 4"/>
          <p:cNvSpPr>
            <a:spLocks noGrp="1"/>
          </p:cNvSpPr>
          <p:nvPr>
            <p:ph type="body" sz="quarter" idx="18" hasCustomPrompt="1"/>
          </p:nvPr>
        </p:nvSpPr>
        <p:spPr>
          <a:xfrm>
            <a:off x="623397" y="1196980"/>
            <a:ext cx="6192683"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539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1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6614074" y="148478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6112603" y="98359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33333"/>
              </a:solidFill>
            </a:endParaRPr>
          </a:p>
        </p:txBody>
      </p:sp>
      <p:sp>
        <p:nvSpPr>
          <p:cNvPr id="9" name="FooterText Manuell"/>
          <p:cNvSpPr>
            <a:spLocks noGrp="1"/>
          </p:cNvSpPr>
          <p:nvPr>
            <p:ph type="body" sz="quarter" idx="13" hasCustomPrompt="1"/>
          </p:nvPr>
        </p:nvSpPr>
        <p:spPr>
          <a:xfrm>
            <a:off x="480307" y="4077072"/>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sp>
        <p:nvSpPr>
          <p:cNvPr id="8" name="Title 7"/>
          <p:cNvSpPr>
            <a:spLocks noGrp="1"/>
          </p:cNvSpPr>
          <p:nvPr>
            <p:ph type="title"/>
            <p:custDataLst>
              <p:tags r:id="rId1"/>
            </p:custDataLst>
          </p:nvPr>
        </p:nvSpPr>
        <p:spPr bwMode="auto">
          <a:xfrm>
            <a:off x="479425" y="3429000"/>
            <a:ext cx="4704523"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8881" y="219777"/>
            <a:ext cx="2931528" cy="989980"/>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9425" y="6152299"/>
            <a:ext cx="2232199" cy="285818"/>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Cover 01">
    <p:spTree>
      <p:nvGrpSpPr>
        <p:cNvPr id="1" name=""/>
        <p:cNvGrpSpPr/>
        <p:nvPr/>
      </p:nvGrpSpPr>
      <p:grpSpPr>
        <a:xfrm>
          <a:off x="0" y="0"/>
          <a:ext cx="0" cy="0"/>
          <a:chOff x="0" y="0"/>
          <a:chExt cx="0" cy="0"/>
        </a:xfrm>
      </p:grpSpPr>
      <p:sp>
        <p:nvSpPr>
          <p:cNvPr id="14" name="Picture Placeholder 4"/>
          <p:cNvSpPr>
            <a:spLocks noGrp="1"/>
          </p:cNvSpPr>
          <p:nvPr>
            <p:ph type="pic" sz="quarter" idx="10"/>
          </p:nvPr>
        </p:nvSpPr>
        <p:spPr>
          <a:xfrm>
            <a:off x="-891361" y="1985974"/>
            <a:ext cx="6992007" cy="6991680"/>
          </a:xfrm>
          <a:prstGeom prst="ellipse">
            <a:avLst/>
          </a:prstGeom>
        </p:spPr>
        <p:txBody>
          <a:bodyPr/>
          <a:lstStyle>
            <a:lvl1pPr marL="0" indent="0">
              <a:buNone/>
              <a:defRPr sz="1600"/>
            </a:lvl1pPr>
          </a:lstStyle>
          <a:p>
            <a:endParaRPr lang="en-GB" dirty="0"/>
          </a:p>
        </p:txBody>
      </p:sp>
      <p:sp>
        <p:nvSpPr>
          <p:cNvPr id="15" name="Image_Border"/>
          <p:cNvSpPr/>
          <p:nvPr userDrawn="1"/>
        </p:nvSpPr>
        <p:spPr>
          <a:xfrm>
            <a:off x="-1392832" y="1484784"/>
            <a:ext cx="7994948" cy="7994060"/>
          </a:xfrm>
          <a:prstGeom prst="donut">
            <a:avLst>
              <a:gd name="adj" fmla="val 3102"/>
            </a:avLst>
          </a:prstGeom>
          <a:solidFill>
            <a:srgbClr val="58595B">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33333"/>
              </a:solidFill>
            </a:endParaRPr>
          </a:p>
        </p:txBody>
      </p:sp>
      <p:sp>
        <p:nvSpPr>
          <p:cNvPr id="9" name="FooterText Manuell"/>
          <p:cNvSpPr>
            <a:spLocks noGrp="1"/>
          </p:cNvSpPr>
          <p:nvPr>
            <p:ph type="body" sz="quarter" idx="13" hasCustomPrompt="1"/>
          </p:nvPr>
        </p:nvSpPr>
        <p:spPr>
          <a:xfrm>
            <a:off x="7020617" y="4941168"/>
            <a:ext cx="4679589" cy="432048"/>
          </a:xfrm>
          <a:prstGeom prst="rect">
            <a:avLst/>
          </a:prstGeom>
        </p:spPr>
        <p:txBody>
          <a:bodyPr lIns="0" rIns="0"/>
          <a:lstStyle>
            <a:lvl1pPr marL="0" indent="0" algn="l">
              <a:spcBef>
                <a:spcPts val="0"/>
              </a:spcBef>
              <a:buNone/>
              <a:defRPr sz="1200" baseline="0">
                <a:solidFill>
                  <a:schemeClr val="tx2"/>
                </a:solidFill>
                <a:latin typeface="Calibri" pitchFamily="34" charset="0"/>
              </a:defRPr>
            </a:lvl1pPr>
          </a:lstStyle>
          <a:p>
            <a:pPr lvl="0"/>
            <a:r>
              <a:rPr lang="en-GB" dirty="0"/>
              <a:t>Speaker | Location | Date</a:t>
            </a:r>
          </a:p>
        </p:txBody>
      </p:sp>
      <p:grpSp>
        <p:nvGrpSpPr>
          <p:cNvPr id="7" name="Group 6"/>
          <p:cNvGrpSpPr/>
          <p:nvPr userDrawn="1"/>
        </p:nvGrpSpPr>
        <p:grpSpPr>
          <a:xfrm>
            <a:off x="9624392" y="679271"/>
            <a:ext cx="3125730" cy="276999"/>
            <a:chOff x="479425" y="6065128"/>
            <a:chExt cx="3125730" cy="276999"/>
          </a:xfrm>
        </p:grpSpPr>
        <p:sp>
          <p:nvSpPr>
            <p:cNvPr id="13" name="EU-Text"/>
            <p:cNvSpPr/>
            <p:nvPr userDrawn="1"/>
          </p:nvSpPr>
          <p:spPr>
            <a:xfrm>
              <a:off x="858611" y="6065128"/>
              <a:ext cx="2746544" cy="276999"/>
            </a:xfrm>
            <a:prstGeom prst="rect">
              <a:avLst/>
            </a:prstGeom>
          </p:spPr>
          <p:txBody>
            <a:bodyPr wrap="square" lIns="0" tIns="0" rIns="0" bIns="0">
              <a:spAutoFit/>
            </a:bodyPr>
            <a:lstStyle/>
            <a:p>
              <a:r>
                <a:rPr lang="en-GB" sz="900" dirty="0">
                  <a:solidFill>
                    <a:srgbClr val="FFFFFF">
                      <a:lumMod val="50000"/>
                    </a:srgbClr>
                  </a:solidFill>
                  <a:latin typeface="Calibri Light" panose="020F0302020204030204" pitchFamily="34" charset="0"/>
                </a:rPr>
                <a:t>EIT Raw Materials is supported by EIT,</a:t>
              </a:r>
              <a:br>
                <a:rPr lang="en-GB" sz="900" dirty="0">
                  <a:solidFill>
                    <a:srgbClr val="FFFFFF">
                      <a:lumMod val="50000"/>
                    </a:srgbClr>
                  </a:solidFill>
                  <a:latin typeface="Calibri Light" panose="020F0302020204030204" pitchFamily="34" charset="0"/>
                </a:rPr>
              </a:br>
              <a:r>
                <a:rPr lang="en-GB" sz="900" dirty="0">
                  <a:solidFill>
                    <a:srgbClr val="FFFFFF">
                      <a:lumMod val="50000"/>
                    </a:srgbClr>
                  </a:solidFill>
                  <a:latin typeface="Calibri Light" panose="020F0302020204030204" pitchFamily="34" charset="0"/>
                </a:rPr>
                <a:t>a body of the European Union</a:t>
              </a:r>
              <a:endParaRPr lang="de-DE" sz="900" dirty="0">
                <a:solidFill>
                  <a:srgbClr val="FFFFFF">
                    <a:lumMod val="50000"/>
                  </a:srgbClr>
                </a:solidFill>
                <a:latin typeface="Calibri Light" panose="020F0302020204030204" pitchFamily="34" charset="0"/>
              </a:endParaRPr>
            </a:p>
          </p:txBody>
        </p:sp>
        <p:pic>
          <p:nvPicPr>
            <p:cNvPr id="6" name="EU_LOGO VECTOR"/>
            <p:cNvPicPr>
              <a:picLocks noChangeAspect="1"/>
            </p:cNvPicPr>
            <p:nvPr userDrawn="1"/>
          </p:nvPicPr>
          <p:blipFill>
            <a:blip r:embed="rId3"/>
            <a:stretch>
              <a:fillRect/>
            </a:stretch>
          </p:blipFill>
          <p:spPr>
            <a:xfrm>
              <a:off x="479425" y="6095369"/>
              <a:ext cx="322832" cy="215506"/>
            </a:xfrm>
            <a:prstGeom prst="rect">
              <a:avLst/>
            </a:prstGeom>
          </p:spPr>
        </p:pic>
      </p:grpSp>
      <p:sp>
        <p:nvSpPr>
          <p:cNvPr id="8" name="Title 7"/>
          <p:cNvSpPr>
            <a:spLocks noGrp="1"/>
          </p:cNvSpPr>
          <p:nvPr>
            <p:ph type="title"/>
            <p:custDataLst>
              <p:tags r:id="rId1"/>
            </p:custDataLst>
          </p:nvPr>
        </p:nvSpPr>
        <p:spPr bwMode="auto">
          <a:xfrm>
            <a:off x="7019736" y="4293096"/>
            <a:ext cx="4692840" cy="504056"/>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anchor="b" anchorCtr="0">
            <a:noAutofit/>
          </a:bodyPr>
          <a:lstStyle>
            <a:lvl1pPr marL="0" indent="0" algn="l">
              <a:lnSpc>
                <a:spcPct val="100000"/>
              </a:lnSpc>
              <a:spcBef>
                <a:spcPct val="20000"/>
              </a:spcBef>
              <a:spcAft>
                <a:spcPts val="0"/>
              </a:spcAft>
              <a:defRPr kumimoji="0" sz="3000" b="0" i="0" u="none" baseline="0">
                <a:solidFill>
                  <a:srgbClr val="034EA2"/>
                </a:solidFill>
                <a:latin typeface="Calibri" panose="020F0502020204030204" pitchFamily="34" charset="0"/>
              </a:defRPr>
            </a:lvl1pPr>
          </a:lstStyle>
          <a:p>
            <a:r>
              <a:rPr lang="en-US" dirty="0"/>
              <a:t>Click to edit Master title</a:t>
            </a:r>
          </a:p>
        </p:txBody>
      </p:sp>
    </p:spTree>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extLst mod="1">
    <p:ext uri="{DCECCB84-F9BA-43D5-87BE-67443E8EF086}">
      <p15:sldGuideLst xmlns:p15="http://schemas.microsoft.com/office/powerpoint/2012/main">
        <p15:guide id="1" orient="horz" pos="3838">
          <p15:clr>
            <a:srgbClr val="FBAE40"/>
          </p15:clr>
        </p15:guide>
        <p15:guide id="2" orient="horz" pos="397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20" name="Rectangle 19"/>
          <p:cNvSpPr/>
          <p:nvPr userDrawn="1"/>
        </p:nvSpPr>
        <p:spPr>
          <a:xfrm>
            <a:off x="11369758" y="6467128"/>
            <a:ext cx="301686" cy="230832"/>
          </a:xfrm>
          <a:prstGeom prst="rect">
            <a:avLst/>
          </a:prstGeom>
        </p:spPr>
        <p:txBody>
          <a:bodyPr wrap="none">
            <a:spAutoFit/>
          </a:bodyPr>
          <a:lstStyle/>
          <a:p>
            <a:pPr algn="ctr"/>
            <a:fld id="{C2DE46A0-92A9-4CB6-B66D-C429D4C93DD8}" type="slidenum">
              <a:rPr lang="en-GB" sz="900" smtClean="0">
                <a:solidFill>
                  <a:srgbClr val="FFFFFF"/>
                </a:solidFill>
                <a:latin typeface="Titillium" pitchFamily="50" charset="0"/>
              </a:rPr>
              <a:pPr algn="ctr"/>
              <a:t>‹#›</a:t>
            </a:fld>
            <a:endParaRPr lang="en-GB" sz="900" dirty="0">
              <a:solidFill>
                <a:srgbClr val="FFFFFF"/>
              </a:solidFill>
              <a:latin typeface="Titillium" pitchFamily="50" charset="0"/>
            </a:endParaRPr>
          </a:p>
        </p:txBody>
      </p:sp>
      <p:sp>
        <p:nvSpPr>
          <p:cNvPr id="5" name="Text Placeholder 4"/>
          <p:cNvSpPr>
            <a:spLocks noGrp="1"/>
          </p:cNvSpPr>
          <p:nvPr>
            <p:ph type="body" sz="quarter" idx="16" hasCustomPrompt="1"/>
            <p:custDataLst>
              <p:tags r:id="rId1"/>
            </p:custDataLst>
          </p:nvPr>
        </p:nvSpPr>
        <p:spPr>
          <a:xfrm>
            <a:off x="623395" y="1196980"/>
            <a:ext cx="7920530"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a:lvl3pPr>
            <a:lvl4pPr>
              <a:defRPr lang="en-GB" dirty="0" smtClean="0"/>
            </a:lvl4pPr>
          </a:lstStyle>
          <a:p>
            <a:pPr lvl="0">
              <a:buClr>
                <a:schemeClr val="bg2"/>
              </a:buClr>
            </a:pPr>
            <a:r>
              <a:rPr lang="en-GB" sz="2000" dirty="0"/>
              <a:t>Text Here</a:t>
            </a:r>
            <a:br>
              <a:rPr lang="en-GB" sz="2000" dirty="0"/>
            </a:br>
            <a:r>
              <a:rPr lang="en-GB" sz="2000" dirty="0" err="1"/>
              <a:t>asdasdasd</a:t>
            </a:r>
            <a:endParaRPr lang="en-GB" sz="2000" dirty="0"/>
          </a:p>
          <a:p>
            <a:pPr lvl="1">
              <a:buClr>
                <a:schemeClr val="bg2"/>
              </a:buClr>
            </a:pPr>
            <a:r>
              <a:rPr lang="en-GB" sz="2000" dirty="0"/>
              <a:t>Text Here</a:t>
            </a:r>
            <a:br>
              <a:rPr lang="en-GB" sz="2000" dirty="0"/>
            </a:br>
            <a:r>
              <a:rPr lang="en-GB" sz="2000" dirty="0" err="1"/>
              <a:t>asdasdasd</a:t>
            </a:r>
            <a:endParaRPr lang="en-GB" sz="2000" dirty="0"/>
          </a:p>
          <a:p>
            <a:pPr lvl="2">
              <a:buClr>
                <a:schemeClr val="bg2"/>
              </a:buClr>
            </a:pPr>
            <a:r>
              <a:rPr lang="en-GB" dirty="0"/>
              <a:t>Text Here</a:t>
            </a:r>
            <a:br>
              <a:rPr lang="en-GB" dirty="0"/>
            </a:br>
            <a:r>
              <a:rPr lang="en-GB" dirty="0" err="1"/>
              <a:t>asdasdasd</a:t>
            </a:r>
            <a:endParaRPr lang="en-GB" dirty="0"/>
          </a:p>
          <a:p>
            <a:pPr lvl="3">
              <a:buClr>
                <a:schemeClr val="bg2"/>
              </a:buClr>
            </a:pPr>
            <a:r>
              <a:rPr lang="en-GB" dirty="0"/>
              <a:t>Text Here</a:t>
            </a:r>
            <a:br>
              <a:rPr lang="en-GB" dirty="0"/>
            </a:br>
            <a:r>
              <a:rPr lang="en-GB" dirty="0" err="1"/>
              <a:t>asasd</a:t>
            </a:r>
            <a:endParaRPr lang="en-GB" dirty="0"/>
          </a:p>
          <a:p>
            <a:pPr lvl="2">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7"/>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ull_Width Text">
    <p:spTree>
      <p:nvGrpSpPr>
        <p:cNvPr id="1" name=""/>
        <p:cNvGrpSpPr/>
        <p:nvPr/>
      </p:nvGrpSpPr>
      <p:grpSpPr>
        <a:xfrm>
          <a:off x="0" y="0"/>
          <a:ext cx="0" cy="0"/>
          <a:chOff x="0" y="0"/>
          <a:chExt cx="0" cy="0"/>
        </a:xfrm>
      </p:grpSpPr>
      <p:sp>
        <p:nvSpPr>
          <p:cNvPr id="8" name="Text Placeholder 4"/>
          <p:cNvSpPr>
            <a:spLocks noGrp="1"/>
          </p:cNvSpPr>
          <p:nvPr>
            <p:ph type="body" sz="quarter" idx="18" hasCustomPrompt="1"/>
          </p:nvPr>
        </p:nvSpPr>
        <p:spPr>
          <a:xfrm>
            <a:off x="623396" y="1196980"/>
            <a:ext cx="10944717"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a:p>
            <a:pPr lvl="0">
              <a:buClr>
                <a:schemeClr val="bg2"/>
              </a:buClr>
            </a:pPr>
            <a:endParaRPr lang="en-GB" dirty="0"/>
          </a:p>
        </p:txBody>
      </p:sp>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9"/>
          </p:nvPr>
        </p:nvSpPr>
        <p:spPr/>
        <p:txBody>
          <a:body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1" name="Picture Placeholder 24"/>
          <p:cNvSpPr>
            <a:spLocks noGrp="1"/>
          </p:cNvSpPr>
          <p:nvPr>
            <p:ph type="pic" sz="quarter" idx="15"/>
          </p:nvPr>
        </p:nvSpPr>
        <p:spPr>
          <a:xfrm>
            <a:off x="7968208" y="1196752"/>
            <a:ext cx="3600401" cy="4392836"/>
          </a:xfrm>
          <a:prstGeom prst="round2DiagRect">
            <a:avLst>
              <a:gd name="adj1" fmla="val 12259"/>
              <a:gd name="adj2" fmla="val 0"/>
            </a:avLst>
          </a:prstGeom>
        </p:spPr>
        <p:txBody>
          <a:bodyPr/>
          <a:lstStyle>
            <a:lvl1pPr marL="0" indent="0">
              <a:buNone/>
              <a:defRPr sz="1600"/>
            </a:lvl1pPr>
          </a:lstStyle>
          <a:p>
            <a:r>
              <a:rPr lang="en-US"/>
              <a:t>Drag picture to placeholder or click icon to add</a:t>
            </a:r>
            <a:endParaRPr lang="en-GB" dirty="0"/>
          </a:p>
        </p:txBody>
      </p:sp>
      <p:sp>
        <p:nvSpPr>
          <p:cNvPr id="9" name="Text Placeholder 4"/>
          <p:cNvSpPr>
            <a:spLocks noGrp="1"/>
          </p:cNvSpPr>
          <p:nvPr>
            <p:ph type="body" sz="quarter" idx="17" hasCustomPrompt="1"/>
          </p:nvPr>
        </p:nvSpPr>
        <p:spPr>
          <a:xfrm>
            <a:off x="623396" y="1196980"/>
            <a:ext cx="6912467" cy="439309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6" y="541719"/>
            <a:ext cx="691246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amp; Images">
    <p:spTree>
      <p:nvGrpSpPr>
        <p:cNvPr id="1" name=""/>
        <p:cNvGrpSpPr/>
        <p:nvPr/>
      </p:nvGrpSpPr>
      <p:grpSpPr>
        <a:xfrm>
          <a:off x="0" y="0"/>
          <a:ext cx="0" cy="0"/>
          <a:chOff x="0" y="0"/>
          <a:chExt cx="0" cy="0"/>
        </a:xfrm>
      </p:grpSpPr>
      <p:sp>
        <p:nvSpPr>
          <p:cNvPr id="7" name="Picture Placeholder 24"/>
          <p:cNvSpPr>
            <a:spLocks noGrp="1"/>
          </p:cNvSpPr>
          <p:nvPr>
            <p:ph type="pic" sz="quarter" idx="16"/>
          </p:nvPr>
        </p:nvSpPr>
        <p:spPr>
          <a:xfrm>
            <a:off x="4511824" y="1196974"/>
            <a:ext cx="3312369" cy="439261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9" name="Picture Placeholder 24"/>
          <p:cNvSpPr>
            <a:spLocks noGrp="1"/>
          </p:cNvSpPr>
          <p:nvPr>
            <p:ph type="pic" sz="quarter" idx="17"/>
          </p:nvPr>
        </p:nvSpPr>
        <p:spPr>
          <a:xfrm>
            <a:off x="8256240" y="1196974"/>
            <a:ext cx="3312369" cy="439261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dirty="0"/>
          </a:p>
        </p:txBody>
      </p:sp>
      <p:sp>
        <p:nvSpPr>
          <p:cNvPr id="10" name="Text Placeholder 4"/>
          <p:cNvSpPr>
            <a:spLocks noGrp="1"/>
          </p:cNvSpPr>
          <p:nvPr>
            <p:ph type="body" sz="quarter" idx="19" hasCustomPrompt="1"/>
          </p:nvPr>
        </p:nvSpPr>
        <p:spPr>
          <a:xfrm>
            <a:off x="623397" y="1196980"/>
            <a:ext cx="3456383" cy="4393093"/>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Picture Placeholder 6"/>
          <p:cNvSpPr>
            <a:spLocks noGrp="1"/>
          </p:cNvSpPr>
          <p:nvPr>
            <p:ph type="pic" sz="quarter" idx="20"/>
          </p:nvPr>
        </p:nvSpPr>
        <p:spPr>
          <a:xfrm>
            <a:off x="0" y="0"/>
            <a:ext cx="12192000" cy="6858000"/>
          </a:xfrm>
          <a:prstGeom prst="rect">
            <a:avLst/>
          </a:prstGeom>
        </p:spPr>
        <p:txBody>
          <a:bodyPr/>
          <a:lstStyle>
            <a:lvl1pPr marL="0" indent="0">
              <a:buNone/>
              <a:defRPr sz="1600"/>
            </a:lvl1pPr>
          </a:lstStyle>
          <a:p>
            <a:r>
              <a:rPr lang="en-US"/>
              <a:t>Drag picture to placeholder or click icon to add</a:t>
            </a:r>
            <a:endParaRPr lang="en-GB" dirty="0"/>
          </a:p>
        </p:txBody>
      </p:sp>
      <p:sp>
        <p:nvSpPr>
          <p:cNvPr id="3" name="Text Placeholder 2"/>
          <p:cNvSpPr>
            <a:spLocks noGrp="1"/>
          </p:cNvSpPr>
          <p:nvPr>
            <p:ph type="body" sz="quarter" idx="21"/>
          </p:nvPr>
        </p:nvSpPr>
        <p:spPr>
          <a:xfrm>
            <a:off x="623888" y="981075"/>
            <a:ext cx="3887787" cy="4968205"/>
          </a:xfrm>
          <a:prstGeom prst="round2DiagRect">
            <a:avLst/>
          </a:prstGeom>
          <a:solidFill>
            <a:schemeClr val="bg1">
              <a:alpha val="83000"/>
            </a:schemeClr>
          </a:solidFill>
          <a:ln/>
          <a:extLst/>
        </p:spPr>
        <p:txBody>
          <a:bodyPr vert="horz" wrap="square" lIns="0" tIns="45720" rIns="91440" bIns="45720" rtlCol="0" anchor="t" anchorCtr="0">
            <a:normAutofit/>
          </a:bodyPr>
          <a:lstStyle>
            <a:lvl1pPr>
              <a:defRPr lang="en-US" smtClean="0">
                <a:solidFill>
                  <a:schemeClr val="tx1"/>
                </a:solidFill>
              </a:defRPr>
            </a:lvl1pPr>
            <a:lvl2pPr>
              <a:defRPr lang="en-US" smtClean="0"/>
            </a:lvl2pPr>
            <a:lvl3pPr>
              <a:defRPr lang="en-US" smtClean="0"/>
            </a:lvl3pPr>
            <a:lvl4pPr>
              <a:defRPr lang="en-US" smtClean="0"/>
            </a:lvl4pPr>
            <a:lvl5pPr>
              <a:defRPr lang="en-US"/>
            </a:lvl5pPr>
          </a:lstStyle>
          <a:p>
            <a:pPr lvl="0">
              <a:buClr>
                <a:schemeClr val="bg2"/>
              </a:buClr>
            </a:pPr>
            <a:r>
              <a:rPr lang="en-US"/>
              <a:t>Click to edit Master text styles</a:t>
            </a:r>
          </a:p>
          <a:p>
            <a:pPr lvl="1">
              <a:buClr>
                <a:schemeClr val="bg2"/>
              </a:buClr>
            </a:pPr>
            <a:r>
              <a:rPr lang="en-US"/>
              <a:t>Second level</a:t>
            </a:r>
          </a:p>
          <a:p>
            <a:pPr lvl="2">
              <a:buClr>
                <a:schemeClr val="bg2"/>
              </a:buClr>
            </a:pPr>
            <a:r>
              <a:rPr lang="en-US"/>
              <a:t>Third level</a:t>
            </a:r>
          </a:p>
          <a:p>
            <a:pPr lvl="3">
              <a:buClr>
                <a:schemeClr val="bg2"/>
              </a:buClr>
            </a:pPr>
            <a:r>
              <a:rPr lang="en-US"/>
              <a:t>Fourth level</a:t>
            </a:r>
          </a:p>
          <a:p>
            <a:pPr lvl="4">
              <a:buClr>
                <a:schemeClr val="bg2"/>
              </a:buClr>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xt &amp;  3 Image ">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48128" y="1196632"/>
            <a:ext cx="1944216" cy="223239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5" name="Picture Placeholder 24"/>
          <p:cNvSpPr>
            <a:spLocks noGrp="1"/>
          </p:cNvSpPr>
          <p:nvPr>
            <p:ph type="pic" sz="quarter" idx="15"/>
          </p:nvPr>
        </p:nvSpPr>
        <p:spPr>
          <a:xfrm>
            <a:off x="7248128" y="3861391"/>
            <a:ext cx="4320483" cy="1728197"/>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8" name="Picture Placeholder 24"/>
          <p:cNvSpPr>
            <a:spLocks noGrp="1"/>
          </p:cNvSpPr>
          <p:nvPr>
            <p:ph type="pic" sz="quarter" idx="17"/>
          </p:nvPr>
        </p:nvSpPr>
        <p:spPr>
          <a:xfrm>
            <a:off x="9624392" y="1196607"/>
            <a:ext cx="1944216" cy="2232393"/>
          </a:xfrm>
          <a:prstGeom prst="round2DiagRect">
            <a:avLst>
              <a:gd name="adj1" fmla="val 0"/>
              <a:gd name="adj2" fmla="val 18487"/>
            </a:avLst>
          </a:prstGeom>
        </p:spPr>
        <p:txBody>
          <a:bodyPr/>
          <a:lstStyle>
            <a:lvl1pPr marL="0" indent="0">
              <a:buNone/>
              <a:defRPr sz="1600"/>
            </a:lvl1pPr>
          </a:lstStyle>
          <a:p>
            <a:r>
              <a:rPr lang="en-US"/>
              <a:t>Drag picture to placeholder or click icon to add</a:t>
            </a:r>
            <a:endParaRPr lang="en-GB" dirty="0"/>
          </a:p>
        </p:txBody>
      </p:sp>
      <p:sp>
        <p:nvSpPr>
          <p:cNvPr id="9" name="Text Placeholder 4"/>
          <p:cNvSpPr>
            <a:spLocks noGrp="1"/>
          </p:cNvSpPr>
          <p:nvPr>
            <p:ph type="body" sz="quarter" idx="18" hasCustomPrompt="1"/>
          </p:nvPr>
        </p:nvSpPr>
        <p:spPr>
          <a:xfrm>
            <a:off x="623397" y="1196980"/>
            <a:ext cx="6192683"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Landscape Image &amp; Text">
    <p:spTree>
      <p:nvGrpSpPr>
        <p:cNvPr id="1" name=""/>
        <p:cNvGrpSpPr/>
        <p:nvPr/>
      </p:nvGrpSpPr>
      <p:grpSpPr>
        <a:xfrm>
          <a:off x="0" y="0"/>
          <a:ext cx="0" cy="0"/>
          <a:chOff x="0" y="0"/>
          <a:chExt cx="0" cy="0"/>
        </a:xfrm>
      </p:grpSpPr>
      <p:sp>
        <p:nvSpPr>
          <p:cNvPr id="23" name="Picture Placeholder 24"/>
          <p:cNvSpPr>
            <a:spLocks noGrp="1"/>
          </p:cNvSpPr>
          <p:nvPr>
            <p:ph type="pic" sz="quarter" idx="15"/>
          </p:nvPr>
        </p:nvSpPr>
        <p:spPr>
          <a:xfrm>
            <a:off x="623888" y="476672"/>
            <a:ext cx="10944720" cy="1584176"/>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7" hasCustomPrompt="1"/>
          </p:nvPr>
        </p:nvSpPr>
        <p:spPr>
          <a:xfrm>
            <a:off x="623395" y="2924944"/>
            <a:ext cx="10945215" cy="2448744"/>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3pPr>
              <a:defRPr lang="en-GB" dirty="0" smtClean="0"/>
            </a:lvl3pPr>
            <a:lvl4pPr>
              <a:defRPr lang="en-GB" dirty="0" smtClean="0"/>
            </a:lvl4pPr>
            <a:lvl5pPr>
              <a:defRPr lang="en-GB" dirty="0"/>
            </a:lvl5pPr>
          </a:lstStyle>
          <a:p>
            <a:pPr lvl="0">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4"/>
            <a:r>
              <a:rPr lang="en-GB" dirty="0"/>
              <a:t>Text Here</a:t>
            </a:r>
          </a:p>
        </p:txBody>
      </p:sp>
      <p:sp>
        <p:nvSpPr>
          <p:cNvPr id="2" name="Title 1"/>
          <p:cNvSpPr>
            <a:spLocks noGrp="1"/>
          </p:cNvSpPr>
          <p:nvPr>
            <p:ph type="title"/>
          </p:nvPr>
        </p:nvSpPr>
        <p:spPr>
          <a:xfrm>
            <a:off x="623395" y="2276872"/>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Landscaper &amp; Portrait Image">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2" y="4005064"/>
            <a:ext cx="10945216" cy="158452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8" hasCustomPrompt="1"/>
          </p:nvPr>
        </p:nvSpPr>
        <p:spPr>
          <a:xfrm>
            <a:off x="623397" y="1196980"/>
            <a:ext cx="6193328"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9" name="Picture Placeholder 24"/>
          <p:cNvSpPr>
            <a:spLocks noGrp="1"/>
          </p:cNvSpPr>
          <p:nvPr>
            <p:ph type="pic" sz="quarter" idx="19"/>
          </p:nvPr>
        </p:nvSpPr>
        <p:spPr>
          <a:xfrm>
            <a:off x="7248127" y="1196752"/>
            <a:ext cx="4319985" cy="2376264"/>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 name="Title 1"/>
          <p:cNvSpPr>
            <a:spLocks noGrp="1"/>
          </p:cNvSpPr>
          <p:nvPr>
            <p:ph type="title"/>
          </p:nvPr>
        </p:nvSpPr>
        <p:spPr>
          <a:xfrm>
            <a:off x="623395" y="541719"/>
            <a:ext cx="10944718" cy="43204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62384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ext with Landscaper &amp; Portrait Image">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2" y="4005064"/>
            <a:ext cx="10945216" cy="1584523"/>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8" hasCustomPrompt="1"/>
          </p:nvPr>
        </p:nvSpPr>
        <p:spPr>
          <a:xfrm>
            <a:off x="623397" y="1196980"/>
            <a:ext cx="6193328"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p:txBody>
      </p:sp>
      <p:sp>
        <p:nvSpPr>
          <p:cNvPr id="9" name="Picture Placeholder 24"/>
          <p:cNvSpPr>
            <a:spLocks noGrp="1"/>
          </p:cNvSpPr>
          <p:nvPr>
            <p:ph type="pic" sz="quarter" idx="19"/>
          </p:nvPr>
        </p:nvSpPr>
        <p:spPr>
          <a:xfrm>
            <a:off x="7248127" y="1196752"/>
            <a:ext cx="4319985" cy="2376264"/>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amp; 3 Images 02">
    <p:spTree>
      <p:nvGrpSpPr>
        <p:cNvPr id="1" name=""/>
        <p:cNvGrpSpPr/>
        <p:nvPr/>
      </p:nvGrpSpPr>
      <p:grpSpPr>
        <a:xfrm>
          <a:off x="0" y="0"/>
          <a:ext cx="0" cy="0"/>
          <a:chOff x="0" y="0"/>
          <a:chExt cx="0" cy="0"/>
        </a:xfrm>
      </p:grpSpPr>
      <p:sp>
        <p:nvSpPr>
          <p:cNvPr id="7" name="Picture Placeholder 24"/>
          <p:cNvSpPr>
            <a:spLocks noGrp="1"/>
          </p:cNvSpPr>
          <p:nvPr>
            <p:ph type="pic" sz="quarter" idx="15"/>
          </p:nvPr>
        </p:nvSpPr>
        <p:spPr>
          <a:xfrm>
            <a:off x="623391" y="3998829"/>
            <a:ext cx="6193333" cy="1584176"/>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Text Placeholder 4"/>
          <p:cNvSpPr>
            <a:spLocks noGrp="1"/>
          </p:cNvSpPr>
          <p:nvPr>
            <p:ph type="body" sz="quarter" idx="18" hasCustomPrompt="1"/>
          </p:nvPr>
        </p:nvSpPr>
        <p:spPr>
          <a:xfrm>
            <a:off x="623397" y="1196980"/>
            <a:ext cx="6193332" cy="2376041"/>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smtClean="0"/>
            </a:lvl4pPr>
          </a:lstStyle>
          <a:p>
            <a:pPr lvl="0">
              <a:buClr>
                <a:schemeClr val="bg2"/>
              </a:buClr>
            </a:pPr>
            <a:r>
              <a:rPr lang="en-GB" sz="2000" dirty="0"/>
              <a:t>Text Here</a:t>
            </a:r>
          </a:p>
          <a:p>
            <a:pPr lvl="1">
              <a:buClr>
                <a:schemeClr val="bg2"/>
              </a:buClr>
            </a:pPr>
            <a:r>
              <a:rPr lang="en-GB" sz="2000" dirty="0"/>
              <a:t>Text Here</a:t>
            </a:r>
          </a:p>
          <a:p>
            <a:pPr lvl="2">
              <a:buClr>
                <a:schemeClr val="bg2"/>
              </a:buClr>
            </a:pPr>
            <a:r>
              <a:rPr lang="en-GB" dirty="0"/>
              <a:t>Text Here</a:t>
            </a:r>
          </a:p>
          <a:p>
            <a:pPr lvl="3">
              <a:buClr>
                <a:schemeClr val="bg2"/>
              </a:buClr>
            </a:pPr>
            <a:r>
              <a:rPr lang="en-GB" dirty="0"/>
              <a:t>Text Here</a:t>
            </a:r>
          </a:p>
          <a:p>
            <a:pPr lvl="1">
              <a:buClr>
                <a:schemeClr val="bg2"/>
              </a:buClr>
            </a:pPr>
            <a:endParaRPr lang="en-GB" dirty="0"/>
          </a:p>
        </p:txBody>
      </p:sp>
      <p:sp>
        <p:nvSpPr>
          <p:cNvPr id="9" name="Picture Placeholder 24"/>
          <p:cNvSpPr>
            <a:spLocks noGrp="1"/>
          </p:cNvSpPr>
          <p:nvPr>
            <p:ph type="pic" sz="quarter" idx="19"/>
          </p:nvPr>
        </p:nvSpPr>
        <p:spPr>
          <a:xfrm>
            <a:off x="7246760" y="1196752"/>
            <a:ext cx="4299960" cy="2376264"/>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10" name="Picture Placeholder 24"/>
          <p:cNvSpPr>
            <a:spLocks noGrp="1"/>
          </p:cNvSpPr>
          <p:nvPr>
            <p:ph type="pic" sz="quarter" idx="20"/>
          </p:nvPr>
        </p:nvSpPr>
        <p:spPr>
          <a:xfrm>
            <a:off x="7248128" y="3996848"/>
            <a:ext cx="4320480" cy="1584176"/>
          </a:xfrm>
          <a:prstGeom prst="round2DiagRect">
            <a:avLst>
              <a:gd name="adj1" fmla="val 0"/>
              <a:gd name="adj2" fmla="val 20857"/>
            </a:avLst>
          </a:prstGeom>
        </p:spPr>
        <p:txBody>
          <a:bodyPr/>
          <a:lstStyle>
            <a:lvl1pPr marL="0" indent="0">
              <a:buNone/>
              <a:defRPr sz="1600"/>
            </a:lvl1pPr>
          </a:lstStyle>
          <a:p>
            <a:r>
              <a:rPr lang="en-US"/>
              <a:t>Drag picture to placeholder or click icon to add</a:t>
            </a:r>
            <a:endParaRPr lang="en-GB" dirty="0"/>
          </a:p>
        </p:txBody>
      </p:sp>
      <p:sp>
        <p:nvSpPr>
          <p:cNvPr id="2" name="Title 1"/>
          <p:cNvSpPr>
            <a:spLocks noGrp="1"/>
          </p:cNvSpPr>
          <p:nvPr>
            <p:ph type="title"/>
          </p:nvPr>
        </p:nvSpPr>
        <p:spPr>
          <a:xfrm>
            <a:off x="623395" y="541719"/>
            <a:ext cx="10944718"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ext &amp;  3 Image 02">
    <p:spTree>
      <p:nvGrpSpPr>
        <p:cNvPr id="1" name=""/>
        <p:cNvGrpSpPr/>
        <p:nvPr/>
      </p:nvGrpSpPr>
      <p:grpSpPr>
        <a:xfrm>
          <a:off x="0" y="0"/>
          <a:ext cx="0" cy="0"/>
          <a:chOff x="0" y="0"/>
          <a:chExt cx="0" cy="0"/>
        </a:xfrm>
      </p:grpSpPr>
      <p:sp>
        <p:nvSpPr>
          <p:cNvPr id="25" name="Picture Placeholder 24"/>
          <p:cNvSpPr>
            <a:spLocks noGrp="1"/>
          </p:cNvSpPr>
          <p:nvPr>
            <p:ph type="pic" sz="quarter" idx="15"/>
          </p:nvPr>
        </p:nvSpPr>
        <p:spPr>
          <a:xfrm>
            <a:off x="7248128" y="3573016"/>
            <a:ext cx="4319985" cy="2007670"/>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8" name="Picture Placeholder 24"/>
          <p:cNvSpPr>
            <a:spLocks noGrp="1"/>
          </p:cNvSpPr>
          <p:nvPr>
            <p:ph type="pic" sz="quarter" idx="16"/>
          </p:nvPr>
        </p:nvSpPr>
        <p:spPr>
          <a:xfrm>
            <a:off x="7247268" y="1196752"/>
            <a:ext cx="4320845" cy="1950720"/>
          </a:xfrm>
          <a:prstGeom prst="round2DiagRect">
            <a:avLst/>
          </a:prstGeom>
        </p:spPr>
        <p:txBody>
          <a:bodyPr/>
          <a:lstStyle>
            <a:lvl1pPr marL="0" indent="0">
              <a:buNone/>
              <a:defRPr sz="1600"/>
            </a:lvl1pPr>
          </a:lstStyle>
          <a:p>
            <a:r>
              <a:rPr lang="en-US"/>
              <a:t>Drag picture to placeholder or click icon to add</a:t>
            </a:r>
            <a:endParaRPr lang="en-GB" dirty="0"/>
          </a:p>
        </p:txBody>
      </p:sp>
      <p:sp>
        <p:nvSpPr>
          <p:cNvPr id="10" name="Text Placeholder 4"/>
          <p:cNvSpPr>
            <a:spLocks noGrp="1"/>
          </p:cNvSpPr>
          <p:nvPr>
            <p:ph type="body" sz="quarter" idx="18" hasCustomPrompt="1"/>
          </p:nvPr>
        </p:nvSpPr>
        <p:spPr>
          <a:xfrm>
            <a:off x="623397" y="1196980"/>
            <a:ext cx="6193332" cy="439260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lvl1pPr>
              <a:defRPr lang="en-GB" dirty="0" smtClean="0">
                <a:solidFill>
                  <a:schemeClr val="tx1"/>
                </a:solidFill>
              </a:defRPr>
            </a:lvl1pPr>
            <a:lvl2pPr>
              <a:defRPr lang="en-GB" dirty="0" smtClean="0"/>
            </a:lvl2pPr>
            <a:lvl3pPr>
              <a:defRPr lang="en-GB" dirty="0" smtClean="0"/>
            </a:lvl3pPr>
            <a:lvl4pPr>
              <a:defRPr lang="en-GB" dirty="0"/>
            </a:lvl4pPr>
          </a:lstStyle>
          <a:p>
            <a:pPr lvl="0">
              <a:buClr>
                <a:schemeClr val="bg2"/>
              </a:buClr>
            </a:pPr>
            <a:r>
              <a:rPr lang="en-GB" sz="2000" dirty="0"/>
              <a:t>Text Here</a:t>
            </a:r>
          </a:p>
          <a:p>
            <a:pPr lvl="1">
              <a:buClr>
                <a:schemeClr val="bg2"/>
              </a:buClr>
            </a:pPr>
            <a:r>
              <a:rPr lang="en-GB" dirty="0"/>
              <a:t>Text Here</a:t>
            </a:r>
          </a:p>
          <a:p>
            <a:pPr lvl="2">
              <a:buClr>
                <a:schemeClr val="bg2"/>
              </a:buClr>
            </a:pPr>
            <a:r>
              <a:rPr lang="en-GB" dirty="0"/>
              <a:t>Text Here</a:t>
            </a:r>
          </a:p>
          <a:p>
            <a:pPr lvl="3">
              <a:buClr>
                <a:schemeClr val="bg2"/>
              </a:buClr>
            </a:pPr>
            <a:r>
              <a:rPr lang="en-GB" dirty="0"/>
              <a:t>Text Here</a:t>
            </a:r>
          </a:p>
        </p:txBody>
      </p:sp>
      <p:sp>
        <p:nvSpPr>
          <p:cNvPr id="2" name="Title 1"/>
          <p:cNvSpPr>
            <a:spLocks noGrp="1"/>
          </p:cNvSpPr>
          <p:nvPr>
            <p:ph type="title"/>
          </p:nvPr>
        </p:nvSpPr>
        <p:spPr>
          <a:xfrm>
            <a:off x="623395" y="541719"/>
            <a:ext cx="6193330" cy="432048"/>
          </a:xfrm>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Text Placeholder 4"/>
          <p:cNvSpPr>
            <a:spLocks noGrp="1"/>
          </p:cNvSpPr>
          <p:nvPr>
            <p:ph type="body" sz="quarter" idx="10" hasCustomPrompt="1"/>
          </p:nvPr>
        </p:nvSpPr>
        <p:spPr>
          <a:xfrm>
            <a:off x="2831641" y="3785892"/>
            <a:ext cx="6542123" cy="368300"/>
          </a:xfrm>
          <a:prstGeom prst="rect">
            <a:avLst/>
          </a:prstGeom>
        </p:spPr>
        <p:txBody>
          <a:bodyPr/>
          <a:lstStyle>
            <a:lvl1pPr marL="0" indent="0" algn="ctr">
              <a:buNone/>
              <a:defRPr sz="2000">
                <a:solidFill>
                  <a:schemeClr val="bg2"/>
                </a:solidFill>
              </a:defRPr>
            </a:lvl1pPr>
          </a:lstStyle>
          <a:p>
            <a:pPr lvl="0"/>
            <a:r>
              <a:rPr lang="en-GB" dirty="0"/>
              <a:t>Additional Information</a:t>
            </a:r>
          </a:p>
        </p:txBody>
      </p:sp>
      <p:pic>
        <p:nvPicPr>
          <p:cNvPr id="15" name="Picture 5" descr="http://upload.wikimedia.org/wikipedia/commons/thumb/b/b7/Flag_of_Europe.svg/2000px-Flag_of_Europe.sv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948800" y="4536881"/>
            <a:ext cx="315899" cy="220298"/>
          </a:xfrm>
          <a:prstGeom prst="rect">
            <a:avLst/>
          </a:prstGeom>
          <a:noFill/>
          <a:extLst>
            <a:ext uri="{909E8E84-426E-40DD-AFC4-6F175D3DCCD1}">
              <a14:hiddenFill xmlns:a14="http://schemas.microsoft.com/office/drawing/2010/main">
                <a:solidFill>
                  <a:srgbClr val="FFFFFF"/>
                </a:solidFill>
              </a14:hiddenFill>
            </a:ext>
          </a:extLst>
        </p:spPr>
      </p:pic>
      <p:sp>
        <p:nvSpPr>
          <p:cNvPr id="16" name="Rettangolo 15"/>
          <p:cNvSpPr/>
          <p:nvPr userDrawn="1"/>
        </p:nvSpPr>
        <p:spPr>
          <a:xfrm>
            <a:off x="5231904" y="4509125"/>
            <a:ext cx="2026080" cy="276999"/>
          </a:xfrm>
          <a:prstGeom prst="rect">
            <a:avLst/>
          </a:prstGeom>
        </p:spPr>
        <p:txBody>
          <a:bodyPr wrap="square">
            <a:spAutoFit/>
          </a:bodyPr>
          <a:lstStyle/>
          <a:p>
            <a:pPr algn="just"/>
            <a:r>
              <a:rPr lang="en-US" sz="600" dirty="0">
                <a:solidFill>
                  <a:srgbClr val="949494"/>
                </a:solidFill>
                <a:latin typeface="Titillium-Light"/>
              </a:rPr>
              <a:t>RawMaterials is supported by the EIT,</a:t>
            </a:r>
          </a:p>
          <a:p>
            <a:pPr algn="just"/>
            <a:r>
              <a:rPr lang="en-US" sz="600" dirty="0">
                <a:solidFill>
                  <a:srgbClr val="949494"/>
                </a:solidFill>
                <a:latin typeface="Titillium-Light"/>
              </a:rPr>
              <a:t>a body of the European Union</a:t>
            </a:r>
            <a:endParaRPr lang="it-IT" sz="600" dirty="0">
              <a:solidFill>
                <a:srgbClr val="949494"/>
              </a:solidFill>
            </a:endParaRPr>
          </a:p>
        </p:txBody>
      </p:sp>
      <p:sp>
        <p:nvSpPr>
          <p:cNvPr id="17" name="Freeform 16"/>
          <p:cNvSpPr>
            <a:spLocks/>
          </p:cNvSpPr>
          <p:nvPr/>
        </p:nvSpPr>
        <p:spPr bwMode="auto">
          <a:xfrm>
            <a:off x="1938757" y="0"/>
            <a:ext cx="9208214" cy="6858000"/>
          </a:xfrm>
          <a:custGeom>
            <a:avLst/>
            <a:gdLst>
              <a:gd name="connsiteX0" fmla="*/ 0 w 9208214"/>
              <a:gd name="connsiteY0" fmla="*/ 3451989 h 6858000"/>
              <a:gd name="connsiteX1" fmla="*/ 256911 w 9208214"/>
              <a:gd name="connsiteY1" fmla="*/ 3451989 h 6858000"/>
              <a:gd name="connsiteX2" fmla="*/ 1840424 w 9208214"/>
              <a:gd name="connsiteY2" fmla="*/ 6813426 h 6858000"/>
              <a:gd name="connsiteX3" fmla="*/ 1897147 w 9208214"/>
              <a:gd name="connsiteY3" fmla="*/ 6858000 h 6858000"/>
              <a:gd name="connsiteX4" fmla="*/ 1511414 w 9208214"/>
              <a:gd name="connsiteY4" fmla="*/ 6858000 h 6858000"/>
              <a:gd name="connsiteX5" fmla="*/ 1510364 w 9208214"/>
              <a:gd name="connsiteY5" fmla="*/ 6857092 h 6858000"/>
              <a:gd name="connsiteX6" fmla="*/ 0 w 9208214"/>
              <a:gd name="connsiteY6" fmla="*/ 3451989 h 6858000"/>
              <a:gd name="connsiteX7" fmla="*/ 7276793 w 9208214"/>
              <a:gd name="connsiteY7" fmla="*/ 0 h 6858000"/>
              <a:gd name="connsiteX8" fmla="*/ 7650264 w 9208214"/>
              <a:gd name="connsiteY8" fmla="*/ 0 h 6858000"/>
              <a:gd name="connsiteX9" fmla="*/ 7695823 w 9208214"/>
              <a:gd name="connsiteY9" fmla="*/ 39490 h 6858000"/>
              <a:gd name="connsiteX10" fmla="*/ 9208214 w 9208214"/>
              <a:gd name="connsiteY10" fmla="*/ 3451989 h 6858000"/>
              <a:gd name="connsiteX11" fmla="*/ 7695823 w 9208214"/>
              <a:gd name="connsiteY11" fmla="*/ 6857092 h 6858000"/>
              <a:gd name="connsiteX12" fmla="*/ 7694771 w 9208214"/>
              <a:gd name="connsiteY12" fmla="*/ 6858000 h 6858000"/>
              <a:gd name="connsiteX13" fmla="*/ 7319219 w 9208214"/>
              <a:gd name="connsiteY13" fmla="*/ 6858000 h 6858000"/>
              <a:gd name="connsiteX14" fmla="*/ 7381312 w 9208214"/>
              <a:gd name="connsiteY14" fmla="*/ 6809057 h 6858000"/>
              <a:gd name="connsiteX15" fmla="*/ 8964825 w 9208214"/>
              <a:gd name="connsiteY15" fmla="*/ 3451989 h 6858000"/>
              <a:gd name="connsiteX16" fmla="*/ 7381312 w 9208214"/>
              <a:gd name="connsiteY16" fmla="*/ 825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08214" h="6858000">
                <a:moveTo>
                  <a:pt x="0" y="3451989"/>
                </a:moveTo>
                <a:cubicBezTo>
                  <a:pt x="0" y="3451989"/>
                  <a:pt x="0" y="3451989"/>
                  <a:pt x="256911" y="3451989"/>
                </a:cubicBezTo>
                <a:cubicBezTo>
                  <a:pt x="256911" y="4806241"/>
                  <a:pt x="872989" y="6014986"/>
                  <a:pt x="1840424" y="6813426"/>
                </a:cubicBezTo>
                <a:lnTo>
                  <a:pt x="1897147" y="6858000"/>
                </a:lnTo>
                <a:lnTo>
                  <a:pt x="1511414" y="6858000"/>
                </a:lnTo>
                <a:lnTo>
                  <a:pt x="1510364" y="6857092"/>
                </a:lnTo>
                <a:cubicBezTo>
                  <a:pt x="583872" y="6016307"/>
                  <a:pt x="0" y="4802859"/>
                  <a:pt x="0" y="3451989"/>
                </a:cubicBezTo>
                <a:close/>
                <a:moveTo>
                  <a:pt x="7276793" y="0"/>
                </a:moveTo>
                <a:lnTo>
                  <a:pt x="7650264" y="0"/>
                </a:lnTo>
                <a:lnTo>
                  <a:pt x="7695823" y="39490"/>
                </a:lnTo>
                <a:cubicBezTo>
                  <a:pt x="8624342" y="883854"/>
                  <a:pt x="9208214" y="2101119"/>
                  <a:pt x="9208214" y="3451989"/>
                </a:cubicBezTo>
                <a:cubicBezTo>
                  <a:pt x="9208214" y="4802859"/>
                  <a:pt x="8624342" y="6016307"/>
                  <a:pt x="7695823" y="6857092"/>
                </a:cubicBezTo>
                <a:lnTo>
                  <a:pt x="7694771" y="6858000"/>
                </a:lnTo>
                <a:lnTo>
                  <a:pt x="7319219" y="6858000"/>
                </a:lnTo>
                <a:lnTo>
                  <a:pt x="7381312" y="6809057"/>
                </a:lnTo>
                <a:cubicBezTo>
                  <a:pt x="8348747" y="6008329"/>
                  <a:pt x="8964825" y="4798632"/>
                  <a:pt x="8964825" y="3451989"/>
                </a:cubicBezTo>
                <a:cubicBezTo>
                  <a:pt x="8964825" y="2097738"/>
                  <a:pt x="8348747" y="884713"/>
                  <a:pt x="7381312" y="82528"/>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a:solidFill>
                <a:srgbClr val="333333"/>
              </a:solidFill>
            </a:endParaRPr>
          </a:p>
        </p:txBody>
      </p:sp>
      <p:sp>
        <p:nvSpPr>
          <p:cNvPr id="14" name="Freeform 13"/>
          <p:cNvSpPr>
            <a:spLocks/>
          </p:cNvSpPr>
          <p:nvPr/>
        </p:nvSpPr>
        <p:spPr bwMode="auto">
          <a:xfrm>
            <a:off x="2967942" y="0"/>
            <a:ext cx="6665200" cy="6858000"/>
          </a:xfrm>
          <a:custGeom>
            <a:avLst/>
            <a:gdLst>
              <a:gd name="connsiteX0" fmla="*/ 2610061 w 6665200"/>
              <a:gd name="connsiteY0" fmla="*/ 0 h 6858000"/>
              <a:gd name="connsiteX1" fmla="*/ 4534054 w 6665200"/>
              <a:gd name="connsiteY1" fmla="*/ 0 h 6858000"/>
              <a:gd name="connsiteX2" fmla="*/ 4751819 w 6665200"/>
              <a:gd name="connsiteY2" fmla="*/ 67745 h 6858000"/>
              <a:gd name="connsiteX3" fmla="*/ 6665200 w 6665200"/>
              <a:gd name="connsiteY3" fmla="*/ 1653704 h 6858000"/>
              <a:gd name="connsiteX4" fmla="*/ 6462405 w 6665200"/>
              <a:gd name="connsiteY4" fmla="*/ 1775392 h 6858000"/>
              <a:gd name="connsiteX5" fmla="*/ 3569194 w 6665200"/>
              <a:gd name="connsiteY5" fmla="*/ 112319 h 6858000"/>
              <a:gd name="connsiteX6" fmla="*/ 243355 w 6665200"/>
              <a:gd name="connsiteY6" fmla="*/ 3451986 h 6858000"/>
              <a:gd name="connsiteX7" fmla="*/ 3569194 w 6665200"/>
              <a:gd name="connsiteY7" fmla="*/ 6778133 h 6858000"/>
              <a:gd name="connsiteX8" fmla="*/ 6462405 w 6665200"/>
              <a:gd name="connsiteY8" fmla="*/ 5115059 h 6858000"/>
              <a:gd name="connsiteX9" fmla="*/ 6665200 w 6665200"/>
              <a:gd name="connsiteY9" fmla="*/ 5236748 h 6858000"/>
              <a:gd name="connsiteX10" fmla="*/ 4751819 w 6665200"/>
              <a:gd name="connsiteY10" fmla="*/ 6822706 h 6858000"/>
              <a:gd name="connsiteX11" fmla="*/ 4638367 w 6665200"/>
              <a:gd name="connsiteY11" fmla="*/ 6858000 h 6858000"/>
              <a:gd name="connsiteX12" fmla="*/ 2497192 w 6665200"/>
              <a:gd name="connsiteY12" fmla="*/ 6858000 h 6858000"/>
              <a:gd name="connsiteX13" fmla="*/ 2340920 w 6665200"/>
              <a:gd name="connsiteY13" fmla="*/ 6805210 h 6858000"/>
              <a:gd name="connsiteX14" fmla="*/ 0 w 6665200"/>
              <a:gd name="connsiteY14" fmla="*/ 3451986 h 6858000"/>
              <a:gd name="connsiteX15" fmla="*/ 2506837 w 6665200"/>
              <a:gd name="connsiteY15" fmla="*/ 292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5200" h="6858000">
                <a:moveTo>
                  <a:pt x="2610061" y="0"/>
                </a:moveTo>
                <a:lnTo>
                  <a:pt x="4534054" y="0"/>
                </a:lnTo>
                <a:lnTo>
                  <a:pt x="4751819" y="67745"/>
                </a:lnTo>
                <a:cubicBezTo>
                  <a:pt x="5566673" y="351153"/>
                  <a:pt x="6246935" y="919349"/>
                  <a:pt x="6665200" y="1653704"/>
                </a:cubicBezTo>
                <a:cubicBezTo>
                  <a:pt x="6665200" y="1653704"/>
                  <a:pt x="6665200" y="1653704"/>
                  <a:pt x="6462405" y="1775392"/>
                </a:cubicBezTo>
                <a:cubicBezTo>
                  <a:pt x="5881059" y="788365"/>
                  <a:pt x="4799485" y="112319"/>
                  <a:pt x="3569194" y="112319"/>
                </a:cubicBezTo>
                <a:cubicBezTo>
                  <a:pt x="1730519" y="112319"/>
                  <a:pt x="243355" y="1613141"/>
                  <a:pt x="243355" y="3451986"/>
                </a:cubicBezTo>
                <a:cubicBezTo>
                  <a:pt x="243355" y="5290831"/>
                  <a:pt x="1730519" y="6778133"/>
                  <a:pt x="3569194" y="6778133"/>
                </a:cubicBezTo>
                <a:cubicBezTo>
                  <a:pt x="4799485" y="6778133"/>
                  <a:pt x="5881059" y="6102087"/>
                  <a:pt x="6462405" y="5115059"/>
                </a:cubicBezTo>
                <a:cubicBezTo>
                  <a:pt x="6462405" y="5115059"/>
                  <a:pt x="6462405" y="5115059"/>
                  <a:pt x="6665200" y="5236748"/>
                </a:cubicBezTo>
                <a:cubicBezTo>
                  <a:pt x="6246935" y="5971103"/>
                  <a:pt x="5566673" y="6539298"/>
                  <a:pt x="4751819" y="6822706"/>
                </a:cubicBezTo>
                <a:lnTo>
                  <a:pt x="4638367" y="6858000"/>
                </a:lnTo>
                <a:lnTo>
                  <a:pt x="2497192" y="6858000"/>
                </a:lnTo>
                <a:lnTo>
                  <a:pt x="2340920" y="6805210"/>
                </a:lnTo>
                <a:cubicBezTo>
                  <a:pt x="973708" y="6305376"/>
                  <a:pt x="0" y="4994216"/>
                  <a:pt x="0" y="3451986"/>
                </a:cubicBezTo>
                <a:cubicBezTo>
                  <a:pt x="0" y="1837081"/>
                  <a:pt x="1053162" y="481028"/>
                  <a:pt x="2506837" y="29282"/>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en-US">
              <a:solidFill>
                <a:srgbClr val="333333"/>
              </a:solidFill>
            </a:endParaRPr>
          </a:p>
        </p:txBody>
      </p:sp>
      <p:pic>
        <p:nvPicPr>
          <p:cNvPr id="9" name="LOGO"/>
          <p:cNvPicPr>
            <a:picLocks noChangeAspect="1"/>
          </p:cNvPicPr>
          <p:nvPr userDrawn="1"/>
        </p:nvPicPr>
        <p:blipFill>
          <a:blip r:embed="rId3"/>
          <a:stretch>
            <a:fillRect/>
          </a:stretch>
        </p:blipFill>
        <p:spPr>
          <a:xfrm>
            <a:off x="4794364" y="2204863"/>
            <a:ext cx="3749561" cy="1041967"/>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GREEN_EMPTY SLIDE TITLE ONL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GREEN_Logo SLIDE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lor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2"/>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Color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userDrawn="1"/>
        </p:nvSpPr>
        <p:spPr>
          <a:xfrm>
            <a:off x="0" y="0"/>
            <a:ext cx="12192000" cy="6858000"/>
          </a:xfrm>
          <a:prstGeom prst="rect">
            <a:avLst/>
          </a:prstGeom>
          <a:gradFill flip="none" rotWithShape="1">
            <a:gsLst>
              <a:gs pos="0">
                <a:srgbClr val="00307F">
                  <a:alpha val="86000"/>
                </a:srgbClr>
              </a:gs>
              <a:gs pos="100000">
                <a:srgbClr val="00307F">
                  <a:alpha val="0"/>
                </a:srgb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pic>
        <p:nvPicPr>
          <p:cNvPr id="5" name="LOGO WHITE"/>
          <p:cNvPicPr>
            <a:picLocks noChangeAspect="1"/>
          </p:cNvPicPr>
          <p:nvPr userDrawn="1"/>
        </p:nvPicPr>
        <p:blipFill>
          <a:blip r:embed="rId3"/>
          <a:stretch>
            <a:fillRect/>
          </a:stretch>
        </p:blipFill>
        <p:spPr>
          <a:xfrm>
            <a:off x="335360" y="6012983"/>
            <a:ext cx="2113052" cy="59148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OTALEMPTY">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da-DK"/>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249D880-CB9C-C249-BE9E-B01EDE435863}" type="datetimeFigureOut">
              <a:rPr lang="en-US" smtClean="0">
                <a:solidFill>
                  <a:srgbClr val="333333"/>
                </a:solidFill>
              </a:rPr>
              <a:pPr/>
              <a:t>5/18/18</a:t>
            </a:fld>
            <a:endParaRPr lang="en-US">
              <a:solidFill>
                <a:srgbClr val="333333"/>
              </a:solidFill>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solidFill>
                <a:srgbClr val="333333"/>
              </a:solidFill>
            </a:endParaRPr>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208C822F-453F-3C45-856B-D8F7432AE7CE}" type="slidenum">
              <a:rPr lang="en-US" smtClean="0">
                <a:solidFill>
                  <a:srgbClr val="333333"/>
                </a:solidFill>
              </a:rPr>
              <a:pPr/>
              <a:t>‹#›</a:t>
            </a:fld>
            <a:endParaRPr lang="en-US">
              <a:solidFill>
                <a:srgbClr val="333333"/>
              </a:solidFill>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ags" Target="../tags/tag1.xml"/><Relationship Id="rId21" Type="http://schemas.openxmlformats.org/officeDocument/2006/relationships/image" Target="../media/image1.e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1.xml"/><Relationship Id="rId4" Type="http://schemas.openxmlformats.org/officeDocument/2006/relationships/theme" Target="../theme/theme2.xml"/><Relationship Id="rId5" Type="http://schemas.openxmlformats.org/officeDocument/2006/relationships/image" Target="../media/image1.emf"/><Relationship Id="rId1" Type="http://schemas.openxmlformats.org/officeDocument/2006/relationships/slideLayout" Target="../slideLayouts/slideLayout19.xml"/><Relationship Id="rId2"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0.xml"/><Relationship Id="rId20" Type="http://schemas.openxmlformats.org/officeDocument/2006/relationships/tags" Target="../tags/tag6.xml"/><Relationship Id="rId21" Type="http://schemas.openxmlformats.org/officeDocument/2006/relationships/tags" Target="../tags/tag7.xml"/><Relationship Id="rId22" Type="http://schemas.openxmlformats.org/officeDocument/2006/relationships/image" Target="../media/image1.emf"/><Relationship Id="rId10" Type="http://schemas.openxmlformats.org/officeDocument/2006/relationships/slideLayout" Target="../slideLayouts/slideLayout31.xml"/><Relationship Id="rId11" Type="http://schemas.openxmlformats.org/officeDocument/2006/relationships/slideLayout" Target="../slideLayouts/slideLayout32.xml"/><Relationship Id="rId12" Type="http://schemas.openxmlformats.org/officeDocument/2006/relationships/slideLayout" Target="../slideLayouts/slideLayout33.xml"/><Relationship Id="rId13" Type="http://schemas.openxmlformats.org/officeDocument/2006/relationships/slideLayout" Target="../slideLayouts/slideLayout34.xml"/><Relationship Id="rId14" Type="http://schemas.openxmlformats.org/officeDocument/2006/relationships/slideLayout" Target="../slideLayouts/slideLayout35.xml"/><Relationship Id="rId15" Type="http://schemas.openxmlformats.org/officeDocument/2006/relationships/slideLayout" Target="../slideLayouts/slideLayout36.xml"/><Relationship Id="rId16" Type="http://schemas.openxmlformats.org/officeDocument/2006/relationships/slideLayout" Target="../slideLayouts/slideLayout37.xml"/><Relationship Id="rId17" Type="http://schemas.openxmlformats.org/officeDocument/2006/relationships/slideLayout" Target="../slideLayouts/slideLayout38.xml"/><Relationship Id="rId18" Type="http://schemas.openxmlformats.org/officeDocument/2006/relationships/slideLayout" Target="../slideLayouts/slideLayout39.xml"/><Relationship Id="rId19" Type="http://schemas.openxmlformats.org/officeDocument/2006/relationships/theme" Target="../theme/theme3.xml"/><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20" Type="http://schemas.openxmlformats.org/officeDocument/2006/relationships/tags" Target="../tags/tag9.xml"/><Relationship Id="rId21" Type="http://schemas.openxmlformats.org/officeDocument/2006/relationships/tags" Target="../tags/tag10.xml"/><Relationship Id="rId22" Type="http://schemas.openxmlformats.org/officeDocument/2006/relationships/image" Target="../media/image1.emf"/><Relationship Id="rId10" Type="http://schemas.openxmlformats.org/officeDocument/2006/relationships/slideLayout" Target="../slideLayouts/slideLayout49.xml"/><Relationship Id="rId11" Type="http://schemas.openxmlformats.org/officeDocument/2006/relationships/slideLayout" Target="../slideLayouts/slideLayout50.xml"/><Relationship Id="rId12" Type="http://schemas.openxmlformats.org/officeDocument/2006/relationships/slideLayout" Target="../slideLayouts/slideLayout51.xml"/><Relationship Id="rId13" Type="http://schemas.openxmlformats.org/officeDocument/2006/relationships/slideLayout" Target="../slideLayouts/slideLayout52.xml"/><Relationship Id="rId14" Type="http://schemas.openxmlformats.org/officeDocument/2006/relationships/slideLayout" Target="../slideLayouts/slideLayout53.xml"/><Relationship Id="rId15" Type="http://schemas.openxmlformats.org/officeDocument/2006/relationships/slideLayout" Target="../slideLayouts/slideLayout54.xml"/><Relationship Id="rId16" Type="http://schemas.openxmlformats.org/officeDocument/2006/relationships/slideLayout" Target="../slideLayouts/slideLayout55.xml"/><Relationship Id="rId17" Type="http://schemas.openxmlformats.org/officeDocument/2006/relationships/slideLayout" Target="../slideLayouts/slideLayout56.xml"/><Relationship Id="rId18" Type="http://schemas.openxmlformats.org/officeDocument/2006/relationships/slideLayout" Target="../slideLayouts/slideLayout57.xml"/><Relationship Id="rId19" Type="http://schemas.openxmlformats.org/officeDocument/2006/relationships/theme" Target="../theme/theme4.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6.xml"/><Relationship Id="rId20" Type="http://schemas.openxmlformats.org/officeDocument/2006/relationships/tags" Target="../tags/tag12.xml"/><Relationship Id="rId21" Type="http://schemas.openxmlformats.org/officeDocument/2006/relationships/tags" Target="../tags/tag13.xml"/><Relationship Id="rId22" Type="http://schemas.openxmlformats.org/officeDocument/2006/relationships/image" Target="../media/image1.emf"/><Relationship Id="rId10" Type="http://schemas.openxmlformats.org/officeDocument/2006/relationships/slideLayout" Target="../slideLayouts/slideLayout67.xml"/><Relationship Id="rId11" Type="http://schemas.openxmlformats.org/officeDocument/2006/relationships/slideLayout" Target="../slideLayouts/slideLayout68.xml"/><Relationship Id="rId12" Type="http://schemas.openxmlformats.org/officeDocument/2006/relationships/slideLayout" Target="../slideLayouts/slideLayout69.xml"/><Relationship Id="rId13" Type="http://schemas.openxmlformats.org/officeDocument/2006/relationships/slideLayout" Target="../slideLayouts/slideLayout70.xml"/><Relationship Id="rId14" Type="http://schemas.openxmlformats.org/officeDocument/2006/relationships/slideLayout" Target="../slideLayouts/slideLayout71.xml"/><Relationship Id="rId15" Type="http://schemas.openxmlformats.org/officeDocument/2006/relationships/slideLayout" Target="../slideLayouts/slideLayout72.xml"/><Relationship Id="rId16" Type="http://schemas.openxmlformats.org/officeDocument/2006/relationships/slideLayout" Target="../slideLayouts/slideLayout73.xml"/><Relationship Id="rId17" Type="http://schemas.openxmlformats.org/officeDocument/2006/relationships/slideLayout" Target="../slideLayouts/slideLayout74.xml"/><Relationship Id="rId18" Type="http://schemas.openxmlformats.org/officeDocument/2006/relationships/slideLayout" Target="../slideLayouts/slideLayout75.xml"/><Relationship Id="rId19" Type="http://schemas.openxmlformats.org/officeDocument/2006/relationships/theme" Target="../theme/theme5.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78.xml"/><Relationship Id="rId4" Type="http://schemas.openxmlformats.org/officeDocument/2006/relationships/theme" Target="../theme/theme6.xml"/><Relationship Id="rId5" Type="http://schemas.openxmlformats.org/officeDocument/2006/relationships/image" Target="../media/image1.emf"/><Relationship Id="rId1" Type="http://schemas.openxmlformats.org/officeDocument/2006/relationships/slideLayout" Target="../slideLayouts/slideLayout76.xml"/><Relationship Id="rId2" Type="http://schemas.openxmlformats.org/officeDocument/2006/relationships/slideLayout" Target="../slideLayouts/slideLayout7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81.xml"/><Relationship Id="rId4" Type="http://schemas.openxmlformats.org/officeDocument/2006/relationships/theme" Target="../theme/theme7.xml"/><Relationship Id="rId5" Type="http://schemas.openxmlformats.org/officeDocument/2006/relationships/image" Target="../media/image1.emf"/><Relationship Id="rId1" Type="http://schemas.openxmlformats.org/officeDocument/2006/relationships/slideLayout" Target="../slideLayouts/slideLayout79.xml"/><Relationship Id="rId2"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0.xml"/><Relationship Id="rId20" Type="http://schemas.openxmlformats.org/officeDocument/2006/relationships/tags" Target="../tags/tag21.xml"/><Relationship Id="rId21" Type="http://schemas.openxmlformats.org/officeDocument/2006/relationships/tags" Target="../tags/tag22.xml"/><Relationship Id="rId22" Type="http://schemas.openxmlformats.org/officeDocument/2006/relationships/image" Target="../media/image1.emf"/><Relationship Id="rId10" Type="http://schemas.openxmlformats.org/officeDocument/2006/relationships/slideLayout" Target="../slideLayouts/slideLayout91.xml"/><Relationship Id="rId11" Type="http://schemas.openxmlformats.org/officeDocument/2006/relationships/slideLayout" Target="../slideLayouts/slideLayout92.xml"/><Relationship Id="rId12" Type="http://schemas.openxmlformats.org/officeDocument/2006/relationships/slideLayout" Target="../slideLayouts/slideLayout93.xml"/><Relationship Id="rId13" Type="http://schemas.openxmlformats.org/officeDocument/2006/relationships/slideLayout" Target="../slideLayouts/slideLayout94.xml"/><Relationship Id="rId14" Type="http://schemas.openxmlformats.org/officeDocument/2006/relationships/slideLayout" Target="../slideLayouts/slideLayout95.xml"/><Relationship Id="rId15" Type="http://schemas.openxmlformats.org/officeDocument/2006/relationships/slideLayout" Target="../slideLayouts/slideLayout96.xml"/><Relationship Id="rId16" Type="http://schemas.openxmlformats.org/officeDocument/2006/relationships/slideLayout" Target="../slideLayouts/slideLayout97.xml"/><Relationship Id="rId17" Type="http://schemas.openxmlformats.org/officeDocument/2006/relationships/slideLayout" Target="../slideLayouts/slideLayout98.xml"/><Relationship Id="rId18" Type="http://schemas.openxmlformats.org/officeDocument/2006/relationships/slideLayout" Target="../slideLayouts/slideLayout99.xml"/><Relationship Id="rId19" Type="http://schemas.openxmlformats.org/officeDocument/2006/relationships/theme" Target="../theme/theme8.xml"/><Relationship Id="rId1" Type="http://schemas.openxmlformats.org/officeDocument/2006/relationships/slideLayout" Target="../slideLayouts/slideLayout82.xml"/><Relationship Id="rId2" Type="http://schemas.openxmlformats.org/officeDocument/2006/relationships/slideLayout" Target="../slideLayouts/slideLayout83.xml"/><Relationship Id="rId3" Type="http://schemas.openxmlformats.org/officeDocument/2006/relationships/slideLayout" Target="../slideLayouts/slideLayout84.xml"/><Relationship Id="rId4" Type="http://schemas.openxmlformats.org/officeDocument/2006/relationships/slideLayout" Target="../slideLayouts/slideLayout85.xml"/><Relationship Id="rId5" Type="http://schemas.openxmlformats.org/officeDocument/2006/relationships/slideLayout" Target="../slideLayouts/slideLayout86.xml"/><Relationship Id="rId6" Type="http://schemas.openxmlformats.org/officeDocument/2006/relationships/slideLayout" Target="../slideLayouts/slideLayout87.xml"/><Relationship Id="rId7" Type="http://schemas.openxmlformats.org/officeDocument/2006/relationships/slideLayout" Target="../slideLayouts/slideLayout88.xml"/><Relationship Id="rId8"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20" Type="http://schemas.openxmlformats.org/officeDocument/2006/relationships/slideLayout" Target="../slideLayouts/slideLayout119.xml"/><Relationship Id="rId21" Type="http://schemas.openxmlformats.org/officeDocument/2006/relationships/slideLayout" Target="../slideLayouts/slideLayout120.xml"/><Relationship Id="rId22" Type="http://schemas.openxmlformats.org/officeDocument/2006/relationships/slideLayout" Target="../slideLayouts/slideLayout121.xml"/><Relationship Id="rId23" Type="http://schemas.openxmlformats.org/officeDocument/2006/relationships/slideLayout" Target="../slideLayouts/slideLayout122.xml"/><Relationship Id="rId24" Type="http://schemas.openxmlformats.org/officeDocument/2006/relationships/slideLayout" Target="../slideLayouts/slideLayout123.xml"/><Relationship Id="rId25" Type="http://schemas.openxmlformats.org/officeDocument/2006/relationships/slideLayout" Target="../slideLayouts/slideLayout124.xml"/><Relationship Id="rId26" Type="http://schemas.openxmlformats.org/officeDocument/2006/relationships/slideLayout" Target="../slideLayouts/slideLayout125.xml"/><Relationship Id="rId27" Type="http://schemas.openxmlformats.org/officeDocument/2006/relationships/slideLayout" Target="../slideLayouts/slideLayout126.xml"/><Relationship Id="rId28" Type="http://schemas.openxmlformats.org/officeDocument/2006/relationships/slideLayout" Target="../slideLayouts/slideLayout127.xml"/><Relationship Id="rId29" Type="http://schemas.openxmlformats.org/officeDocument/2006/relationships/slideLayout" Target="../slideLayouts/slideLayout128.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30" Type="http://schemas.openxmlformats.org/officeDocument/2006/relationships/slideLayout" Target="../slideLayouts/slideLayout129.xml"/><Relationship Id="rId31" Type="http://schemas.openxmlformats.org/officeDocument/2006/relationships/slideLayout" Target="../slideLayouts/slideLayout130.xml"/><Relationship Id="rId32" Type="http://schemas.openxmlformats.org/officeDocument/2006/relationships/theme" Target="../theme/theme9.xml"/><Relationship Id="rId9" Type="http://schemas.openxmlformats.org/officeDocument/2006/relationships/slideLayout" Target="../slideLayouts/slideLayout108.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33" Type="http://schemas.openxmlformats.org/officeDocument/2006/relationships/image" Target="../media/image9.png"/><Relationship Id="rId10" Type="http://schemas.openxmlformats.org/officeDocument/2006/relationships/slideLayout" Target="../slideLayouts/slideLayout109.xml"/><Relationship Id="rId11" Type="http://schemas.openxmlformats.org/officeDocument/2006/relationships/slideLayout" Target="../slideLayouts/slideLayout110.xml"/><Relationship Id="rId12" Type="http://schemas.openxmlformats.org/officeDocument/2006/relationships/slideLayout" Target="../slideLayouts/slideLayout111.xml"/><Relationship Id="rId13" Type="http://schemas.openxmlformats.org/officeDocument/2006/relationships/slideLayout" Target="../slideLayouts/slideLayout112.xml"/><Relationship Id="rId14" Type="http://schemas.openxmlformats.org/officeDocument/2006/relationships/slideLayout" Target="../slideLayouts/slideLayout113.xml"/><Relationship Id="rId15" Type="http://schemas.openxmlformats.org/officeDocument/2006/relationships/slideLayout" Target="../slideLayouts/slideLayout114.xml"/><Relationship Id="rId16" Type="http://schemas.openxmlformats.org/officeDocument/2006/relationships/slideLayout" Target="../slideLayouts/slideLayout115.xml"/><Relationship Id="rId17" Type="http://schemas.openxmlformats.org/officeDocument/2006/relationships/slideLayout" Target="../slideLayouts/slideLayout116.xml"/><Relationship Id="rId18" Type="http://schemas.openxmlformats.org/officeDocument/2006/relationships/slideLayout" Target="../slideLayouts/slideLayout117.xml"/><Relationship Id="rId19"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LOGO"/>
          <p:cNvPicPr>
            <a:picLocks noChangeAspect="1"/>
          </p:cNvPicPr>
          <p:nvPr userDrawn="1"/>
        </p:nvPicPr>
        <p:blipFill>
          <a:blip r:embed="rId21"/>
          <a:stretch>
            <a:fillRect/>
          </a:stretch>
        </p:blipFill>
        <p:spPr>
          <a:xfrm>
            <a:off x="335360" y="6010525"/>
            <a:ext cx="2137322" cy="593941"/>
          </a:xfrm>
          <a:prstGeom prst="rect">
            <a:avLst/>
          </a:prstGeom>
        </p:spPr>
      </p:pic>
      <p:sp>
        <p:nvSpPr>
          <p:cNvPr id="328" name="Rectangle 327">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Text Placeholder 335"/>
          <p:cNvSpPr>
            <a:spLocks noGrp="1"/>
          </p:cNvSpPr>
          <p:nvPr>
            <p:ph type="body" idx="1"/>
            <p:custDataLst>
              <p:tags r:id="rId20"/>
            </p:custDataLst>
          </p:nvPr>
        </p:nvSpPr>
        <p:spPr bwMode="auto">
          <a:xfrm>
            <a:off x="623395" y="1196980"/>
            <a:ext cx="7920530" cy="4392607"/>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p:cNvSpPr>
            <a:spLocks noGrp="1"/>
          </p:cNvSpPr>
          <p:nvPr>
            <p:ph type="sldNum" sz="quarter" idx="4"/>
          </p:nvPr>
        </p:nvSpPr>
        <p:spPr>
          <a:xfrm>
            <a:off x="9432235" y="614431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3A036-06B3-4C92-B0F0-5AE41EC14CBC}" type="slidenum">
              <a:rPr lang="en-US" smtClean="0"/>
              <a:t>‹#›</a:t>
            </a:fld>
            <a:endParaRPr lang="en-US"/>
          </a:p>
        </p:txBody>
      </p:sp>
      <p:sp>
        <p:nvSpPr>
          <p:cNvPr id="3" name="Title Placeholder 2"/>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1172873872"/>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49" r:id="rId6"/>
    <p:sldLayoutId id="2147483802" r:id="rId7"/>
    <p:sldLayoutId id="2147483803" r:id="rId8"/>
    <p:sldLayoutId id="2147483804" r:id="rId9"/>
    <p:sldLayoutId id="2147483805" r:id="rId10"/>
    <p:sldLayoutId id="2147483806" r:id="rId11"/>
    <p:sldLayoutId id="2147483807" r:id="rId12"/>
    <p:sldLayoutId id="2147483833" r:id="rId13"/>
    <p:sldLayoutId id="2147483838" r:id="rId14"/>
    <p:sldLayoutId id="2147483850" r:id="rId15"/>
    <p:sldLayoutId id="2147483851" r:id="rId16"/>
    <p:sldLayoutId id="2147483852" r:id="rId17"/>
    <p:sldLayoutId id="2147483876"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100000"/>
        </a:lnSpc>
        <a:spcBef>
          <a:spcPct val="20000"/>
        </a:spcBef>
        <a:spcAft>
          <a:spcPts val="0"/>
        </a:spcAft>
        <a:buNone/>
        <a:defRPr kumimoji="0" sz="3000" b="0" i="0" u="none" kern="1200" baseline="0">
          <a:solidFill>
            <a:srgbClr val="6BB745"/>
          </a:solidFill>
          <a:latin typeface="Calibri" panose="020F0502020204030204" pitchFamily="34" charset="0"/>
          <a:ea typeface="+mj-ea"/>
          <a:cs typeface="+mj-cs"/>
        </a:defRPr>
      </a:lvl1pPr>
    </p:titleStyle>
    <p:bodyStyle>
      <a:lvl1pPr marL="177800" indent="-1778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1pPr>
      <a:lvl2pPr marL="648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2pPr>
      <a:lvl3pPr marL="1143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3pPr>
      <a:lvl4pPr marL="16002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4pPr>
      <a:lvl5pPr marL="2057400" indent="-228600" algn="l" defTabSz="914400" rtl="0" eaLnBrk="1" latinLnBrk="0" hangingPunct="1">
        <a:lnSpc>
          <a:spcPct val="95000"/>
        </a:lnSpc>
        <a:spcBef>
          <a:spcPts val="500"/>
        </a:spcBef>
        <a:spcAft>
          <a:spcPts val="5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93" userDrawn="1">
          <p15:clr>
            <a:srgbClr val="F26B43"/>
          </p15:clr>
        </p15:guide>
        <p15:guide id="2" orient="horz" pos="346" userDrawn="1">
          <p15:clr>
            <a:srgbClr val="F26B43"/>
          </p15:clr>
        </p15:guide>
        <p15:guide id="3" pos="7287" userDrawn="1">
          <p15:clr>
            <a:srgbClr val="F26B43"/>
          </p15:clr>
        </p15:guide>
        <p15:guide id="4" orient="horz" pos="3974" userDrawn="1">
          <p15:clr>
            <a:srgbClr val="F26B43"/>
          </p15:clr>
        </p15:guide>
        <p15:guide id="5" orient="horz" pos="754" userDrawn="1">
          <p15:clr>
            <a:srgbClr val="F26B43"/>
          </p15:clr>
        </p15:guide>
        <p15:guide id="6" orient="horz" pos="618" userDrawn="1">
          <p15:clr>
            <a:srgbClr val="F26B43"/>
          </p15:clr>
        </p15:guide>
        <p15:guide id="7" pos="4294" userDrawn="1">
          <p15:clr>
            <a:srgbClr val="F26B43"/>
          </p15:clr>
        </p15:guide>
        <p15:guide id="8" pos="4747" userDrawn="1">
          <p15:clr>
            <a:srgbClr val="F26B43"/>
          </p15:clr>
        </p15:guide>
        <p15:guide id="9" pos="5382" userDrawn="1">
          <p15:clr>
            <a:srgbClr val="F26B43"/>
          </p15:clr>
        </p15:guide>
        <p15:guide id="10" orient="horz" pos="352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LOGO"/>
          <p:cNvPicPr>
            <a:picLocks noChangeAspect="1"/>
          </p:cNvPicPr>
          <p:nvPr userDrawn="1"/>
        </p:nvPicPr>
        <p:blipFill>
          <a:blip r:embed="rId5"/>
          <a:stretch>
            <a:fillRect/>
          </a:stretch>
        </p:blipFill>
        <p:spPr>
          <a:xfrm>
            <a:off x="499290" y="404664"/>
            <a:ext cx="2769963" cy="769746"/>
          </a:xfrm>
          <a:prstGeom prst="rect">
            <a:avLst/>
          </a:prstGeom>
        </p:spPr>
      </p:pic>
      <p:sp>
        <p:nvSpPr>
          <p:cNvPr id="329" name="Rectangle 328">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168389"/>
      </p:ext>
    </p:extLst>
  </p:cSld>
  <p:clrMap bg1="lt1" tx1="dk1" bg2="lt2" tx2="dk2" accent1="accent1" accent2="accent2" accent3="accent3" accent4="accent4" accent5="accent5" accent6="accent6" hlink="hlink" folHlink="folHlink"/>
  <p:sldLayoutIdLst>
    <p:sldLayoutId id="2147483830" r:id="rId1"/>
    <p:sldLayoutId id="2147483844" r:id="rId2"/>
    <p:sldLayoutId id="2147483845" r:id="rId3"/>
  </p:sldLayoutIdLst>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pos="302" userDrawn="1">
          <p15:clr>
            <a:srgbClr val="F26B43"/>
          </p15:clr>
        </p15:guide>
        <p15:guide id="3" orient="horz" pos="2160" userDrawn="1">
          <p15:clr>
            <a:srgbClr val="F26B43"/>
          </p15:clr>
        </p15:guide>
        <p15:guide id="4" orient="horz" pos="3838" userDrawn="1">
          <p15:clr>
            <a:srgbClr val="F26B43"/>
          </p15:clr>
        </p15:guide>
        <p15:guide id="5" pos="7378" userDrawn="1">
          <p15:clr>
            <a:srgbClr val="F26B43"/>
          </p15:clr>
        </p15:guide>
        <p15:guide id="6" orient="horz" pos="4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LOGO"/>
          <p:cNvPicPr>
            <a:picLocks noChangeAspect="1"/>
          </p:cNvPicPr>
          <p:nvPr userDrawn="1"/>
        </p:nvPicPr>
        <p:blipFill>
          <a:blip r:embed="rId22"/>
          <a:stretch>
            <a:fillRect/>
          </a:stretch>
        </p:blipFill>
        <p:spPr>
          <a:xfrm>
            <a:off x="335360" y="6010525"/>
            <a:ext cx="2137322" cy="593941"/>
          </a:xfrm>
          <a:prstGeom prst="rect">
            <a:avLst/>
          </a:prstGeom>
        </p:spPr>
      </p:pic>
      <p:sp>
        <p:nvSpPr>
          <p:cNvPr id="333" name="Title Placeholder 332"/>
          <p:cNvSpPr>
            <a:spLocks noGrp="1"/>
          </p:cNvSpPr>
          <p:nvPr>
            <p:ph type="title"/>
            <p:custDataLst>
              <p:tags r:id="rId20"/>
            </p:custDataLst>
          </p:nvPr>
        </p:nvSpPr>
        <p:spPr bwMode="auto">
          <a:xfrm>
            <a:off x="623395" y="541719"/>
            <a:ext cx="7920530" cy="43204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Autofit/>
          </a:bodyPr>
          <a:lstStyle/>
          <a:p>
            <a:r>
              <a:rPr lang="en-US"/>
              <a:t>Click to edit Master title style</a:t>
            </a:r>
            <a:endParaRPr lang="en-US" dirty="0"/>
          </a:p>
        </p:txBody>
      </p:sp>
      <p:sp>
        <p:nvSpPr>
          <p:cNvPr id="328" name="Rectangle 327">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36" name="Text Placeholder 335"/>
          <p:cNvSpPr>
            <a:spLocks noGrp="1"/>
          </p:cNvSpPr>
          <p:nvPr>
            <p:ph type="body" idx="1"/>
            <p:custDataLst>
              <p:tags r:id="rId21"/>
            </p:custDataLst>
          </p:nvPr>
        </p:nvSpPr>
        <p:spPr bwMode="auto">
          <a:xfrm>
            <a:off x="623395" y="1196980"/>
            <a:ext cx="7920530" cy="4392607"/>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p:cNvSpPr>
            <a:spLocks noGrp="1"/>
          </p:cNvSpPr>
          <p:nvPr>
            <p:ph type="sldNum" sz="quarter" idx="4"/>
          </p:nvPr>
        </p:nvSpPr>
        <p:spPr>
          <a:xfrm>
            <a:off x="9432235" y="614431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ext uri="{BB962C8B-B14F-4D97-AF65-F5344CB8AC3E}">
        <p14:creationId xmlns:p14="http://schemas.microsoft.com/office/powerpoint/2010/main" val="421486979"/>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893" r:id="rId14"/>
    <p:sldLayoutId id="2147483894" r:id="rId15"/>
    <p:sldLayoutId id="2147483895" r:id="rId16"/>
    <p:sldLayoutId id="2147483896" r:id="rId17"/>
    <p:sldLayoutId id="2147483897"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100000"/>
        </a:lnSpc>
        <a:spcBef>
          <a:spcPct val="20000"/>
        </a:spcBef>
        <a:spcAft>
          <a:spcPts val="0"/>
        </a:spcAft>
        <a:buNone/>
        <a:defRPr kumimoji="0" sz="3000" b="0" i="0" u="none" kern="1200" baseline="0">
          <a:solidFill>
            <a:srgbClr val="6BB745"/>
          </a:solidFill>
          <a:latin typeface="Calibri" panose="020F0502020204030204" pitchFamily="34" charset="0"/>
          <a:ea typeface="+mj-ea"/>
          <a:cs typeface="+mj-cs"/>
        </a:defRPr>
      </a:lvl1pPr>
    </p:titleStyle>
    <p:bodyStyle>
      <a:lvl1pPr marL="177800" indent="-1778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1pPr>
      <a:lvl2pPr marL="648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2pPr>
      <a:lvl3pPr marL="1143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3pPr>
      <a:lvl4pPr marL="16002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4pPr>
      <a:lvl5pPr marL="2057400" indent="-228600" algn="l" defTabSz="914400" rtl="0" eaLnBrk="1" latinLnBrk="0" hangingPunct="1">
        <a:lnSpc>
          <a:spcPct val="95000"/>
        </a:lnSpc>
        <a:spcBef>
          <a:spcPts val="500"/>
        </a:spcBef>
        <a:spcAft>
          <a:spcPts val="5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93">
          <p15:clr>
            <a:srgbClr val="F26B43"/>
          </p15:clr>
        </p15:guide>
        <p15:guide id="2" orient="horz" pos="346">
          <p15:clr>
            <a:srgbClr val="F26B43"/>
          </p15:clr>
        </p15:guide>
        <p15:guide id="3" pos="7287">
          <p15:clr>
            <a:srgbClr val="F26B43"/>
          </p15:clr>
        </p15:guide>
        <p15:guide id="4" orient="horz" pos="3974">
          <p15:clr>
            <a:srgbClr val="F26B43"/>
          </p15:clr>
        </p15:guide>
        <p15:guide id="5" orient="horz" pos="754">
          <p15:clr>
            <a:srgbClr val="F26B43"/>
          </p15:clr>
        </p15:guide>
        <p15:guide id="6" orient="horz" pos="618">
          <p15:clr>
            <a:srgbClr val="F26B43"/>
          </p15:clr>
        </p15:guide>
        <p15:guide id="7" pos="4294">
          <p15:clr>
            <a:srgbClr val="F26B43"/>
          </p15:clr>
        </p15:guide>
        <p15:guide id="8" pos="4747">
          <p15:clr>
            <a:srgbClr val="F26B43"/>
          </p15:clr>
        </p15:guide>
        <p15:guide id="9" pos="5382">
          <p15:clr>
            <a:srgbClr val="F26B43"/>
          </p15:clr>
        </p15:guide>
        <p15:guide id="10" orient="horz" pos="352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LOGO"/>
          <p:cNvPicPr>
            <a:picLocks noChangeAspect="1"/>
          </p:cNvPicPr>
          <p:nvPr userDrawn="1"/>
        </p:nvPicPr>
        <p:blipFill>
          <a:blip r:embed="rId22"/>
          <a:stretch>
            <a:fillRect/>
          </a:stretch>
        </p:blipFill>
        <p:spPr>
          <a:xfrm>
            <a:off x="335360" y="6010525"/>
            <a:ext cx="2137322" cy="593941"/>
          </a:xfrm>
          <a:prstGeom prst="rect">
            <a:avLst/>
          </a:prstGeom>
        </p:spPr>
      </p:pic>
      <p:sp>
        <p:nvSpPr>
          <p:cNvPr id="333" name="Title Placeholder 332"/>
          <p:cNvSpPr>
            <a:spLocks noGrp="1"/>
          </p:cNvSpPr>
          <p:nvPr>
            <p:ph type="title"/>
            <p:custDataLst>
              <p:tags r:id="rId20"/>
            </p:custDataLst>
          </p:nvPr>
        </p:nvSpPr>
        <p:spPr bwMode="auto">
          <a:xfrm>
            <a:off x="623395" y="541719"/>
            <a:ext cx="7920530" cy="43204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Autofit/>
          </a:bodyPr>
          <a:lstStyle/>
          <a:p>
            <a:r>
              <a:rPr lang="en-US"/>
              <a:t>Click to edit Master title style</a:t>
            </a:r>
            <a:endParaRPr lang="en-US" dirty="0"/>
          </a:p>
        </p:txBody>
      </p:sp>
      <p:sp>
        <p:nvSpPr>
          <p:cNvPr id="328" name="Rectangle 327">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36" name="Text Placeholder 335"/>
          <p:cNvSpPr>
            <a:spLocks noGrp="1"/>
          </p:cNvSpPr>
          <p:nvPr>
            <p:ph type="body" idx="1"/>
            <p:custDataLst>
              <p:tags r:id="rId21"/>
            </p:custDataLst>
          </p:nvPr>
        </p:nvSpPr>
        <p:spPr bwMode="auto">
          <a:xfrm>
            <a:off x="623395" y="1196980"/>
            <a:ext cx="7920530" cy="4392607"/>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7" name="Rectangle 336"/>
          <p:cNvSpPr/>
          <p:nvPr userDrawn="1"/>
        </p:nvSpPr>
        <p:spPr>
          <a:xfrm>
            <a:off x="0" y="6957392"/>
            <a:ext cx="2985048" cy="184666"/>
          </a:xfrm>
          <a:prstGeom prst="rect">
            <a:avLst/>
          </a:prstGeom>
        </p:spPr>
        <p:txBody>
          <a:bodyPr wrap="none" lIns="0" tIns="0" rIns="0" bIns="0">
            <a:spAutoFit/>
          </a:bodyPr>
          <a:lstStyle/>
          <a:p>
            <a:pPr>
              <a:buFont typeface="Arial" pitchFamily="34" charset="0"/>
              <a:buNone/>
              <a:defRPr/>
            </a:pPr>
            <a:r>
              <a:rPr lang="de-DE" sz="1200" dirty="0" err="1">
                <a:solidFill>
                  <a:srgbClr val="FF0000"/>
                </a:solidFill>
              </a:rPr>
              <a:t>Presentation</a:t>
            </a:r>
            <a:r>
              <a:rPr lang="de-DE" sz="1200" dirty="0">
                <a:solidFill>
                  <a:srgbClr val="FF0000"/>
                </a:solidFill>
              </a:rPr>
              <a:t> Master | Version v8 | August 2016</a:t>
            </a:r>
          </a:p>
        </p:txBody>
      </p:sp>
      <p:sp>
        <p:nvSpPr>
          <p:cNvPr id="2" name="Slide Number Placeholder 1"/>
          <p:cNvSpPr>
            <a:spLocks noGrp="1"/>
          </p:cNvSpPr>
          <p:nvPr>
            <p:ph type="sldNum" sz="quarter" idx="4"/>
          </p:nvPr>
        </p:nvSpPr>
        <p:spPr>
          <a:xfrm>
            <a:off x="9432235" y="614431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ext uri="{BB962C8B-B14F-4D97-AF65-F5344CB8AC3E}">
        <p14:creationId xmlns:p14="http://schemas.microsoft.com/office/powerpoint/2010/main" val="560628926"/>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 id="2147483911" r:id="rId13"/>
    <p:sldLayoutId id="2147483912" r:id="rId14"/>
    <p:sldLayoutId id="2147483913" r:id="rId15"/>
    <p:sldLayoutId id="2147483914" r:id="rId16"/>
    <p:sldLayoutId id="2147483915" r:id="rId17"/>
    <p:sldLayoutId id="2147483916"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100000"/>
        </a:lnSpc>
        <a:spcBef>
          <a:spcPct val="20000"/>
        </a:spcBef>
        <a:spcAft>
          <a:spcPts val="0"/>
        </a:spcAft>
        <a:buNone/>
        <a:defRPr kumimoji="0" sz="3000" b="0" i="0" u="none" kern="1200" baseline="0">
          <a:solidFill>
            <a:srgbClr val="6BB745"/>
          </a:solidFill>
          <a:latin typeface="Calibri" panose="020F0502020204030204" pitchFamily="34" charset="0"/>
          <a:ea typeface="+mj-ea"/>
          <a:cs typeface="+mj-cs"/>
        </a:defRPr>
      </a:lvl1pPr>
    </p:titleStyle>
    <p:bodyStyle>
      <a:lvl1pPr marL="177800" indent="-1778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1pPr>
      <a:lvl2pPr marL="648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2pPr>
      <a:lvl3pPr marL="1143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3pPr>
      <a:lvl4pPr marL="16002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4pPr>
      <a:lvl5pPr marL="2057400" indent="-228600" algn="l" defTabSz="914400" rtl="0" eaLnBrk="1" latinLnBrk="0" hangingPunct="1">
        <a:lnSpc>
          <a:spcPct val="95000"/>
        </a:lnSpc>
        <a:spcBef>
          <a:spcPts val="500"/>
        </a:spcBef>
        <a:spcAft>
          <a:spcPts val="5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93">
          <p15:clr>
            <a:srgbClr val="F26B43"/>
          </p15:clr>
        </p15:guide>
        <p15:guide id="2" orient="horz" pos="346">
          <p15:clr>
            <a:srgbClr val="F26B43"/>
          </p15:clr>
        </p15:guide>
        <p15:guide id="3" pos="7287">
          <p15:clr>
            <a:srgbClr val="F26B43"/>
          </p15:clr>
        </p15:guide>
        <p15:guide id="4" orient="horz" pos="3974">
          <p15:clr>
            <a:srgbClr val="F26B43"/>
          </p15:clr>
        </p15:guide>
        <p15:guide id="5" orient="horz" pos="754">
          <p15:clr>
            <a:srgbClr val="F26B43"/>
          </p15:clr>
        </p15:guide>
        <p15:guide id="6" orient="horz" pos="618">
          <p15:clr>
            <a:srgbClr val="F26B43"/>
          </p15:clr>
        </p15:guide>
        <p15:guide id="7" pos="4294">
          <p15:clr>
            <a:srgbClr val="F26B43"/>
          </p15:clr>
        </p15:guide>
        <p15:guide id="8" pos="4747">
          <p15:clr>
            <a:srgbClr val="F26B43"/>
          </p15:clr>
        </p15:guide>
        <p15:guide id="9" pos="5382">
          <p15:clr>
            <a:srgbClr val="F26B43"/>
          </p15:clr>
        </p15:guide>
        <p15:guide id="10" orient="horz" pos="352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LOGO"/>
          <p:cNvPicPr>
            <a:picLocks noChangeAspect="1"/>
          </p:cNvPicPr>
          <p:nvPr userDrawn="1"/>
        </p:nvPicPr>
        <p:blipFill>
          <a:blip r:embed="rId22"/>
          <a:stretch>
            <a:fillRect/>
          </a:stretch>
        </p:blipFill>
        <p:spPr>
          <a:xfrm>
            <a:off x="335360" y="6010525"/>
            <a:ext cx="2137322" cy="593941"/>
          </a:xfrm>
          <a:prstGeom prst="rect">
            <a:avLst/>
          </a:prstGeom>
        </p:spPr>
      </p:pic>
      <p:sp>
        <p:nvSpPr>
          <p:cNvPr id="333" name="Title Placeholder 332"/>
          <p:cNvSpPr>
            <a:spLocks noGrp="1"/>
          </p:cNvSpPr>
          <p:nvPr>
            <p:ph type="title"/>
            <p:custDataLst>
              <p:tags r:id="rId20"/>
            </p:custDataLst>
          </p:nvPr>
        </p:nvSpPr>
        <p:spPr bwMode="auto">
          <a:xfrm>
            <a:off x="623395" y="541719"/>
            <a:ext cx="7920530" cy="43204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Autofit/>
          </a:bodyPr>
          <a:lstStyle/>
          <a:p>
            <a:r>
              <a:rPr lang="en-US"/>
              <a:t>Click to edit Master title style</a:t>
            </a:r>
            <a:endParaRPr lang="en-US" dirty="0"/>
          </a:p>
        </p:txBody>
      </p:sp>
      <p:sp>
        <p:nvSpPr>
          <p:cNvPr id="328" name="Rectangle 327">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36" name="Text Placeholder 335"/>
          <p:cNvSpPr>
            <a:spLocks noGrp="1"/>
          </p:cNvSpPr>
          <p:nvPr>
            <p:ph type="body" idx="1"/>
            <p:custDataLst>
              <p:tags r:id="rId21"/>
            </p:custDataLst>
          </p:nvPr>
        </p:nvSpPr>
        <p:spPr bwMode="auto">
          <a:xfrm>
            <a:off x="623395" y="1196980"/>
            <a:ext cx="7920530" cy="4392607"/>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7" name="Rectangle 336"/>
          <p:cNvSpPr/>
          <p:nvPr userDrawn="1"/>
        </p:nvSpPr>
        <p:spPr>
          <a:xfrm>
            <a:off x="0" y="6957392"/>
            <a:ext cx="2985048" cy="184666"/>
          </a:xfrm>
          <a:prstGeom prst="rect">
            <a:avLst/>
          </a:prstGeom>
        </p:spPr>
        <p:txBody>
          <a:bodyPr wrap="none" lIns="0" tIns="0" rIns="0" bIns="0">
            <a:spAutoFit/>
          </a:bodyPr>
          <a:lstStyle/>
          <a:p>
            <a:pPr>
              <a:buFont typeface="Arial" pitchFamily="34" charset="0"/>
              <a:buNone/>
              <a:defRPr/>
            </a:pPr>
            <a:r>
              <a:rPr lang="de-DE" sz="1200" dirty="0" err="1">
                <a:solidFill>
                  <a:srgbClr val="FF0000"/>
                </a:solidFill>
              </a:rPr>
              <a:t>Presentation</a:t>
            </a:r>
            <a:r>
              <a:rPr lang="de-DE" sz="1200" dirty="0">
                <a:solidFill>
                  <a:srgbClr val="FF0000"/>
                </a:solidFill>
              </a:rPr>
              <a:t> Master | Version v8 | August 2016</a:t>
            </a:r>
          </a:p>
        </p:txBody>
      </p:sp>
      <p:sp>
        <p:nvSpPr>
          <p:cNvPr id="2" name="Slide Number Placeholder 1"/>
          <p:cNvSpPr>
            <a:spLocks noGrp="1"/>
          </p:cNvSpPr>
          <p:nvPr>
            <p:ph type="sldNum" sz="quarter" idx="4"/>
          </p:nvPr>
        </p:nvSpPr>
        <p:spPr>
          <a:xfrm>
            <a:off x="9432235" y="614431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ext uri="{BB962C8B-B14F-4D97-AF65-F5344CB8AC3E}">
        <p14:creationId xmlns:p14="http://schemas.microsoft.com/office/powerpoint/2010/main" val="1868314398"/>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 id="2147483933" r:id="rId16"/>
    <p:sldLayoutId id="2147483934" r:id="rId17"/>
    <p:sldLayoutId id="2147483935"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100000"/>
        </a:lnSpc>
        <a:spcBef>
          <a:spcPct val="20000"/>
        </a:spcBef>
        <a:spcAft>
          <a:spcPts val="0"/>
        </a:spcAft>
        <a:buNone/>
        <a:defRPr kumimoji="0" sz="3000" b="0" i="0" u="none" kern="1200" baseline="0">
          <a:solidFill>
            <a:srgbClr val="6BB745"/>
          </a:solidFill>
          <a:latin typeface="Calibri" panose="020F0502020204030204" pitchFamily="34" charset="0"/>
          <a:ea typeface="+mj-ea"/>
          <a:cs typeface="+mj-cs"/>
        </a:defRPr>
      </a:lvl1pPr>
    </p:titleStyle>
    <p:bodyStyle>
      <a:lvl1pPr marL="177800" indent="-1778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1pPr>
      <a:lvl2pPr marL="648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2pPr>
      <a:lvl3pPr marL="1143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3pPr>
      <a:lvl4pPr marL="16002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4pPr>
      <a:lvl5pPr marL="2057400" indent="-228600" algn="l" defTabSz="914400" rtl="0" eaLnBrk="1" latinLnBrk="0" hangingPunct="1">
        <a:lnSpc>
          <a:spcPct val="95000"/>
        </a:lnSpc>
        <a:spcBef>
          <a:spcPts val="500"/>
        </a:spcBef>
        <a:spcAft>
          <a:spcPts val="5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93">
          <p15:clr>
            <a:srgbClr val="F26B43"/>
          </p15:clr>
        </p15:guide>
        <p15:guide id="2" orient="horz" pos="346">
          <p15:clr>
            <a:srgbClr val="F26B43"/>
          </p15:clr>
        </p15:guide>
        <p15:guide id="3" pos="7287">
          <p15:clr>
            <a:srgbClr val="F26B43"/>
          </p15:clr>
        </p15:guide>
        <p15:guide id="4" orient="horz" pos="3974">
          <p15:clr>
            <a:srgbClr val="F26B43"/>
          </p15:clr>
        </p15:guide>
        <p15:guide id="5" orient="horz" pos="754">
          <p15:clr>
            <a:srgbClr val="F26B43"/>
          </p15:clr>
        </p15:guide>
        <p15:guide id="6" orient="horz" pos="618">
          <p15:clr>
            <a:srgbClr val="F26B43"/>
          </p15:clr>
        </p15:guide>
        <p15:guide id="7" pos="4294">
          <p15:clr>
            <a:srgbClr val="F26B43"/>
          </p15:clr>
        </p15:guide>
        <p15:guide id="8" pos="4747">
          <p15:clr>
            <a:srgbClr val="F26B43"/>
          </p15:clr>
        </p15:guide>
        <p15:guide id="9" pos="5382">
          <p15:clr>
            <a:srgbClr val="F26B43"/>
          </p15:clr>
        </p15:guide>
        <p15:guide id="10" orient="horz" pos="352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LOGO"/>
          <p:cNvPicPr>
            <a:picLocks noChangeAspect="1"/>
          </p:cNvPicPr>
          <p:nvPr userDrawn="1"/>
        </p:nvPicPr>
        <p:blipFill>
          <a:blip r:embed="rId5"/>
          <a:stretch>
            <a:fillRect/>
          </a:stretch>
        </p:blipFill>
        <p:spPr>
          <a:xfrm>
            <a:off x="499290" y="404664"/>
            <a:ext cx="2769963" cy="769746"/>
          </a:xfrm>
          <a:prstGeom prst="rect">
            <a:avLst/>
          </a:prstGeom>
        </p:spPr>
      </p:pic>
      <p:sp>
        <p:nvSpPr>
          <p:cNvPr id="329" name="Rectangle 328">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2" name="Rectangle 331"/>
          <p:cNvSpPr/>
          <p:nvPr userDrawn="1"/>
        </p:nvSpPr>
        <p:spPr>
          <a:xfrm>
            <a:off x="0" y="6957392"/>
            <a:ext cx="2985048" cy="184666"/>
          </a:xfrm>
          <a:prstGeom prst="rect">
            <a:avLst/>
          </a:prstGeom>
        </p:spPr>
        <p:txBody>
          <a:bodyPr wrap="none" lIns="0" tIns="0" rIns="0" bIns="0">
            <a:spAutoFit/>
          </a:bodyPr>
          <a:lstStyle/>
          <a:p>
            <a:pPr>
              <a:buFont typeface="Arial" pitchFamily="34" charset="0"/>
              <a:buNone/>
              <a:defRPr/>
            </a:pPr>
            <a:r>
              <a:rPr lang="de-DE" sz="1200">
                <a:solidFill>
                  <a:srgbClr val="FF0000"/>
                </a:solidFill>
              </a:rPr>
              <a:t>Presentation Master | Version v8 | August 2016</a:t>
            </a:r>
          </a:p>
        </p:txBody>
      </p:sp>
    </p:spTree>
    <p:extLst>
      <p:ext uri="{BB962C8B-B14F-4D97-AF65-F5344CB8AC3E}">
        <p14:creationId xmlns:p14="http://schemas.microsoft.com/office/powerpoint/2010/main" val="1785563635"/>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Lst>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pos="302">
          <p15:clr>
            <a:srgbClr val="F26B43"/>
          </p15:clr>
        </p15:guide>
        <p15:guide id="3" orient="horz" pos="2160">
          <p15:clr>
            <a:srgbClr val="F26B43"/>
          </p15:clr>
        </p15:guide>
        <p15:guide id="4" orient="horz" pos="3838">
          <p15:clr>
            <a:srgbClr val="F26B43"/>
          </p15:clr>
        </p15:guide>
        <p15:guide id="5" pos="7378">
          <p15:clr>
            <a:srgbClr val="F26B43"/>
          </p15:clr>
        </p15:guide>
        <p15:guide id="6" orient="horz" pos="43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LOGO"/>
          <p:cNvPicPr>
            <a:picLocks noChangeAspect="1"/>
          </p:cNvPicPr>
          <p:nvPr userDrawn="1"/>
        </p:nvPicPr>
        <p:blipFill>
          <a:blip r:embed="rId5"/>
          <a:stretch>
            <a:fillRect/>
          </a:stretch>
        </p:blipFill>
        <p:spPr>
          <a:xfrm>
            <a:off x="499290" y="404664"/>
            <a:ext cx="2769963" cy="769746"/>
          </a:xfrm>
          <a:prstGeom prst="rect">
            <a:avLst/>
          </a:prstGeom>
        </p:spPr>
      </p:pic>
      <p:sp>
        <p:nvSpPr>
          <p:cNvPr id="329" name="Rectangle 328">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2" name="Rectangle 331"/>
          <p:cNvSpPr/>
          <p:nvPr userDrawn="1"/>
        </p:nvSpPr>
        <p:spPr>
          <a:xfrm>
            <a:off x="0" y="6957392"/>
            <a:ext cx="2985048" cy="184666"/>
          </a:xfrm>
          <a:prstGeom prst="rect">
            <a:avLst/>
          </a:prstGeom>
        </p:spPr>
        <p:txBody>
          <a:bodyPr wrap="none" lIns="0" tIns="0" rIns="0" bIns="0">
            <a:spAutoFit/>
          </a:bodyPr>
          <a:lstStyle/>
          <a:p>
            <a:pPr>
              <a:buFont typeface="Arial" pitchFamily="34" charset="0"/>
              <a:buNone/>
              <a:defRPr/>
            </a:pPr>
            <a:r>
              <a:rPr lang="de-DE" sz="1200" dirty="0">
                <a:solidFill>
                  <a:srgbClr val="FF0000"/>
                </a:solidFill>
              </a:rPr>
              <a:t>Presentation Master | Version v8 | August 2016</a:t>
            </a:r>
          </a:p>
        </p:txBody>
      </p:sp>
    </p:spTree>
    <p:extLst>
      <p:ext uri="{BB962C8B-B14F-4D97-AF65-F5344CB8AC3E}">
        <p14:creationId xmlns:p14="http://schemas.microsoft.com/office/powerpoint/2010/main" val="1874857799"/>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Lst>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pos="302">
          <p15:clr>
            <a:srgbClr val="F26B43"/>
          </p15:clr>
        </p15:guide>
        <p15:guide id="3" orient="horz" pos="2160">
          <p15:clr>
            <a:srgbClr val="F26B43"/>
          </p15:clr>
        </p15:guide>
        <p15:guide id="4" orient="horz" pos="3838">
          <p15:clr>
            <a:srgbClr val="F26B43"/>
          </p15:clr>
        </p15:guide>
        <p15:guide id="5" pos="7378">
          <p15:clr>
            <a:srgbClr val="F26B43"/>
          </p15:clr>
        </p15:guide>
        <p15:guide id="6" orient="horz" pos="43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LOGO"/>
          <p:cNvPicPr>
            <a:picLocks noChangeAspect="1"/>
          </p:cNvPicPr>
          <p:nvPr userDrawn="1"/>
        </p:nvPicPr>
        <p:blipFill>
          <a:blip r:embed="rId22"/>
          <a:stretch>
            <a:fillRect/>
          </a:stretch>
        </p:blipFill>
        <p:spPr>
          <a:xfrm>
            <a:off x="335360" y="6010525"/>
            <a:ext cx="2137322" cy="593941"/>
          </a:xfrm>
          <a:prstGeom prst="rect">
            <a:avLst/>
          </a:prstGeom>
        </p:spPr>
      </p:pic>
      <p:sp>
        <p:nvSpPr>
          <p:cNvPr id="333" name="Title Placeholder 332"/>
          <p:cNvSpPr>
            <a:spLocks noGrp="1"/>
          </p:cNvSpPr>
          <p:nvPr>
            <p:ph type="title"/>
            <p:custDataLst>
              <p:tags r:id="rId20"/>
            </p:custDataLst>
          </p:nvPr>
        </p:nvSpPr>
        <p:spPr bwMode="auto">
          <a:xfrm>
            <a:off x="623395" y="541719"/>
            <a:ext cx="7920530" cy="432048"/>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Autofit/>
          </a:bodyPr>
          <a:lstStyle/>
          <a:p>
            <a:r>
              <a:rPr lang="en-US"/>
              <a:t>Click to edit Master title style</a:t>
            </a:r>
            <a:endParaRPr lang="en-US" dirty="0"/>
          </a:p>
        </p:txBody>
      </p:sp>
      <p:sp>
        <p:nvSpPr>
          <p:cNvPr id="328" name="Rectangle 327">
            <a:hlinkClick r:id="" action="ppaction://noaction"/>
          </p:cNvPr>
          <p:cNvSpPr/>
          <p:nvPr userDrawn="1"/>
        </p:nvSpPr>
        <p:spPr>
          <a:xfrm>
            <a:off x="11568113" y="6308725"/>
            <a:ext cx="623887" cy="549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6" name="Text Placeholder 335"/>
          <p:cNvSpPr>
            <a:spLocks noGrp="1"/>
          </p:cNvSpPr>
          <p:nvPr>
            <p:ph type="body" idx="1"/>
            <p:custDataLst>
              <p:tags r:id="rId21"/>
            </p:custDataLst>
          </p:nvPr>
        </p:nvSpPr>
        <p:spPr bwMode="auto">
          <a:xfrm>
            <a:off x="623395" y="1196980"/>
            <a:ext cx="7920530" cy="4392607"/>
          </a:xfrm>
          <a:prstGeom prst="rect">
            <a:avLst/>
          </a:prstGeom>
          <a:noFill/>
          <a:ln/>
          <a:extLst>
            <a:ext uri="{909E8E84-426E-40DD-AFC4-6F175D3DCCD1}">
              <a14:hiddenFill xmlns:a14="http://schemas.microsoft.com/office/drawing/2010/main">
                <a:solidFill>
                  <a:srgbClr val="FFFFFF">
                    <a:alpha val="0"/>
                  </a:srgbClr>
                </a:solidFill>
              </a14:hiddenFill>
            </a:ext>
          </a:extLst>
        </p:spPr>
        <p:txBody>
          <a:bodyPr vert="horz" wrap="square" lIns="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p:cNvSpPr>
            <a:spLocks noGrp="1"/>
          </p:cNvSpPr>
          <p:nvPr>
            <p:ph type="sldNum" sz="quarter" idx="4"/>
          </p:nvPr>
        </p:nvSpPr>
        <p:spPr>
          <a:xfrm>
            <a:off x="9432235" y="614431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F3A036-06B3-4C92-B0F0-5AE41EC14CBC}" type="slidenum">
              <a:rPr lang="en-US" smtClean="0">
                <a:solidFill>
                  <a:srgbClr val="333333">
                    <a:tint val="75000"/>
                  </a:srgbClr>
                </a:solidFill>
              </a:rPr>
              <a:pPr/>
              <a:t>‹#›</a:t>
            </a:fld>
            <a:endParaRPr lang="en-US">
              <a:solidFill>
                <a:srgbClr val="333333">
                  <a:tint val="75000"/>
                </a:srgbClr>
              </a:solidFill>
            </a:endParaRPr>
          </a:p>
        </p:txBody>
      </p:sp>
    </p:spTree>
    <p:extLst>
      <p:ext uri="{BB962C8B-B14F-4D97-AF65-F5344CB8AC3E}">
        <p14:creationId xmlns:p14="http://schemas.microsoft.com/office/powerpoint/2010/main" val="2068939342"/>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 id="2147483959" r:id="rId15"/>
    <p:sldLayoutId id="2147483960" r:id="rId16"/>
    <p:sldLayoutId id="2147483961" r:id="rId17"/>
    <p:sldLayoutId id="2147483962"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100000"/>
        </a:lnSpc>
        <a:spcBef>
          <a:spcPct val="20000"/>
        </a:spcBef>
        <a:spcAft>
          <a:spcPts val="0"/>
        </a:spcAft>
        <a:buNone/>
        <a:defRPr kumimoji="0" sz="3000" b="0" i="0" u="none" kern="1200" baseline="0">
          <a:solidFill>
            <a:srgbClr val="6BB745"/>
          </a:solidFill>
          <a:latin typeface="Calibri" panose="020F0502020204030204" pitchFamily="34" charset="0"/>
          <a:ea typeface="+mj-ea"/>
          <a:cs typeface="+mj-cs"/>
        </a:defRPr>
      </a:lvl1pPr>
    </p:titleStyle>
    <p:bodyStyle>
      <a:lvl1pPr marL="177800" indent="-1778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1pPr>
      <a:lvl2pPr marL="648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2pPr>
      <a:lvl3pPr marL="11430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3pPr>
      <a:lvl4pPr marL="1600200" indent="-180000" algn="l" defTabSz="914400" rtl="0" eaLnBrk="1" latinLnBrk="0" hangingPunct="1">
        <a:lnSpc>
          <a:spcPct val="95000"/>
        </a:lnSpc>
        <a:spcBef>
          <a:spcPts val="500"/>
        </a:spcBef>
        <a:spcAft>
          <a:spcPts val="500"/>
        </a:spcAft>
        <a:buClr>
          <a:srgbClr val="6BB745"/>
        </a:buClr>
        <a:buSzPct val="100000"/>
        <a:buFont typeface="Arial" pitchFamily="34" charset="0"/>
        <a:buChar char="•"/>
        <a:defRPr kumimoji="0" sz="2000" b="0" i="0" u="none" kern="1200" baseline="0">
          <a:solidFill>
            <a:srgbClr val="333333"/>
          </a:solidFill>
          <a:latin typeface="Calibri" panose="020F0502020204030204" pitchFamily="34" charset="0"/>
          <a:ea typeface="+mn-ea"/>
          <a:cs typeface="+mn-cs"/>
        </a:defRPr>
      </a:lvl4pPr>
      <a:lvl5pPr marL="2057400" indent="-228600" algn="l" defTabSz="914400" rtl="0" eaLnBrk="1" latinLnBrk="0" hangingPunct="1">
        <a:lnSpc>
          <a:spcPct val="95000"/>
        </a:lnSpc>
        <a:spcBef>
          <a:spcPts val="500"/>
        </a:spcBef>
        <a:spcAft>
          <a:spcPts val="5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93">
          <p15:clr>
            <a:srgbClr val="F26B43"/>
          </p15:clr>
        </p15:guide>
        <p15:guide id="2" orient="horz" pos="346">
          <p15:clr>
            <a:srgbClr val="F26B43"/>
          </p15:clr>
        </p15:guide>
        <p15:guide id="3" pos="7287">
          <p15:clr>
            <a:srgbClr val="F26B43"/>
          </p15:clr>
        </p15:guide>
        <p15:guide id="4" orient="horz" pos="3974">
          <p15:clr>
            <a:srgbClr val="F26B43"/>
          </p15:clr>
        </p15:guide>
        <p15:guide id="5" orient="horz" pos="754">
          <p15:clr>
            <a:srgbClr val="F26B43"/>
          </p15:clr>
        </p15:guide>
        <p15:guide id="6" orient="horz" pos="618">
          <p15:clr>
            <a:srgbClr val="F26B43"/>
          </p15:clr>
        </p15:guide>
        <p15:guide id="7" pos="4294">
          <p15:clr>
            <a:srgbClr val="F26B43"/>
          </p15:clr>
        </p15:guide>
        <p15:guide id="8" pos="4747">
          <p15:clr>
            <a:srgbClr val="F26B43"/>
          </p15:clr>
        </p15:guide>
        <p15:guide id="9" pos="5382">
          <p15:clr>
            <a:srgbClr val="F26B43"/>
          </p15:clr>
        </p15:guide>
        <p15:guide id="10" orient="horz" pos="352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80000" y="552000"/>
            <a:ext cx="11232000" cy="480000"/>
          </a:xfrm>
          <a:prstGeom prst="rect">
            <a:avLst/>
          </a:prstGeom>
        </p:spPr>
        <p:txBody>
          <a:bodyPr vert="horz" lIns="0" tIns="0" rIns="0" bIns="0" rtlCol="0" anchor="t">
            <a:noAutofit/>
          </a:bodyPr>
          <a:lstStyle/>
          <a:p>
            <a:r>
              <a:rPr lang="en-US" noProof="0" dirty="0" err="1"/>
              <a:t>Klicka</a:t>
            </a:r>
            <a:r>
              <a:rPr lang="en-US" noProof="0" dirty="0"/>
              <a:t> </a:t>
            </a:r>
            <a:r>
              <a:rPr lang="en-US" noProof="0" dirty="0" err="1"/>
              <a:t>här</a:t>
            </a:r>
            <a:r>
              <a:rPr lang="en-US" noProof="0" dirty="0"/>
              <a:t> </a:t>
            </a:r>
            <a:r>
              <a:rPr lang="en-US" noProof="0" dirty="0" err="1"/>
              <a:t>för</a:t>
            </a:r>
            <a:r>
              <a:rPr lang="en-US" noProof="0" dirty="0"/>
              <a:t> </a:t>
            </a:r>
            <a:r>
              <a:rPr lang="en-US" noProof="0" dirty="0" err="1"/>
              <a:t>att</a:t>
            </a:r>
            <a:r>
              <a:rPr lang="en-US" noProof="0" dirty="0"/>
              <a:t> </a:t>
            </a:r>
            <a:r>
              <a:rPr lang="en-US" noProof="0" dirty="0" err="1"/>
              <a:t>ändra</a:t>
            </a:r>
            <a:r>
              <a:rPr lang="en-US" noProof="0" dirty="0"/>
              <a:t> format</a:t>
            </a:r>
          </a:p>
        </p:txBody>
      </p:sp>
      <p:sp>
        <p:nvSpPr>
          <p:cNvPr id="3" name="Platshållare för text 2"/>
          <p:cNvSpPr>
            <a:spLocks noGrp="1"/>
          </p:cNvSpPr>
          <p:nvPr>
            <p:ph type="body" idx="1"/>
          </p:nvPr>
        </p:nvSpPr>
        <p:spPr>
          <a:xfrm>
            <a:off x="480000" y="1512000"/>
            <a:ext cx="11232000" cy="4320000"/>
          </a:xfrm>
          <a:prstGeom prst="rect">
            <a:avLst/>
          </a:prstGeom>
        </p:spPr>
        <p:txBody>
          <a:bodyPr vert="horz" lIns="0" tIns="0" rIns="0" bIns="0" rtlCol="0">
            <a:noAutofit/>
          </a:bodyPr>
          <a:lstStyle/>
          <a:p>
            <a:pPr lvl="0"/>
            <a:r>
              <a:rPr lang="en-US" noProof="0" dirty="0" err="1"/>
              <a:t>Klicka</a:t>
            </a:r>
            <a:r>
              <a:rPr lang="en-US" noProof="0" dirty="0"/>
              <a:t> </a:t>
            </a:r>
            <a:r>
              <a:rPr lang="en-US" noProof="0" dirty="0" err="1"/>
              <a:t>här</a:t>
            </a:r>
            <a:r>
              <a:rPr lang="en-US" noProof="0" dirty="0"/>
              <a:t> </a:t>
            </a:r>
            <a:r>
              <a:rPr lang="en-US" noProof="0" dirty="0" err="1"/>
              <a:t>för</a:t>
            </a:r>
            <a:r>
              <a:rPr lang="en-US" noProof="0" dirty="0"/>
              <a:t> </a:t>
            </a:r>
            <a:r>
              <a:rPr lang="en-US" noProof="0" dirty="0" err="1"/>
              <a:t>att</a:t>
            </a:r>
            <a:r>
              <a:rPr lang="en-US" noProof="0" dirty="0"/>
              <a:t> </a:t>
            </a:r>
            <a:r>
              <a:rPr lang="en-US" noProof="0" dirty="0" err="1"/>
              <a:t>ändra</a:t>
            </a:r>
            <a:r>
              <a:rPr lang="en-US" noProof="0" dirty="0"/>
              <a:t> format </a:t>
            </a:r>
            <a:r>
              <a:rPr lang="en-US" noProof="0" dirty="0" err="1"/>
              <a:t>på</a:t>
            </a:r>
            <a:r>
              <a:rPr lang="en-US" noProof="0" dirty="0"/>
              <a:t> </a:t>
            </a:r>
            <a:r>
              <a:rPr lang="en-US" noProof="0" dirty="0" err="1"/>
              <a:t>bakgrundstexten</a:t>
            </a:r>
            <a:endParaRPr lang="en-US" noProof="0" dirty="0"/>
          </a:p>
          <a:p>
            <a:pPr lvl="1"/>
            <a:r>
              <a:rPr lang="en-US" noProof="0" dirty="0" err="1"/>
              <a:t>Nivå</a:t>
            </a:r>
            <a:r>
              <a:rPr lang="en-US" noProof="0" dirty="0"/>
              <a:t> </a:t>
            </a:r>
            <a:r>
              <a:rPr lang="en-US" noProof="0" dirty="0" err="1"/>
              <a:t>två</a:t>
            </a:r>
            <a:endParaRPr lang="en-US" noProof="0" dirty="0"/>
          </a:p>
          <a:p>
            <a:pPr lvl="2"/>
            <a:r>
              <a:rPr lang="en-US" noProof="0" dirty="0" err="1"/>
              <a:t>Nivå</a:t>
            </a:r>
            <a:r>
              <a:rPr lang="en-US" noProof="0" dirty="0"/>
              <a:t> </a:t>
            </a:r>
            <a:r>
              <a:rPr lang="en-US" noProof="0" dirty="0" err="1"/>
              <a:t>tre</a:t>
            </a:r>
            <a:endParaRPr lang="en-US" noProof="0" dirty="0"/>
          </a:p>
          <a:p>
            <a:pPr lvl="3"/>
            <a:r>
              <a:rPr lang="en-US" noProof="0" dirty="0" err="1"/>
              <a:t>Nivå</a:t>
            </a:r>
            <a:r>
              <a:rPr lang="en-US" noProof="0" dirty="0"/>
              <a:t> </a:t>
            </a:r>
            <a:r>
              <a:rPr lang="en-US" noProof="0" dirty="0" err="1"/>
              <a:t>fyra</a:t>
            </a:r>
            <a:endParaRPr lang="en-US" noProof="0" dirty="0"/>
          </a:p>
          <a:p>
            <a:pPr lvl="4"/>
            <a:r>
              <a:rPr lang="en-US" noProof="0" dirty="0" err="1"/>
              <a:t>Nivå</a:t>
            </a:r>
            <a:r>
              <a:rPr lang="en-US" noProof="0" dirty="0"/>
              <a:t> fem</a:t>
            </a:r>
          </a:p>
        </p:txBody>
      </p:sp>
      <p:sp>
        <p:nvSpPr>
          <p:cNvPr id="4" name="Platshållare för datum 3"/>
          <p:cNvSpPr>
            <a:spLocks noGrp="1"/>
          </p:cNvSpPr>
          <p:nvPr>
            <p:ph type="dt" sz="half" idx="2"/>
          </p:nvPr>
        </p:nvSpPr>
        <p:spPr>
          <a:xfrm>
            <a:off x="9188496" y="6233055"/>
            <a:ext cx="1200000" cy="240000"/>
          </a:xfrm>
          <a:prstGeom prst="rect">
            <a:avLst/>
          </a:prstGeom>
        </p:spPr>
        <p:txBody>
          <a:bodyPr vert="horz" lIns="0" tIns="0" rIns="0" bIns="0" rtlCol="0" anchor="b" anchorCtr="0"/>
          <a:lstStyle>
            <a:lvl1pPr algn="ctr">
              <a:defRPr sz="933">
                <a:solidFill>
                  <a:schemeClr val="bg2"/>
                </a:solidFill>
              </a:defRPr>
            </a:lvl1pPr>
          </a:lstStyle>
          <a:p>
            <a:fld id="{519B61F5-90DB-401B-A64C-D2E08EE0A242}" type="datetime1">
              <a:rPr lang="en-US" smtClean="0">
                <a:solidFill>
                  <a:srgbClr val="7F7F7F"/>
                </a:solidFill>
              </a:rPr>
              <a:pPr/>
              <a:t>5/18/18</a:t>
            </a:fld>
            <a:endParaRPr lang="en-US" dirty="0">
              <a:solidFill>
                <a:srgbClr val="7F7F7F"/>
              </a:solidFill>
            </a:endParaRPr>
          </a:p>
        </p:txBody>
      </p:sp>
      <p:sp>
        <p:nvSpPr>
          <p:cNvPr id="5" name="Platshållare för sidfot 4"/>
          <p:cNvSpPr>
            <a:spLocks noGrp="1"/>
          </p:cNvSpPr>
          <p:nvPr>
            <p:ph type="ftr" sz="quarter" idx="3"/>
          </p:nvPr>
        </p:nvSpPr>
        <p:spPr>
          <a:xfrm>
            <a:off x="4164817" y="6240139"/>
            <a:ext cx="3860800" cy="240000"/>
          </a:xfrm>
          <a:prstGeom prst="rect">
            <a:avLst/>
          </a:prstGeom>
        </p:spPr>
        <p:txBody>
          <a:bodyPr vert="horz" lIns="0" tIns="0" rIns="0" bIns="0" rtlCol="0" anchor="b" anchorCtr="0"/>
          <a:lstStyle>
            <a:lvl1pPr algn="ctr">
              <a:defRPr sz="933">
                <a:solidFill>
                  <a:schemeClr val="bg2"/>
                </a:solidFill>
              </a:defRPr>
            </a:lvl1pPr>
          </a:lstStyle>
          <a:p>
            <a:r>
              <a:rPr lang="en-US" dirty="0">
                <a:solidFill>
                  <a:srgbClr val="7F7F7F"/>
                </a:solidFill>
              </a:rPr>
              <a:t>SANDVIK: Title of presentation</a:t>
            </a:r>
          </a:p>
        </p:txBody>
      </p:sp>
      <p:sp>
        <p:nvSpPr>
          <p:cNvPr id="6" name="Platshållare för bildnummer 5"/>
          <p:cNvSpPr>
            <a:spLocks noGrp="1"/>
          </p:cNvSpPr>
          <p:nvPr>
            <p:ph type="sldNum" sz="quarter" idx="4"/>
          </p:nvPr>
        </p:nvSpPr>
        <p:spPr>
          <a:xfrm>
            <a:off x="473261" y="6239540"/>
            <a:ext cx="1920000" cy="240000"/>
          </a:xfrm>
          <a:prstGeom prst="rect">
            <a:avLst/>
          </a:prstGeom>
        </p:spPr>
        <p:txBody>
          <a:bodyPr vert="horz" lIns="0" tIns="0" rIns="0" bIns="0" rtlCol="0" anchor="b" anchorCtr="0"/>
          <a:lstStyle>
            <a:lvl1pPr algn="l">
              <a:defRPr sz="933">
                <a:solidFill>
                  <a:schemeClr val="bg2"/>
                </a:solidFill>
              </a:defRPr>
            </a:lvl1pPr>
          </a:lstStyle>
          <a:p>
            <a:fld id="{469B62F1-B431-48B6-8270-02431A1685B7}" type="slidenum">
              <a:rPr lang="en-US" smtClean="0">
                <a:solidFill>
                  <a:srgbClr val="7F7F7F"/>
                </a:solidFill>
              </a:rPr>
              <a:pPr/>
              <a:t>‹#›</a:t>
            </a:fld>
            <a:endParaRPr lang="en-US" dirty="0">
              <a:solidFill>
                <a:srgbClr val="7F7F7F"/>
              </a:solidFill>
            </a:endParaRPr>
          </a:p>
        </p:txBody>
      </p:sp>
      <p:pic>
        <p:nvPicPr>
          <p:cNvPr id="13" name="Bildobjekt 12" descr="SAV_Logo_cyan_RGB300.png"/>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10521689" y="6051361"/>
            <a:ext cx="1186491" cy="432000"/>
          </a:xfrm>
          <a:prstGeom prst="rect">
            <a:avLst/>
          </a:prstGeom>
        </p:spPr>
      </p:pic>
    </p:spTree>
    <p:extLst>
      <p:ext uri="{BB962C8B-B14F-4D97-AF65-F5344CB8AC3E}">
        <p14:creationId xmlns:p14="http://schemas.microsoft.com/office/powerpoint/2010/main" val="717435495"/>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 id="2147483975" r:id="rId12"/>
    <p:sldLayoutId id="2147483976" r:id="rId13"/>
    <p:sldLayoutId id="2147483977" r:id="rId14"/>
    <p:sldLayoutId id="2147483978" r:id="rId15"/>
    <p:sldLayoutId id="2147483979" r:id="rId16"/>
    <p:sldLayoutId id="2147483980" r:id="rId17"/>
    <p:sldLayoutId id="2147483981" r:id="rId18"/>
    <p:sldLayoutId id="2147483982" r:id="rId19"/>
    <p:sldLayoutId id="2147483983" r:id="rId20"/>
    <p:sldLayoutId id="2147483984" r:id="rId21"/>
    <p:sldLayoutId id="2147483985" r:id="rId22"/>
    <p:sldLayoutId id="2147483986" r:id="rId23"/>
    <p:sldLayoutId id="2147483987" r:id="rId24"/>
    <p:sldLayoutId id="2147483988" r:id="rId25"/>
    <p:sldLayoutId id="2147483989" r:id="rId26"/>
    <p:sldLayoutId id="2147483990" r:id="rId27"/>
    <p:sldLayoutId id="2147483991" r:id="rId28"/>
    <p:sldLayoutId id="2147483992" r:id="rId29"/>
    <p:sldLayoutId id="2147483993" r:id="rId30"/>
    <p:sldLayoutId id="2147483994" r:id="rId31"/>
  </p:sldLayoutIdLst>
  <p:hf hdr="0" ftr="0" dt="0"/>
  <p:txStyles>
    <p:titleStyle>
      <a:lvl1pPr algn="l" defTabSz="1219170" rtl="0" eaLnBrk="1" latinLnBrk="0" hangingPunct="1">
        <a:lnSpc>
          <a:spcPct val="100000"/>
        </a:lnSpc>
        <a:spcBef>
          <a:spcPct val="0"/>
        </a:spcBef>
        <a:buNone/>
        <a:defRPr sz="3733" kern="1200" cap="all" baseline="0">
          <a:solidFill>
            <a:schemeClr val="tx2"/>
          </a:solidFill>
          <a:latin typeface="+mj-lt"/>
          <a:ea typeface="+mj-ea"/>
          <a:cs typeface="+mj-cs"/>
        </a:defRPr>
      </a:lvl1pPr>
    </p:titleStyle>
    <p:bodyStyle>
      <a:lvl1pPr marL="215995" indent="-215995" algn="l" defTabSz="1219170" rtl="0" eaLnBrk="1" latinLnBrk="0" hangingPunct="1">
        <a:lnSpc>
          <a:spcPct val="100000"/>
        </a:lnSpc>
        <a:spcBef>
          <a:spcPts val="0"/>
        </a:spcBef>
        <a:spcAft>
          <a:spcPts val="933"/>
        </a:spcAft>
        <a:buClr>
          <a:schemeClr val="tx1"/>
        </a:buClr>
        <a:buFont typeface="Arial" panose="020B0604020202020204" pitchFamily="34" charset="0"/>
        <a:buChar char="•"/>
        <a:defRPr sz="2400" kern="1200">
          <a:solidFill>
            <a:schemeClr val="tx1"/>
          </a:solidFill>
          <a:latin typeface="+mn-lt"/>
          <a:ea typeface="+mn-ea"/>
          <a:cs typeface="+mn-cs"/>
        </a:defRPr>
      </a:lvl1pPr>
      <a:lvl2pPr marL="719982" indent="-215995" algn="l" defTabSz="1219170" rtl="0" eaLnBrk="1" latinLnBrk="0" hangingPunct="1">
        <a:lnSpc>
          <a:spcPct val="100000"/>
        </a:lnSpc>
        <a:spcBef>
          <a:spcPts val="0"/>
        </a:spcBef>
        <a:spcAft>
          <a:spcPts val="533"/>
        </a:spcAft>
        <a:buClr>
          <a:schemeClr val="tx1"/>
        </a:buClr>
        <a:buFont typeface="Arial" panose="020B0604020202020204" pitchFamily="34" charset="0"/>
        <a:buChar char="•"/>
        <a:defRPr sz="2133" kern="1200">
          <a:solidFill>
            <a:schemeClr val="tx1"/>
          </a:solidFill>
          <a:latin typeface="+mn-lt"/>
          <a:ea typeface="+mn-ea"/>
          <a:cs typeface="+mn-cs"/>
        </a:defRPr>
      </a:lvl2pPr>
      <a:lvl3pPr marL="1199970" indent="-215995" algn="l" defTabSz="1219170" rtl="0" eaLnBrk="1" latinLnBrk="0" hangingPunct="1">
        <a:lnSpc>
          <a:spcPct val="100000"/>
        </a:lnSpc>
        <a:spcBef>
          <a:spcPts val="0"/>
        </a:spcBef>
        <a:spcAft>
          <a:spcPts val="400"/>
        </a:spcAft>
        <a:buClr>
          <a:schemeClr val="tx1"/>
        </a:buClr>
        <a:buFont typeface="Arial" panose="020B0604020202020204" pitchFamily="34" charset="0"/>
        <a:buChar char="•"/>
        <a:defRPr sz="1867" kern="1200">
          <a:solidFill>
            <a:schemeClr val="tx1"/>
          </a:solidFill>
          <a:latin typeface="+mn-lt"/>
          <a:ea typeface="+mn-ea"/>
          <a:cs typeface="+mn-cs"/>
        </a:defRPr>
      </a:lvl3pPr>
      <a:lvl4pPr marL="1679958" indent="-215995" algn="l" defTabSz="1219170" rtl="0" eaLnBrk="1" latinLnBrk="0" hangingPunct="1">
        <a:lnSpc>
          <a:spcPct val="100000"/>
        </a:lnSpc>
        <a:spcBef>
          <a:spcPts val="0"/>
        </a:spcBef>
        <a:spcAft>
          <a:spcPts val="400"/>
        </a:spcAft>
        <a:buClr>
          <a:schemeClr val="tx1"/>
        </a:buClr>
        <a:buFont typeface="Arial" panose="020B0604020202020204" pitchFamily="34" charset="0"/>
        <a:buChar char="•"/>
        <a:defRPr sz="1600" kern="1200">
          <a:solidFill>
            <a:schemeClr val="tx1"/>
          </a:solidFill>
          <a:latin typeface="+mn-lt"/>
          <a:ea typeface="+mn-ea"/>
          <a:cs typeface="+mn-cs"/>
        </a:defRPr>
      </a:lvl4pPr>
      <a:lvl5pPr marL="2169546" indent="-211195" algn="l" defTabSz="1219170" rtl="0" eaLnBrk="1" latinLnBrk="0" hangingPunct="1">
        <a:lnSpc>
          <a:spcPct val="100000"/>
        </a:lnSpc>
        <a:spcBef>
          <a:spcPts val="0"/>
        </a:spcBef>
        <a:spcAft>
          <a:spcPts val="320"/>
        </a:spcAft>
        <a:buClr>
          <a:schemeClr val="tx1"/>
        </a:buClr>
        <a:buFont typeface="Arial" panose="020B0604020202020204" pitchFamily="34" charset="0"/>
        <a:buChar char="»"/>
        <a:defRPr sz="14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sv-S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F26B43"/>
          </p15:clr>
        </p15:guide>
        <p15:guide id="2" pos="2880">
          <p15:clr>
            <a:srgbClr val="F26B43"/>
          </p15:clr>
        </p15:guide>
        <p15:guide id="4" orient="horz" pos="2788">
          <p15:clr>
            <a:srgbClr val="F26B43"/>
          </p15:clr>
        </p15:guide>
        <p15:guide id="5" orient="horz" pos="894">
          <p15:clr>
            <a:srgbClr val="F26B43"/>
          </p15:clr>
        </p15:guide>
        <p15:guide id="6" pos="226">
          <p15:clr>
            <a:srgbClr val="F26B43"/>
          </p15:clr>
        </p15:guide>
        <p15:guide id="7" pos="5534">
          <p15:clr>
            <a:srgbClr val="F26B43"/>
          </p15:clr>
        </p15:guide>
        <p15:guide id="8" orient="horz" pos="3014">
          <p15:clr>
            <a:srgbClr val="F26B43"/>
          </p15:clr>
        </p15:guide>
        <p15:guide id="9" orient="horz" pos="226">
          <p15:clr>
            <a:srgbClr val="F26B43"/>
          </p15:clr>
        </p15:guide>
        <p15:guide id="10" orient="horz" pos="35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24.jpeg"/></Relationships>
</file>

<file path=ppt/slides/_rels/slide10.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1.emf"/><Relationship Id="rId1" Type="http://schemas.openxmlformats.org/officeDocument/2006/relationships/slideLayout" Target="../slideLayouts/slideLayout100.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0.jpeg"/><Relationship Id="rId3" Type="http://schemas.openxmlformats.org/officeDocument/2006/relationships/image" Target="../media/image61.jpeg"/></Relationships>
</file>

<file path=ppt/slides/_rels/slide12.xml.rels><?xml version="1.0" encoding="UTF-8" standalone="yes"?>
<Relationships xmlns="http://schemas.openxmlformats.org/package/2006/relationships"><Relationship Id="rId3" Type="http://schemas.openxmlformats.org/officeDocument/2006/relationships/image" Target="../media/image63.jpg"/><Relationship Id="rId4" Type="http://schemas.openxmlformats.org/officeDocument/2006/relationships/image" Target="../media/image64.png"/><Relationship Id="rId5" Type="http://schemas.openxmlformats.org/officeDocument/2006/relationships/image" Target="../media/image65.png"/><Relationship Id="rId1" Type="http://schemas.openxmlformats.org/officeDocument/2006/relationships/slideLayout" Target="../slideLayouts/slideLayout1.xml"/><Relationship Id="rId2" Type="http://schemas.openxmlformats.org/officeDocument/2006/relationships/image" Target="../media/image6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3.emf"/><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tiff"/></Relationships>
</file>

<file path=ppt/slides/_rels/slide6.xml.rels><?xml version="1.0" encoding="UTF-8" standalone="yes"?>
<Relationships xmlns="http://schemas.openxmlformats.org/package/2006/relationships"><Relationship Id="rId9" Type="http://schemas.openxmlformats.org/officeDocument/2006/relationships/image" Target="../media/image35.png"/><Relationship Id="rId20" Type="http://schemas.openxmlformats.org/officeDocument/2006/relationships/image" Target="../media/image46.png"/><Relationship Id="rId21" Type="http://schemas.openxmlformats.org/officeDocument/2006/relationships/image" Target="../media/image47.png"/><Relationship Id="rId22" Type="http://schemas.openxmlformats.org/officeDocument/2006/relationships/image" Target="../media/image48.tiff"/><Relationship Id="rId10" Type="http://schemas.openxmlformats.org/officeDocument/2006/relationships/image" Target="../media/image36.png"/><Relationship Id="rId11" Type="http://schemas.openxmlformats.org/officeDocument/2006/relationships/image" Target="../media/image37.png"/><Relationship Id="rId12" Type="http://schemas.openxmlformats.org/officeDocument/2006/relationships/image" Target="../media/image38.png"/><Relationship Id="rId13" Type="http://schemas.openxmlformats.org/officeDocument/2006/relationships/image" Target="../media/image39.png"/><Relationship Id="rId14" Type="http://schemas.openxmlformats.org/officeDocument/2006/relationships/image" Target="../media/image40.png"/><Relationship Id="rId15" Type="http://schemas.openxmlformats.org/officeDocument/2006/relationships/image" Target="../media/image41.png"/><Relationship Id="rId16" Type="http://schemas.openxmlformats.org/officeDocument/2006/relationships/image" Target="../media/image42.png"/><Relationship Id="rId17" Type="http://schemas.openxmlformats.org/officeDocument/2006/relationships/image" Target="../media/image43.png"/><Relationship Id="rId18" Type="http://schemas.openxmlformats.org/officeDocument/2006/relationships/image" Target="../media/image44.png"/><Relationship Id="rId19"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0.jpe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hyperlink" Target="http://www.ideepmon.eu/" TargetMode="External"/><Relationship Id="rId10" Type="http://schemas.openxmlformats.org/officeDocument/2006/relationships/image" Target="../media/image58.tiff"/><Relationship Id="rId1" Type="http://schemas.openxmlformats.org/officeDocument/2006/relationships/slideLayout" Target="../slideLayouts/slideLayout2.xml"/><Relationship Id="rId2"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5360" y="3356992"/>
            <a:ext cx="6264695" cy="2376264"/>
          </a:xfrm>
        </p:spPr>
        <p:txBody>
          <a:bodyPr/>
          <a:lstStyle/>
          <a:p>
            <a:r>
              <a:rPr lang="en-GB" dirty="0"/>
              <a:t/>
            </a:r>
            <a:br>
              <a:rPr lang="en-GB" dirty="0"/>
            </a:br>
            <a:r>
              <a:rPr lang="en-GB" sz="3200" dirty="0"/>
              <a:t>EIT </a:t>
            </a:r>
            <a:r>
              <a:rPr lang="en-GB" sz="3200" dirty="0" err="1" smtClean="0"/>
              <a:t>RawMaterials</a:t>
            </a:r>
            <a:r>
              <a:rPr lang="en-GB" sz="3200" dirty="0" smtClean="0"/>
              <a:t>’</a:t>
            </a:r>
            <a:r>
              <a:rPr lang="en-GB" sz="3200" dirty="0"/>
              <a:t/>
            </a:r>
            <a:br>
              <a:rPr lang="en-GB" sz="3200" dirty="0"/>
            </a:br>
            <a:r>
              <a:rPr lang="en-GB" sz="3200" dirty="0" smtClean="0"/>
              <a:t>contribution to innovations </a:t>
            </a:r>
            <a:br>
              <a:rPr lang="en-GB" sz="3200" dirty="0" smtClean="0"/>
            </a:br>
            <a:r>
              <a:rPr lang="en-GB" sz="3200" dirty="0" smtClean="0"/>
              <a:t>in the European mining sector</a:t>
            </a:r>
            <a:r>
              <a:rPr lang="en-GB" sz="3200" dirty="0"/>
              <a:t/>
            </a:r>
            <a:br>
              <a:rPr lang="en-GB" sz="3200" dirty="0"/>
            </a:br>
            <a:endParaRPr lang="en-GB" sz="2800" dirty="0"/>
          </a:p>
        </p:txBody>
      </p:sp>
      <p:pic>
        <p:nvPicPr>
          <p:cNvPr id="7" name="Picture Placeholder 8"/>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67" r="16667"/>
          <a:stretch>
            <a:fillRect/>
          </a:stretch>
        </p:blipFill>
        <p:spPr/>
      </p:pic>
      <p:sp>
        <p:nvSpPr>
          <p:cNvPr id="2" name="Text Placeholder 1"/>
          <p:cNvSpPr>
            <a:spLocks noGrp="1"/>
          </p:cNvSpPr>
          <p:nvPr>
            <p:ph type="body" sz="quarter" idx="13"/>
          </p:nvPr>
        </p:nvSpPr>
        <p:spPr>
          <a:xfrm>
            <a:off x="7248128" y="6165304"/>
            <a:ext cx="4560507" cy="360040"/>
          </a:xfrm>
        </p:spPr>
        <p:txBody>
          <a:bodyPr/>
          <a:lstStyle/>
          <a:p>
            <a:r>
              <a:rPr lang="en-GB" dirty="0" smtClean="0"/>
              <a:t>European Mining Business Forum I Sofia, Bulgaria I May 2018</a:t>
            </a:r>
            <a:endParaRPr lang="en-GB" dirty="0"/>
          </a:p>
        </p:txBody>
      </p:sp>
    </p:spTree>
    <p:extLst>
      <p:ext uri="{BB962C8B-B14F-4D97-AF65-F5344CB8AC3E}">
        <p14:creationId xmlns:p14="http://schemas.microsoft.com/office/powerpoint/2010/main" val="7074753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MX650 – Rock Vader</a:t>
            </a:r>
          </a:p>
        </p:txBody>
      </p:sp>
      <p:sp>
        <p:nvSpPr>
          <p:cNvPr id="3" name="Subtitle 2"/>
          <p:cNvSpPr>
            <a:spLocks noGrp="1"/>
          </p:cNvSpPr>
          <p:nvPr>
            <p:ph type="subTitle" idx="1"/>
          </p:nvPr>
        </p:nvSpPr>
        <p:spPr/>
        <p:txBody>
          <a:bodyPr/>
          <a:lstStyle/>
          <a:p>
            <a:r>
              <a:rPr lang="en-US" sz="2667" b="1" cap="none" dirty="0"/>
              <a:t>Use of robotics and automation</a:t>
            </a:r>
          </a:p>
          <a:p>
            <a:r>
              <a:rPr lang="en-US" sz="2667" b="1" cap="none" dirty="0"/>
              <a:t>for mineral prospecting and</a:t>
            </a:r>
          </a:p>
          <a:p>
            <a:r>
              <a:rPr lang="en-US" sz="2667" b="1" cap="none" dirty="0"/>
              <a:t>extraction</a:t>
            </a:r>
          </a:p>
        </p:txBody>
      </p:sp>
      <p:sp>
        <p:nvSpPr>
          <p:cNvPr id="8" name="TextBox 7"/>
          <p:cNvSpPr txBox="1"/>
          <p:nvPr/>
        </p:nvSpPr>
        <p:spPr>
          <a:xfrm>
            <a:off x="5089178" y="5836505"/>
            <a:ext cx="6591545" cy="636071"/>
          </a:xfrm>
          <a:prstGeom prst="rect">
            <a:avLst/>
          </a:prstGeom>
        </p:spPr>
        <p:txBody>
          <a:bodyPr vert="horz" lIns="0" tIns="0" rIns="0" bIns="0" rtlCol="0" anchor="t">
            <a:noAutofit/>
          </a:bodyPr>
          <a:lstStyle>
            <a:lvl1pPr>
              <a:lnSpc>
                <a:spcPct val="100000"/>
              </a:lnSpc>
              <a:spcBef>
                <a:spcPct val="0"/>
              </a:spcBef>
              <a:buNone/>
              <a:defRPr sz="2800" cap="all" baseline="0">
                <a:solidFill>
                  <a:schemeClr val="tx2"/>
                </a:solidFill>
                <a:latin typeface="+mj-lt"/>
                <a:ea typeface="+mj-ea"/>
                <a:cs typeface="+mj-cs"/>
              </a:defRPr>
            </a:lvl1pPr>
          </a:lstStyle>
          <a:p>
            <a:pPr algn="r"/>
            <a:r>
              <a:rPr lang="en-US" sz="3733" dirty="0">
                <a:solidFill>
                  <a:prstClr val="black"/>
                </a:solidFill>
              </a:rPr>
              <a:t>RMDS In Detail</a:t>
            </a:r>
          </a:p>
        </p:txBody>
      </p:sp>
      <p:pic>
        <p:nvPicPr>
          <p:cNvPr id="9" name="Picture Placeholder 8"/>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7" name="LOGO"/>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0096" y="560863"/>
            <a:ext cx="2222553" cy="617627"/>
          </a:xfrm>
          <a:prstGeom prst="rect">
            <a:avLst/>
          </a:prstGeom>
        </p:spPr>
      </p:pic>
    </p:spTree>
    <p:extLst>
      <p:ext uri="{BB962C8B-B14F-4D97-AF65-F5344CB8AC3E}">
        <p14:creationId xmlns:p14="http://schemas.microsoft.com/office/powerpoint/2010/main" val="19651702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Education – Virtual Mine</a:t>
            </a:r>
            <a:endParaRPr lang="en-US" dirty="0"/>
          </a:p>
        </p:txBody>
      </p:sp>
      <p:pic>
        <p:nvPicPr>
          <p:cNvPr id="4" name="Obraz 3"/>
          <p:cNvPicPr>
            <a:picLocks noChangeAspect="1"/>
          </p:cNvPicPr>
          <p:nvPr/>
        </p:nvPicPr>
        <p:blipFill rotWithShape="1">
          <a:blip r:embed="rId2" cstate="print">
            <a:extLst>
              <a:ext uri="{28A0092B-C50C-407E-A947-70E740481C1C}">
                <a14:useLocalDpi xmlns:a14="http://schemas.microsoft.com/office/drawing/2010/main" val="0"/>
              </a:ext>
            </a:extLst>
          </a:blip>
          <a:srcRect b="8000"/>
          <a:stretch/>
        </p:blipFill>
        <p:spPr>
          <a:xfrm>
            <a:off x="1487488" y="1196751"/>
            <a:ext cx="3700819" cy="4816048"/>
          </a:xfrm>
          <a:prstGeom prst="rect">
            <a:avLst/>
          </a:prstGeom>
        </p:spPr>
      </p:pic>
      <p:pic>
        <p:nvPicPr>
          <p:cNvPr id="5" name="Obraz 4"/>
          <p:cNvPicPr>
            <a:picLocks noChangeAspect="1"/>
          </p:cNvPicPr>
          <p:nvPr/>
        </p:nvPicPr>
        <p:blipFill rotWithShape="1">
          <a:blip r:embed="rId3" cstate="print">
            <a:extLst>
              <a:ext uri="{28A0092B-C50C-407E-A947-70E740481C1C}">
                <a14:useLocalDpi xmlns:a14="http://schemas.microsoft.com/office/drawing/2010/main" val="0"/>
              </a:ext>
            </a:extLst>
          </a:blip>
          <a:srcRect l="388" t="-4599" r="9051" b="17450"/>
          <a:stretch/>
        </p:blipFill>
        <p:spPr>
          <a:xfrm>
            <a:off x="6110766" y="1848669"/>
            <a:ext cx="4866317" cy="3512211"/>
          </a:xfrm>
          <a:prstGeom prst="rect">
            <a:avLst/>
          </a:prstGeom>
        </p:spPr>
      </p:pic>
    </p:spTree>
    <p:extLst>
      <p:ext uri="{BB962C8B-B14F-4D97-AF65-F5344CB8AC3E}">
        <p14:creationId xmlns:p14="http://schemas.microsoft.com/office/powerpoint/2010/main" val="631811250"/>
      </p:ext>
    </p:ext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3702" y="230897"/>
            <a:ext cx="7920530" cy="432048"/>
          </a:xfrm>
        </p:spPr>
        <p:txBody>
          <a:bodyPr>
            <a:normAutofit fontScale="90000"/>
          </a:bodyPr>
          <a:lstStyle/>
          <a:p>
            <a:r>
              <a:rPr lang="en-US" dirty="0" smtClean="0"/>
              <a:t>Business Creation &amp; Support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225" y="908720"/>
            <a:ext cx="2899811" cy="164322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702" y="2348880"/>
            <a:ext cx="4830858" cy="328498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9160" y="1536080"/>
            <a:ext cx="4978400" cy="16256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3992" y="3381470"/>
            <a:ext cx="5888736" cy="2353056"/>
          </a:xfrm>
          <a:prstGeom prst="rect">
            <a:avLst/>
          </a:prstGeom>
        </p:spPr>
      </p:pic>
    </p:spTree>
    <p:extLst>
      <p:ext uri="{BB962C8B-B14F-4D97-AF65-F5344CB8AC3E}">
        <p14:creationId xmlns:p14="http://schemas.microsoft.com/office/powerpoint/2010/main" val="178559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871864" y="3573016"/>
            <a:ext cx="2664296" cy="368300"/>
          </a:xfrm>
        </p:spPr>
        <p:txBody>
          <a:bodyPr>
            <a:normAutofit lnSpcReduction="10000"/>
          </a:bodyPr>
          <a:lstStyle/>
          <a:p>
            <a:r>
              <a:rPr lang="en-US" dirty="0" err="1" smtClean="0"/>
              <a:t>www.eitrawmaterials.eu</a:t>
            </a:r>
            <a:endParaRPr lang="en-US" dirty="0"/>
          </a:p>
        </p:txBody>
      </p:sp>
    </p:spTree>
    <p:extLst>
      <p:ext uri="{BB962C8B-B14F-4D97-AF65-F5344CB8AC3E}">
        <p14:creationId xmlns:p14="http://schemas.microsoft.com/office/powerpoint/2010/main" val="254200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Donut 25" hidden="1"/>
          <p:cNvSpPr/>
          <p:nvPr/>
        </p:nvSpPr>
        <p:spPr>
          <a:xfrm>
            <a:off x="3041394" y="359734"/>
            <a:ext cx="6109212" cy="6109212"/>
          </a:xfrm>
          <a:prstGeom prst="donut">
            <a:avLst>
              <a:gd name="adj" fmla="val 869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nut 4"/>
          <p:cNvSpPr/>
          <p:nvPr/>
        </p:nvSpPr>
        <p:spPr>
          <a:xfrm>
            <a:off x="2889621" y="207961"/>
            <a:ext cx="6412758" cy="6412758"/>
          </a:xfrm>
          <a:prstGeom prst="donut">
            <a:avLst>
              <a:gd name="adj" fmla="val 15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nut 5"/>
          <p:cNvSpPr/>
          <p:nvPr/>
        </p:nvSpPr>
        <p:spPr>
          <a:xfrm>
            <a:off x="3041394" y="359734"/>
            <a:ext cx="6109212" cy="6109212"/>
          </a:xfrm>
          <a:prstGeom prst="donut">
            <a:avLst>
              <a:gd name="adj" fmla="val 585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444602" y="764704"/>
            <a:ext cx="5332070" cy="5332070"/>
          </a:xfrm>
          <a:prstGeom prst="ellipse">
            <a:avLst/>
          </a:prstGeom>
          <a:solidFill>
            <a:srgbClr val="006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110451" y="-571209"/>
            <a:ext cx="7971098" cy="797109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prstTxWarp prst="textArchUp">
              <a:avLst/>
            </a:prstTxWarp>
          </a:bodyPr>
          <a:lstStyle/>
          <a:p>
            <a:pPr algn="ctr"/>
            <a:r>
              <a:rPr lang="de-DE" sz="2400" dirty="0" smtClean="0"/>
              <a:t>European Union</a:t>
            </a:r>
            <a:endParaRPr lang="en-US" sz="2400" dirty="0"/>
          </a:p>
        </p:txBody>
      </p:sp>
      <p:sp>
        <p:nvSpPr>
          <p:cNvPr id="9" name="Oval 8"/>
          <p:cNvSpPr/>
          <p:nvPr/>
        </p:nvSpPr>
        <p:spPr>
          <a:xfrm>
            <a:off x="1961322" y="-720338"/>
            <a:ext cx="8269356" cy="826935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prstTxWarp prst="textArchDown">
              <a:avLst/>
            </a:prstTxWarp>
          </a:bodyPr>
          <a:lstStyle/>
          <a:p>
            <a:pPr algn="ctr"/>
            <a:r>
              <a:rPr lang="de-DE" sz="2000" dirty="0" smtClean="0"/>
              <a:t>HORIZON 2020</a:t>
            </a:r>
            <a:r>
              <a:rPr lang="de-DE" sz="1600" dirty="0" smtClean="0"/>
              <a:t>*</a:t>
            </a:r>
            <a:endParaRPr lang="en-US" sz="1400" dirty="0"/>
          </a:p>
        </p:txBody>
      </p:sp>
      <p:grpSp>
        <p:nvGrpSpPr>
          <p:cNvPr id="12" name="Group 11" hidden="1"/>
          <p:cNvGrpSpPr/>
          <p:nvPr/>
        </p:nvGrpSpPr>
        <p:grpSpPr>
          <a:xfrm>
            <a:off x="4217062" y="1535642"/>
            <a:ext cx="3750188" cy="3751296"/>
            <a:chOff x="4343797" y="812701"/>
            <a:chExt cx="5368925" cy="5370513"/>
          </a:xfrm>
          <a:solidFill>
            <a:srgbClr val="B8B8B8">
              <a:alpha val="29000"/>
            </a:srgbClr>
          </a:solidFill>
        </p:grpSpPr>
        <p:sp>
          <p:nvSpPr>
            <p:cNvPr id="10" name="Freeform 5"/>
            <p:cNvSpPr>
              <a:spLocks/>
            </p:cNvSpPr>
            <p:nvPr/>
          </p:nvSpPr>
          <p:spPr bwMode="auto">
            <a:xfrm>
              <a:off x="4343797" y="812701"/>
              <a:ext cx="5368925" cy="5370513"/>
            </a:xfrm>
            <a:custGeom>
              <a:avLst/>
              <a:gdLst>
                <a:gd name="T0" fmla="*/ 340 w 681"/>
                <a:gd name="T1" fmla="*/ 0 h 681"/>
                <a:gd name="T2" fmla="*/ 170 w 681"/>
                <a:gd name="T3" fmla="*/ 46 h 681"/>
                <a:gd name="T4" fmla="*/ 180 w 681"/>
                <a:gd name="T5" fmla="*/ 62 h 681"/>
                <a:gd name="T6" fmla="*/ 341 w 681"/>
                <a:gd name="T7" fmla="*/ 18 h 681"/>
                <a:gd name="T8" fmla="*/ 663 w 681"/>
                <a:gd name="T9" fmla="*/ 341 h 681"/>
                <a:gd name="T10" fmla="*/ 341 w 681"/>
                <a:gd name="T11" fmla="*/ 663 h 681"/>
                <a:gd name="T12" fmla="*/ 19 w 681"/>
                <a:gd name="T13" fmla="*/ 341 h 681"/>
                <a:gd name="T14" fmla="*/ 0 w 681"/>
                <a:gd name="T15" fmla="*/ 341 h 681"/>
                <a:gd name="T16" fmla="*/ 340 w 681"/>
                <a:gd name="T17" fmla="*/ 681 h 681"/>
                <a:gd name="T18" fmla="*/ 681 w 681"/>
                <a:gd name="T19" fmla="*/ 341 h 681"/>
                <a:gd name="T20" fmla="*/ 340 w 681"/>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81">
                  <a:moveTo>
                    <a:pt x="340" y="0"/>
                  </a:moveTo>
                  <a:cubicBezTo>
                    <a:pt x="278" y="0"/>
                    <a:pt x="220" y="17"/>
                    <a:pt x="170" y="46"/>
                  </a:cubicBezTo>
                  <a:cubicBezTo>
                    <a:pt x="180" y="62"/>
                    <a:pt x="180" y="62"/>
                    <a:pt x="180" y="62"/>
                  </a:cubicBezTo>
                  <a:cubicBezTo>
                    <a:pt x="227" y="34"/>
                    <a:pt x="282" y="18"/>
                    <a:pt x="341" y="18"/>
                  </a:cubicBezTo>
                  <a:cubicBezTo>
                    <a:pt x="519" y="18"/>
                    <a:pt x="663" y="163"/>
                    <a:pt x="663" y="341"/>
                  </a:cubicBezTo>
                  <a:cubicBezTo>
                    <a:pt x="663" y="518"/>
                    <a:pt x="519" y="663"/>
                    <a:pt x="341" y="663"/>
                  </a:cubicBezTo>
                  <a:cubicBezTo>
                    <a:pt x="163" y="663"/>
                    <a:pt x="19" y="519"/>
                    <a:pt x="19" y="341"/>
                  </a:cubicBezTo>
                  <a:cubicBezTo>
                    <a:pt x="0" y="341"/>
                    <a:pt x="0" y="341"/>
                    <a:pt x="0" y="341"/>
                  </a:cubicBezTo>
                  <a:cubicBezTo>
                    <a:pt x="0" y="529"/>
                    <a:pt x="153" y="681"/>
                    <a:pt x="340" y="681"/>
                  </a:cubicBezTo>
                  <a:cubicBezTo>
                    <a:pt x="528" y="681"/>
                    <a:pt x="681" y="529"/>
                    <a:pt x="681" y="341"/>
                  </a:cubicBezTo>
                  <a:cubicBezTo>
                    <a:pt x="681" y="153"/>
                    <a:pt x="528" y="0"/>
                    <a:pt x="340" y="0"/>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4943872" y="1412776"/>
              <a:ext cx="3886200" cy="4170363"/>
            </a:xfrm>
            <a:custGeom>
              <a:avLst/>
              <a:gdLst>
                <a:gd name="T0" fmla="*/ 264 w 493"/>
                <a:gd name="T1" fmla="*/ 511 h 529"/>
                <a:gd name="T2" fmla="*/ 18 w 493"/>
                <a:gd name="T3" fmla="*/ 265 h 529"/>
                <a:gd name="T4" fmla="*/ 264 w 493"/>
                <a:gd name="T5" fmla="*/ 18 h 529"/>
                <a:gd name="T6" fmla="*/ 478 w 493"/>
                <a:gd name="T7" fmla="*/ 141 h 529"/>
                <a:gd name="T8" fmla="*/ 493 w 493"/>
                <a:gd name="T9" fmla="*/ 132 h 529"/>
                <a:gd name="T10" fmla="*/ 264 w 493"/>
                <a:gd name="T11" fmla="*/ 0 h 529"/>
                <a:gd name="T12" fmla="*/ 0 w 493"/>
                <a:gd name="T13" fmla="*/ 265 h 529"/>
                <a:gd name="T14" fmla="*/ 264 w 493"/>
                <a:gd name="T15" fmla="*/ 529 h 529"/>
                <a:gd name="T16" fmla="*/ 493 w 493"/>
                <a:gd name="T17" fmla="*/ 397 h 529"/>
                <a:gd name="T18" fmla="*/ 478 w 493"/>
                <a:gd name="T19" fmla="*/ 388 h 529"/>
                <a:gd name="T20" fmla="*/ 264 w 493"/>
                <a:gd name="T21" fmla="*/ 51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9">
                  <a:moveTo>
                    <a:pt x="264" y="511"/>
                  </a:moveTo>
                  <a:cubicBezTo>
                    <a:pt x="128" y="511"/>
                    <a:pt x="18" y="401"/>
                    <a:pt x="18" y="265"/>
                  </a:cubicBezTo>
                  <a:cubicBezTo>
                    <a:pt x="18" y="129"/>
                    <a:pt x="128" y="18"/>
                    <a:pt x="264" y="18"/>
                  </a:cubicBezTo>
                  <a:cubicBezTo>
                    <a:pt x="355" y="18"/>
                    <a:pt x="435" y="68"/>
                    <a:pt x="478" y="141"/>
                  </a:cubicBezTo>
                  <a:cubicBezTo>
                    <a:pt x="493" y="132"/>
                    <a:pt x="493" y="132"/>
                    <a:pt x="493" y="132"/>
                  </a:cubicBezTo>
                  <a:cubicBezTo>
                    <a:pt x="448" y="53"/>
                    <a:pt x="362" y="0"/>
                    <a:pt x="264" y="0"/>
                  </a:cubicBezTo>
                  <a:cubicBezTo>
                    <a:pt x="118" y="0"/>
                    <a:pt x="0" y="118"/>
                    <a:pt x="0" y="265"/>
                  </a:cubicBezTo>
                  <a:cubicBezTo>
                    <a:pt x="0" y="411"/>
                    <a:pt x="118" y="529"/>
                    <a:pt x="264" y="529"/>
                  </a:cubicBezTo>
                  <a:cubicBezTo>
                    <a:pt x="362" y="529"/>
                    <a:pt x="448" y="476"/>
                    <a:pt x="493" y="397"/>
                  </a:cubicBezTo>
                  <a:cubicBezTo>
                    <a:pt x="478" y="388"/>
                    <a:pt x="478" y="388"/>
                    <a:pt x="478" y="388"/>
                  </a:cubicBezTo>
                  <a:cubicBezTo>
                    <a:pt x="435" y="461"/>
                    <a:pt x="355" y="511"/>
                    <a:pt x="264" y="51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3" name="The EIT "/>
          <p:cNvSpPr txBox="1"/>
          <p:nvPr/>
        </p:nvSpPr>
        <p:spPr>
          <a:xfrm>
            <a:off x="3478501" y="3111023"/>
            <a:ext cx="1440160" cy="221599"/>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EIT Digital</a:t>
            </a:r>
            <a:endParaRPr lang="it-IT" sz="1600" dirty="0">
              <a:solidFill>
                <a:schemeClr val="bg1"/>
              </a:solidFill>
            </a:endParaRPr>
          </a:p>
        </p:txBody>
      </p:sp>
      <p:sp>
        <p:nvSpPr>
          <p:cNvPr id="14" name="The EIT "/>
          <p:cNvSpPr txBox="1"/>
          <p:nvPr/>
        </p:nvSpPr>
        <p:spPr>
          <a:xfrm>
            <a:off x="4111600" y="2161034"/>
            <a:ext cx="1247832" cy="227113"/>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Climate-KIC</a:t>
            </a:r>
            <a:endParaRPr lang="it-IT" sz="1600" dirty="0">
              <a:solidFill>
                <a:schemeClr val="bg1"/>
              </a:solidFill>
            </a:endParaRPr>
          </a:p>
        </p:txBody>
      </p:sp>
      <p:sp>
        <p:nvSpPr>
          <p:cNvPr id="15" name="The EIT "/>
          <p:cNvSpPr txBox="1"/>
          <p:nvPr/>
        </p:nvSpPr>
        <p:spPr>
          <a:xfrm>
            <a:off x="3503717" y="4161798"/>
            <a:ext cx="1872208" cy="227113"/>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KIC </a:t>
            </a:r>
            <a:r>
              <a:rPr lang="en-GB" dirty="0" smtClean="0">
                <a:solidFill>
                  <a:schemeClr val="bg1"/>
                </a:solidFill>
              </a:rPr>
              <a:t>InnoEnergy</a:t>
            </a:r>
            <a:endParaRPr lang="it-IT" sz="1600" dirty="0">
              <a:solidFill>
                <a:schemeClr val="bg1"/>
              </a:solidFill>
            </a:endParaRPr>
          </a:p>
        </p:txBody>
      </p:sp>
      <p:sp>
        <p:nvSpPr>
          <p:cNvPr id="16" name="The EIT "/>
          <p:cNvSpPr txBox="1"/>
          <p:nvPr/>
        </p:nvSpPr>
        <p:spPr>
          <a:xfrm>
            <a:off x="7239237" y="2681004"/>
            <a:ext cx="1102102" cy="227113"/>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EIT Health</a:t>
            </a:r>
            <a:endParaRPr lang="it-IT" sz="1600" dirty="0">
              <a:solidFill>
                <a:schemeClr val="bg1"/>
              </a:solidFill>
            </a:endParaRPr>
          </a:p>
        </p:txBody>
      </p:sp>
      <p:sp>
        <p:nvSpPr>
          <p:cNvPr id="17" name="The EIT "/>
          <p:cNvSpPr txBox="1"/>
          <p:nvPr/>
        </p:nvSpPr>
        <p:spPr>
          <a:xfrm>
            <a:off x="6161647" y="1971187"/>
            <a:ext cx="1755846" cy="227113"/>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EIT </a:t>
            </a:r>
            <a:r>
              <a:rPr lang="en-GB" dirty="0" smtClean="0">
                <a:solidFill>
                  <a:schemeClr val="bg1"/>
                </a:solidFill>
              </a:rPr>
              <a:t>RawMaterials</a:t>
            </a:r>
            <a:endParaRPr lang="it-IT" sz="1600" dirty="0">
              <a:solidFill>
                <a:schemeClr val="bg1"/>
              </a:solidFill>
            </a:endParaRPr>
          </a:p>
        </p:txBody>
      </p:sp>
      <p:sp>
        <p:nvSpPr>
          <p:cNvPr id="18" name="The EIT "/>
          <p:cNvSpPr txBox="1"/>
          <p:nvPr/>
        </p:nvSpPr>
        <p:spPr>
          <a:xfrm>
            <a:off x="6839793" y="4495255"/>
            <a:ext cx="1232428" cy="221599"/>
          </a:xfrm>
          <a:prstGeom prst="rect">
            <a:avLst/>
          </a:prstGeom>
          <a:noFill/>
        </p:spPr>
        <p:txBody>
          <a:bodyPr wrap="square" lIns="0" tIns="0" rIns="0" bIns="0" rtlCol="0">
            <a:spAutoFit/>
          </a:bodyPr>
          <a:lstStyle/>
          <a:p>
            <a:pPr algn="ctr">
              <a:lnSpc>
                <a:spcPct val="80000"/>
              </a:lnSpc>
            </a:pPr>
            <a:r>
              <a:rPr lang="en-GB" altLang="en-US" dirty="0" smtClean="0">
                <a:solidFill>
                  <a:schemeClr val="bg1"/>
                </a:solidFill>
              </a:rPr>
              <a:t>EIT Alumni</a:t>
            </a:r>
            <a:endParaRPr lang="it-IT" sz="1600" dirty="0">
              <a:solidFill>
                <a:schemeClr val="bg1"/>
              </a:solidFill>
            </a:endParaRPr>
          </a:p>
        </p:txBody>
      </p:sp>
      <p:sp>
        <p:nvSpPr>
          <p:cNvPr id="19" name="The EIT "/>
          <p:cNvSpPr txBox="1"/>
          <p:nvPr/>
        </p:nvSpPr>
        <p:spPr>
          <a:xfrm>
            <a:off x="4877434" y="4900426"/>
            <a:ext cx="2107227" cy="871008"/>
          </a:xfrm>
          <a:prstGeom prst="rect">
            <a:avLst/>
          </a:prstGeom>
          <a:noFill/>
        </p:spPr>
        <p:txBody>
          <a:bodyPr wrap="square" lIns="0" tIns="0" rIns="0" bIns="0" rtlCol="0">
            <a:spAutoFit/>
          </a:bodyPr>
          <a:lstStyle/>
          <a:p>
            <a:pPr algn="ctr">
              <a:lnSpc>
                <a:spcPct val="80000"/>
              </a:lnSpc>
              <a:spcBef>
                <a:spcPts val="1800"/>
              </a:spcBef>
            </a:pPr>
            <a:r>
              <a:rPr lang="en-GB" dirty="0" smtClean="0">
                <a:solidFill>
                  <a:schemeClr val="bg1"/>
                </a:solidFill>
              </a:rPr>
              <a:t>EIT Manufacturing</a:t>
            </a:r>
          </a:p>
          <a:p>
            <a:pPr algn="ctr">
              <a:lnSpc>
                <a:spcPct val="80000"/>
              </a:lnSpc>
              <a:spcBef>
                <a:spcPts val="1800"/>
              </a:spcBef>
            </a:pPr>
            <a:r>
              <a:rPr lang="en-GB" dirty="0" smtClean="0">
                <a:solidFill>
                  <a:schemeClr val="bg1"/>
                </a:solidFill>
              </a:rPr>
              <a:t>EIT Urban Mobility</a:t>
            </a:r>
            <a:br>
              <a:rPr lang="en-GB" dirty="0" smtClean="0">
                <a:solidFill>
                  <a:schemeClr val="bg1"/>
                </a:solidFill>
              </a:rPr>
            </a:br>
            <a:endParaRPr lang="it-IT" sz="1600" dirty="0">
              <a:solidFill>
                <a:schemeClr val="bg1"/>
              </a:solidFill>
            </a:endParaRPr>
          </a:p>
        </p:txBody>
      </p:sp>
      <p:sp>
        <p:nvSpPr>
          <p:cNvPr id="20" name="The EIT "/>
          <p:cNvSpPr txBox="1"/>
          <p:nvPr/>
        </p:nvSpPr>
        <p:spPr>
          <a:xfrm>
            <a:off x="7423633" y="3630125"/>
            <a:ext cx="2014986" cy="227113"/>
          </a:xfrm>
          <a:prstGeom prst="rect">
            <a:avLst/>
          </a:prstGeom>
          <a:noFill/>
        </p:spPr>
        <p:txBody>
          <a:bodyPr wrap="square" lIns="0" tIns="0" rIns="0" bIns="0" rtlCol="0">
            <a:spAutoFit/>
          </a:bodyPr>
          <a:lstStyle/>
          <a:p>
            <a:pPr>
              <a:lnSpc>
                <a:spcPct val="80000"/>
              </a:lnSpc>
              <a:spcBef>
                <a:spcPts val="1800"/>
              </a:spcBef>
            </a:pPr>
            <a:r>
              <a:rPr lang="en-GB" dirty="0" smtClean="0">
                <a:solidFill>
                  <a:schemeClr val="bg1"/>
                </a:solidFill>
              </a:rPr>
              <a:t>EIT Food</a:t>
            </a:r>
            <a:endParaRPr lang="it-IT" sz="1600" dirty="0">
              <a:solidFill>
                <a:schemeClr val="bg1"/>
              </a:solidFill>
            </a:endParaRPr>
          </a:p>
        </p:txBody>
      </p:sp>
      <p:sp>
        <p:nvSpPr>
          <p:cNvPr id="21" name="The EIT "/>
          <p:cNvSpPr txBox="1"/>
          <p:nvPr/>
        </p:nvSpPr>
        <p:spPr>
          <a:xfrm>
            <a:off x="4856080" y="980728"/>
            <a:ext cx="2461338" cy="670312"/>
          </a:xfrm>
          <a:prstGeom prst="rect">
            <a:avLst/>
          </a:prstGeom>
          <a:noFill/>
        </p:spPr>
        <p:txBody>
          <a:bodyPr wrap="square" lIns="0" tIns="0" rIns="0" bIns="0" rtlCol="0">
            <a:spAutoFit/>
          </a:bodyPr>
          <a:lstStyle>
            <a:defPPr>
              <a:defRPr lang="en-US"/>
            </a:defPPr>
            <a:lvl1pPr algn="ctr">
              <a:lnSpc>
                <a:spcPct val="90000"/>
              </a:lnSpc>
              <a:spcBef>
                <a:spcPts val="1800"/>
              </a:spcBef>
              <a:defRPr sz="2000">
                <a:solidFill>
                  <a:schemeClr val="bg1"/>
                </a:solidFill>
              </a:defRPr>
            </a:lvl1pPr>
          </a:lstStyle>
          <a:p>
            <a:pPr>
              <a:lnSpc>
                <a:spcPct val="80000"/>
              </a:lnSpc>
            </a:pPr>
            <a:r>
              <a:rPr lang="en-GB" altLang="en-US" sz="1800" dirty="0"/>
              <a:t>European </a:t>
            </a:r>
            <a:r>
              <a:rPr lang="en-GB" altLang="en-US" sz="1800" dirty="0" smtClean="0"/>
              <a:t/>
            </a:r>
            <a:br>
              <a:rPr lang="en-GB" altLang="en-US" sz="1800" dirty="0" smtClean="0"/>
            </a:br>
            <a:r>
              <a:rPr lang="en-GB" altLang="en-US" sz="1800" dirty="0" smtClean="0"/>
              <a:t>Institute </a:t>
            </a:r>
            <a:r>
              <a:rPr lang="en-GB" sz="1800" dirty="0" smtClean="0"/>
              <a:t>of </a:t>
            </a:r>
            <a:r>
              <a:rPr lang="en-GB" sz="1800" dirty="0"/>
              <a:t>Innovation </a:t>
            </a:r>
            <a:r>
              <a:rPr lang="en-GB" sz="1800" dirty="0" smtClean="0"/>
              <a:t/>
            </a:r>
            <a:br>
              <a:rPr lang="en-GB" sz="1800" dirty="0" smtClean="0"/>
            </a:br>
            <a:r>
              <a:rPr lang="en-GB" sz="1800" dirty="0" smtClean="0"/>
              <a:t>and Technology </a:t>
            </a:r>
            <a:r>
              <a:rPr lang="en-GB" sz="1800" dirty="0"/>
              <a:t>(EIT)</a:t>
            </a:r>
            <a:endParaRPr lang="it-IT" sz="1800" dirty="0"/>
          </a:p>
        </p:txBody>
      </p:sp>
      <p:sp>
        <p:nvSpPr>
          <p:cNvPr id="30" name="The EIT "/>
          <p:cNvSpPr txBox="1"/>
          <p:nvPr/>
        </p:nvSpPr>
        <p:spPr>
          <a:xfrm>
            <a:off x="5352206" y="3068960"/>
            <a:ext cx="1487587" cy="598305"/>
          </a:xfrm>
          <a:prstGeom prst="rect">
            <a:avLst/>
          </a:prstGeom>
          <a:noFill/>
        </p:spPr>
        <p:txBody>
          <a:bodyPr wrap="none" lIns="0" tIns="0" rIns="0" bIns="0" rtlCol="0">
            <a:spAutoFit/>
          </a:bodyPr>
          <a:lstStyle/>
          <a:p>
            <a:pPr algn="ctr">
              <a:lnSpc>
                <a:spcPct val="80000"/>
              </a:lnSpc>
            </a:pPr>
            <a:r>
              <a:rPr lang="en-GB" altLang="en-US" sz="2400" dirty="0" smtClean="0">
                <a:solidFill>
                  <a:schemeClr val="bg1"/>
                </a:solidFill>
              </a:rPr>
              <a:t>EIT</a:t>
            </a:r>
            <a:r>
              <a:rPr lang="en-GB" altLang="en-US" sz="2400" dirty="0">
                <a:solidFill>
                  <a:schemeClr val="bg1"/>
                </a:solidFill>
              </a:rPr>
              <a:t/>
            </a:r>
            <a:br>
              <a:rPr lang="en-GB" altLang="en-US" sz="2400" dirty="0">
                <a:solidFill>
                  <a:schemeClr val="bg1"/>
                </a:solidFill>
              </a:rPr>
            </a:br>
            <a:r>
              <a:rPr lang="en-GB" altLang="en-US" sz="2400" dirty="0" smtClean="0">
                <a:solidFill>
                  <a:schemeClr val="bg1"/>
                </a:solidFill>
              </a:rPr>
              <a:t>Community</a:t>
            </a:r>
            <a:endParaRPr lang="it-IT" sz="2000" dirty="0">
              <a:solidFill>
                <a:schemeClr val="bg1"/>
              </a:solidFill>
            </a:endParaRPr>
          </a:p>
        </p:txBody>
      </p:sp>
      <p:sp>
        <p:nvSpPr>
          <p:cNvPr id="24" name="The EIT "/>
          <p:cNvSpPr txBox="1"/>
          <p:nvPr/>
        </p:nvSpPr>
        <p:spPr>
          <a:xfrm>
            <a:off x="4969676" y="5645992"/>
            <a:ext cx="2014986" cy="151452"/>
          </a:xfrm>
          <a:prstGeom prst="rect">
            <a:avLst/>
          </a:prstGeom>
          <a:noFill/>
        </p:spPr>
        <p:txBody>
          <a:bodyPr wrap="square" lIns="0" tIns="0" rIns="0" bIns="0" rtlCol="0">
            <a:spAutoFit/>
          </a:bodyPr>
          <a:lstStyle/>
          <a:p>
            <a:pPr algn="ctr">
              <a:lnSpc>
                <a:spcPct val="80000"/>
              </a:lnSpc>
              <a:spcBef>
                <a:spcPts val="1800"/>
              </a:spcBef>
            </a:pPr>
            <a:r>
              <a:rPr lang="en-GB" altLang="en-US" sz="1200" dirty="0" smtClean="0">
                <a:solidFill>
                  <a:schemeClr val="bg1"/>
                </a:solidFill>
              </a:rPr>
              <a:t>2018 EIT call</a:t>
            </a:r>
            <a:endParaRPr lang="it-IT" sz="1200" dirty="0">
              <a:solidFill>
                <a:schemeClr val="bg1"/>
              </a:solidFill>
            </a:endParaRPr>
          </a:p>
        </p:txBody>
      </p:sp>
      <p:grpSp>
        <p:nvGrpSpPr>
          <p:cNvPr id="22" name="Group 21"/>
          <p:cNvGrpSpPr>
            <a:grpSpLocks noChangeAspect="1"/>
          </p:cNvGrpSpPr>
          <p:nvPr/>
        </p:nvGrpSpPr>
        <p:grpSpPr>
          <a:xfrm>
            <a:off x="5044171" y="2362200"/>
            <a:ext cx="2103658" cy="2104280"/>
            <a:chOff x="3419476" y="1204913"/>
            <a:chExt cx="5368925" cy="5370513"/>
          </a:xfrm>
          <a:solidFill>
            <a:srgbClr val="B8B8B8">
              <a:alpha val="20000"/>
            </a:srgbClr>
          </a:solidFill>
        </p:grpSpPr>
        <p:sp>
          <p:nvSpPr>
            <p:cNvPr id="27" name="Freeform 5"/>
            <p:cNvSpPr>
              <a:spLocks/>
            </p:cNvSpPr>
            <p:nvPr/>
          </p:nvSpPr>
          <p:spPr bwMode="auto">
            <a:xfrm>
              <a:off x="3419476" y="1204913"/>
              <a:ext cx="5368925" cy="5370513"/>
            </a:xfrm>
            <a:custGeom>
              <a:avLst/>
              <a:gdLst>
                <a:gd name="T0" fmla="*/ 340 w 681"/>
                <a:gd name="T1" fmla="*/ 0 h 681"/>
                <a:gd name="T2" fmla="*/ 170 w 681"/>
                <a:gd name="T3" fmla="*/ 46 h 681"/>
                <a:gd name="T4" fmla="*/ 180 w 681"/>
                <a:gd name="T5" fmla="*/ 62 h 681"/>
                <a:gd name="T6" fmla="*/ 341 w 681"/>
                <a:gd name="T7" fmla="*/ 18 h 681"/>
                <a:gd name="T8" fmla="*/ 663 w 681"/>
                <a:gd name="T9" fmla="*/ 341 h 681"/>
                <a:gd name="T10" fmla="*/ 341 w 681"/>
                <a:gd name="T11" fmla="*/ 663 h 681"/>
                <a:gd name="T12" fmla="*/ 19 w 681"/>
                <a:gd name="T13" fmla="*/ 341 h 681"/>
                <a:gd name="T14" fmla="*/ 0 w 681"/>
                <a:gd name="T15" fmla="*/ 341 h 681"/>
                <a:gd name="T16" fmla="*/ 340 w 681"/>
                <a:gd name="T17" fmla="*/ 681 h 681"/>
                <a:gd name="T18" fmla="*/ 681 w 681"/>
                <a:gd name="T19" fmla="*/ 341 h 681"/>
                <a:gd name="T20" fmla="*/ 340 w 681"/>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81">
                  <a:moveTo>
                    <a:pt x="340" y="0"/>
                  </a:moveTo>
                  <a:cubicBezTo>
                    <a:pt x="278" y="0"/>
                    <a:pt x="220" y="17"/>
                    <a:pt x="170" y="46"/>
                  </a:cubicBezTo>
                  <a:cubicBezTo>
                    <a:pt x="180" y="62"/>
                    <a:pt x="180" y="62"/>
                    <a:pt x="180" y="62"/>
                  </a:cubicBezTo>
                  <a:cubicBezTo>
                    <a:pt x="227" y="34"/>
                    <a:pt x="282" y="18"/>
                    <a:pt x="341" y="18"/>
                  </a:cubicBezTo>
                  <a:cubicBezTo>
                    <a:pt x="519" y="18"/>
                    <a:pt x="663" y="163"/>
                    <a:pt x="663" y="341"/>
                  </a:cubicBezTo>
                  <a:cubicBezTo>
                    <a:pt x="663" y="518"/>
                    <a:pt x="519" y="663"/>
                    <a:pt x="341" y="663"/>
                  </a:cubicBezTo>
                  <a:cubicBezTo>
                    <a:pt x="163" y="663"/>
                    <a:pt x="19" y="519"/>
                    <a:pt x="19" y="341"/>
                  </a:cubicBezTo>
                  <a:cubicBezTo>
                    <a:pt x="0" y="341"/>
                    <a:pt x="0" y="341"/>
                    <a:pt x="0" y="341"/>
                  </a:cubicBezTo>
                  <a:cubicBezTo>
                    <a:pt x="0" y="529"/>
                    <a:pt x="153" y="681"/>
                    <a:pt x="340" y="681"/>
                  </a:cubicBezTo>
                  <a:cubicBezTo>
                    <a:pt x="528" y="681"/>
                    <a:pt x="681" y="529"/>
                    <a:pt x="681" y="341"/>
                  </a:cubicBezTo>
                  <a:cubicBezTo>
                    <a:pt x="681" y="153"/>
                    <a:pt x="528" y="0"/>
                    <a:pt x="340" y="0"/>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p:cNvSpPr>
              <a:spLocks/>
            </p:cNvSpPr>
            <p:nvPr/>
          </p:nvSpPr>
          <p:spPr bwMode="auto">
            <a:xfrm>
              <a:off x="4019551" y="1804988"/>
              <a:ext cx="3886200" cy="4170363"/>
            </a:xfrm>
            <a:custGeom>
              <a:avLst/>
              <a:gdLst>
                <a:gd name="T0" fmla="*/ 264 w 493"/>
                <a:gd name="T1" fmla="*/ 511 h 529"/>
                <a:gd name="T2" fmla="*/ 18 w 493"/>
                <a:gd name="T3" fmla="*/ 265 h 529"/>
                <a:gd name="T4" fmla="*/ 264 w 493"/>
                <a:gd name="T5" fmla="*/ 18 h 529"/>
                <a:gd name="T6" fmla="*/ 478 w 493"/>
                <a:gd name="T7" fmla="*/ 141 h 529"/>
                <a:gd name="T8" fmla="*/ 493 w 493"/>
                <a:gd name="T9" fmla="*/ 132 h 529"/>
                <a:gd name="T10" fmla="*/ 264 w 493"/>
                <a:gd name="T11" fmla="*/ 0 h 529"/>
                <a:gd name="T12" fmla="*/ 0 w 493"/>
                <a:gd name="T13" fmla="*/ 265 h 529"/>
                <a:gd name="T14" fmla="*/ 264 w 493"/>
                <a:gd name="T15" fmla="*/ 529 h 529"/>
                <a:gd name="T16" fmla="*/ 493 w 493"/>
                <a:gd name="T17" fmla="*/ 397 h 529"/>
                <a:gd name="T18" fmla="*/ 478 w 493"/>
                <a:gd name="T19" fmla="*/ 388 h 529"/>
                <a:gd name="T20" fmla="*/ 264 w 493"/>
                <a:gd name="T21" fmla="*/ 51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9">
                  <a:moveTo>
                    <a:pt x="264" y="511"/>
                  </a:moveTo>
                  <a:cubicBezTo>
                    <a:pt x="128" y="511"/>
                    <a:pt x="18" y="401"/>
                    <a:pt x="18" y="265"/>
                  </a:cubicBezTo>
                  <a:cubicBezTo>
                    <a:pt x="18" y="129"/>
                    <a:pt x="128" y="18"/>
                    <a:pt x="264" y="18"/>
                  </a:cubicBezTo>
                  <a:cubicBezTo>
                    <a:pt x="355" y="18"/>
                    <a:pt x="435" y="68"/>
                    <a:pt x="478" y="141"/>
                  </a:cubicBezTo>
                  <a:cubicBezTo>
                    <a:pt x="493" y="132"/>
                    <a:pt x="493" y="132"/>
                    <a:pt x="493" y="132"/>
                  </a:cubicBezTo>
                  <a:cubicBezTo>
                    <a:pt x="448" y="53"/>
                    <a:pt x="362" y="0"/>
                    <a:pt x="264" y="0"/>
                  </a:cubicBezTo>
                  <a:cubicBezTo>
                    <a:pt x="118" y="0"/>
                    <a:pt x="0" y="118"/>
                    <a:pt x="0" y="265"/>
                  </a:cubicBezTo>
                  <a:cubicBezTo>
                    <a:pt x="0" y="411"/>
                    <a:pt x="118" y="529"/>
                    <a:pt x="264" y="529"/>
                  </a:cubicBezTo>
                  <a:cubicBezTo>
                    <a:pt x="362" y="529"/>
                    <a:pt x="448" y="476"/>
                    <a:pt x="493" y="397"/>
                  </a:cubicBezTo>
                  <a:cubicBezTo>
                    <a:pt x="478" y="388"/>
                    <a:pt x="478" y="388"/>
                    <a:pt x="478" y="388"/>
                  </a:cubicBezTo>
                  <a:cubicBezTo>
                    <a:pt x="435" y="461"/>
                    <a:pt x="355" y="511"/>
                    <a:pt x="264" y="51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1" name="Rectangle 30"/>
          <p:cNvSpPr/>
          <p:nvPr/>
        </p:nvSpPr>
        <p:spPr>
          <a:xfrm>
            <a:off x="7608168" y="6308725"/>
            <a:ext cx="3959945" cy="184666"/>
          </a:xfrm>
          <a:prstGeom prst="rect">
            <a:avLst/>
          </a:prstGeom>
        </p:spPr>
        <p:txBody>
          <a:bodyPr wrap="square" lIns="0" tIns="0" rIns="0" bIns="0">
            <a:spAutoFit/>
          </a:bodyPr>
          <a:lstStyle/>
          <a:p>
            <a:pPr algn="r"/>
            <a:r>
              <a:rPr lang="en-US" sz="1200" dirty="0" smtClean="0">
                <a:solidFill>
                  <a:schemeClr val="bg1"/>
                </a:solidFill>
              </a:rPr>
              <a:t>* The </a:t>
            </a:r>
            <a:r>
              <a:rPr lang="en-US" sz="1200" dirty="0">
                <a:solidFill>
                  <a:schemeClr val="bg1"/>
                </a:solidFill>
              </a:rPr>
              <a:t>EU Framework Program </a:t>
            </a:r>
            <a:r>
              <a:rPr lang="en-US" sz="1200" dirty="0" smtClean="0">
                <a:solidFill>
                  <a:schemeClr val="bg1"/>
                </a:solidFill>
              </a:rPr>
              <a:t>for </a:t>
            </a:r>
            <a:r>
              <a:rPr lang="en-US" sz="1200" dirty="0">
                <a:solidFill>
                  <a:schemeClr val="bg1"/>
                </a:solidFill>
              </a:rPr>
              <a:t>Research and Innovation</a:t>
            </a:r>
          </a:p>
        </p:txBody>
      </p:sp>
    </p:spTree>
    <p:extLst>
      <p:ext uri="{BB962C8B-B14F-4D97-AF65-F5344CB8AC3E}">
        <p14:creationId xmlns:p14="http://schemas.microsoft.com/office/powerpoint/2010/main" val="1266181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p:cNvPicPr>
            <a:picLocks noGrp="1" noChangeAspect="1"/>
          </p:cNvPicPr>
          <p:nvPr>
            <p:ph type="pic" sz="quarter" idx="15"/>
          </p:nvPr>
        </p:nvPicPr>
        <p:blipFill>
          <a:blip r:embed="rId3" cstate="hqprint">
            <a:extLst>
              <a:ext uri="{28A0092B-C50C-407E-A947-70E740481C1C}">
                <a14:useLocalDpi xmlns:a14="http://schemas.microsoft.com/office/drawing/2010/main"/>
              </a:ext>
            </a:extLst>
          </a:blip>
          <a:srcRect/>
          <a:stretch>
            <a:fillRect/>
          </a:stretch>
        </p:blipFill>
        <p:spPr/>
      </p:pic>
      <p:sp>
        <p:nvSpPr>
          <p:cNvPr id="11" name="Text Placeholder 10"/>
          <p:cNvSpPr>
            <a:spLocks noGrp="1"/>
          </p:cNvSpPr>
          <p:nvPr>
            <p:ph type="body" sz="quarter" idx="17"/>
          </p:nvPr>
        </p:nvSpPr>
        <p:spPr/>
        <p:txBody>
          <a:bodyPr>
            <a:normAutofit/>
          </a:bodyPr>
          <a:lstStyle/>
          <a:p>
            <a:pPr>
              <a:buClr>
                <a:schemeClr val="bg2"/>
              </a:buClr>
              <a:buFont typeface="Wingdings" charset="2"/>
              <a:buChar char="§"/>
            </a:pPr>
            <a:r>
              <a:rPr lang="en-GB" altLang="en-US" sz="2200" dirty="0"/>
              <a:t>Bridging the “valley of death”</a:t>
            </a:r>
          </a:p>
          <a:p>
            <a:pPr>
              <a:buClr>
                <a:schemeClr val="bg2"/>
              </a:buClr>
              <a:buFont typeface="Wingdings" charset="2"/>
              <a:buChar char="§"/>
            </a:pPr>
            <a:r>
              <a:rPr lang="en-US" sz="2200" dirty="0"/>
              <a:t>Market introduction of production and processes</a:t>
            </a:r>
          </a:p>
          <a:p>
            <a:pPr>
              <a:buClr>
                <a:schemeClr val="bg2"/>
              </a:buClr>
              <a:buFont typeface="Wingdings" charset="2"/>
              <a:buChar char="§"/>
            </a:pPr>
            <a:r>
              <a:rPr lang="en-GB" altLang="en-US" sz="2200" dirty="0"/>
              <a:t>Educate entrepreneurs</a:t>
            </a:r>
            <a:endParaRPr lang="it-IT" sz="2200" dirty="0"/>
          </a:p>
        </p:txBody>
      </p:sp>
      <p:sp>
        <p:nvSpPr>
          <p:cNvPr id="2" name="Title 1"/>
          <p:cNvSpPr>
            <a:spLocks noGrp="1"/>
          </p:cNvSpPr>
          <p:nvPr>
            <p:ph type="title"/>
          </p:nvPr>
        </p:nvSpPr>
        <p:spPr>
          <a:xfrm>
            <a:off x="623396" y="541719"/>
            <a:ext cx="9793084" cy="432048"/>
          </a:xfrm>
        </p:spPr>
        <p:txBody>
          <a:bodyPr>
            <a:normAutofit fontScale="90000"/>
          </a:bodyPr>
          <a:lstStyle/>
          <a:p>
            <a:r>
              <a:rPr lang="en-GB" dirty="0" smtClean="0"/>
              <a:t>Knowledge and </a:t>
            </a:r>
            <a:r>
              <a:rPr lang="en-GB" dirty="0"/>
              <a:t>I</a:t>
            </a:r>
            <a:r>
              <a:rPr lang="en-GB" dirty="0" smtClean="0"/>
              <a:t>nnovation Communities</a:t>
            </a:r>
            <a:r>
              <a:rPr lang="en-US" dirty="0" smtClean="0"/>
              <a:t>· </a:t>
            </a:r>
            <a:r>
              <a:rPr lang="nl-BE" b="1" dirty="0" smtClean="0">
                <a:solidFill>
                  <a:schemeClr val="bg1">
                    <a:lumMod val="50000"/>
                  </a:schemeClr>
                </a:solidFill>
              </a:rPr>
              <a:t>What is the purpose? </a:t>
            </a:r>
            <a:endParaRPr lang="nl-BE" b="1" dirty="0">
              <a:solidFill>
                <a:schemeClr val="bg1">
                  <a:lumMod val="50000"/>
                </a:schemeClr>
              </a:solidFill>
            </a:endParaRPr>
          </a:p>
        </p:txBody>
      </p:sp>
      <p:pic>
        <p:nvPicPr>
          <p:cNvPr id="27" name="LOGO WHITE"/>
          <p:cNvPicPr>
            <a:picLocks noChangeAspect="1"/>
          </p:cNvPicPr>
          <p:nvPr/>
        </p:nvPicPr>
        <p:blipFill>
          <a:blip r:embed="rId4"/>
          <a:stretch>
            <a:fillRect/>
          </a:stretch>
        </p:blipFill>
        <p:spPr>
          <a:xfrm>
            <a:off x="335361" y="6012985"/>
            <a:ext cx="2113052" cy="591483"/>
          </a:xfrm>
          <a:prstGeom prst="rect">
            <a:avLst/>
          </a:prstGeom>
        </p:spPr>
      </p:pic>
      <p:grpSp>
        <p:nvGrpSpPr>
          <p:cNvPr id="3" name="Group 2"/>
          <p:cNvGrpSpPr/>
          <p:nvPr/>
        </p:nvGrpSpPr>
        <p:grpSpPr>
          <a:xfrm>
            <a:off x="606140" y="2338780"/>
            <a:ext cx="6929724" cy="3826524"/>
            <a:chOff x="606139" y="2338780"/>
            <a:chExt cx="5639385" cy="3826524"/>
          </a:xfrm>
        </p:grpSpPr>
        <p:grpSp>
          <p:nvGrpSpPr>
            <p:cNvPr id="10" name="Group 9"/>
            <p:cNvGrpSpPr/>
            <p:nvPr/>
          </p:nvGrpSpPr>
          <p:grpSpPr>
            <a:xfrm>
              <a:off x="606139" y="2338780"/>
              <a:ext cx="5639385" cy="3826524"/>
              <a:chOff x="1824524" y="1543327"/>
              <a:chExt cx="7519180" cy="5102033"/>
            </a:xfrm>
          </p:grpSpPr>
          <p:sp>
            <p:nvSpPr>
              <p:cNvPr id="24" name="TextBox 23"/>
              <p:cNvSpPr txBox="1"/>
              <p:nvPr/>
            </p:nvSpPr>
            <p:spPr>
              <a:xfrm>
                <a:off x="1847528" y="4232522"/>
                <a:ext cx="3449548" cy="936104"/>
              </a:xfrm>
              <a:custGeom>
                <a:avLst/>
                <a:gdLst>
                  <a:gd name="connsiteX0" fmla="*/ 0 w 3449548"/>
                  <a:gd name="connsiteY0" fmla="*/ 0 h 936104"/>
                  <a:gd name="connsiteX1" fmla="*/ 2001223 w 3449548"/>
                  <a:gd name="connsiteY1" fmla="*/ 0 h 936104"/>
                  <a:gd name="connsiteX2" fmla="*/ 3449548 w 3449548"/>
                  <a:gd name="connsiteY2" fmla="*/ 936104 h 936104"/>
                  <a:gd name="connsiteX3" fmla="*/ 0 w 3449548"/>
                  <a:gd name="connsiteY3" fmla="*/ 936104 h 936104"/>
                </a:gdLst>
                <a:ahLst/>
                <a:cxnLst>
                  <a:cxn ang="0">
                    <a:pos x="connsiteX0" y="connsiteY0"/>
                  </a:cxn>
                  <a:cxn ang="0">
                    <a:pos x="connsiteX1" y="connsiteY1"/>
                  </a:cxn>
                  <a:cxn ang="0">
                    <a:pos x="connsiteX2" y="connsiteY2"/>
                  </a:cxn>
                  <a:cxn ang="0">
                    <a:pos x="connsiteX3" y="connsiteY3"/>
                  </a:cxn>
                </a:cxnLst>
                <a:rect l="l" t="t" r="r" b="b"/>
                <a:pathLst>
                  <a:path w="3449548" h="936104">
                    <a:moveTo>
                      <a:pt x="0" y="0"/>
                    </a:moveTo>
                    <a:lnTo>
                      <a:pt x="2001223" y="0"/>
                    </a:lnTo>
                    <a:lnTo>
                      <a:pt x="3449548" y="936104"/>
                    </a:lnTo>
                    <a:lnTo>
                      <a:pt x="0" y="936104"/>
                    </a:lnTo>
                    <a:close/>
                  </a:path>
                </a:pathLst>
              </a:custGeom>
              <a:solidFill>
                <a:srgbClr val="CD154F">
                  <a:alpha val="77000"/>
                </a:srgbClr>
              </a:solidFill>
            </p:spPr>
            <p:txBody>
              <a:bodyPr wrap="square" lIns="180000" tIns="72000" rIns="180000" bIns="144000" rtlCol="0" anchor="b">
                <a:noAutofit/>
              </a:bodyPr>
              <a:lstStyle/>
              <a:p>
                <a:pPr>
                  <a:lnSpc>
                    <a:spcPct val="85000"/>
                  </a:lnSpc>
                </a:pPr>
                <a:r>
                  <a:rPr lang="it-IT" sz="1600" dirty="0">
                    <a:solidFill>
                      <a:schemeClr val="bg1"/>
                    </a:solidFill>
                  </a:rPr>
                  <a:t>Public Funding</a:t>
                </a:r>
              </a:p>
              <a:p>
                <a:pPr>
                  <a:lnSpc>
                    <a:spcPct val="85000"/>
                  </a:lnSpc>
                </a:pPr>
                <a:r>
                  <a:rPr lang="it-IT" sz="1600" dirty="0">
                    <a:solidFill>
                      <a:schemeClr val="bg1"/>
                    </a:solidFill>
                  </a:rPr>
                  <a:t>(H2020, national)</a:t>
                </a:r>
                <a:endParaRPr lang="it-IT" sz="1400" dirty="0">
                  <a:solidFill>
                    <a:schemeClr val="bg1"/>
                  </a:solidFill>
                </a:endParaRPr>
              </a:p>
            </p:txBody>
          </p:sp>
          <p:sp>
            <p:nvSpPr>
              <p:cNvPr id="23" name="TextBox 22"/>
              <p:cNvSpPr txBox="1"/>
              <p:nvPr/>
            </p:nvSpPr>
            <p:spPr>
              <a:xfrm>
                <a:off x="5959466" y="2987013"/>
                <a:ext cx="3375357" cy="2181613"/>
              </a:xfrm>
              <a:custGeom>
                <a:avLst/>
                <a:gdLst>
                  <a:gd name="connsiteX0" fmla="*/ 3375357 w 3375357"/>
                  <a:gd name="connsiteY0" fmla="*/ 0 h 2181613"/>
                  <a:gd name="connsiteX1" fmla="*/ 3375357 w 3375357"/>
                  <a:gd name="connsiteY1" fmla="*/ 2181613 h 2181613"/>
                  <a:gd name="connsiteX2" fmla="*/ 0 w 3375357"/>
                  <a:gd name="connsiteY2" fmla="*/ 2181613 h 2181613"/>
                </a:gdLst>
                <a:ahLst/>
                <a:cxnLst>
                  <a:cxn ang="0">
                    <a:pos x="connsiteX0" y="connsiteY0"/>
                  </a:cxn>
                  <a:cxn ang="0">
                    <a:pos x="connsiteX1" y="connsiteY1"/>
                  </a:cxn>
                  <a:cxn ang="0">
                    <a:pos x="connsiteX2" y="connsiteY2"/>
                  </a:cxn>
                </a:cxnLst>
                <a:rect l="l" t="t" r="r" b="b"/>
                <a:pathLst>
                  <a:path w="3375357" h="2181613">
                    <a:moveTo>
                      <a:pt x="3375357" y="0"/>
                    </a:moveTo>
                    <a:lnTo>
                      <a:pt x="3375357" y="2181613"/>
                    </a:lnTo>
                    <a:lnTo>
                      <a:pt x="0" y="2181613"/>
                    </a:lnTo>
                    <a:close/>
                  </a:path>
                </a:pathLst>
              </a:custGeom>
              <a:solidFill>
                <a:srgbClr val="00662F">
                  <a:alpha val="77000"/>
                </a:srgbClr>
              </a:solidFill>
            </p:spPr>
            <p:txBody>
              <a:bodyPr wrap="square" lIns="180000" tIns="72000" rIns="180000" bIns="144000" rtlCol="0" anchor="b">
                <a:noAutofit/>
              </a:bodyPr>
              <a:lstStyle/>
              <a:p>
                <a:pPr algn="r">
                  <a:lnSpc>
                    <a:spcPct val="85000"/>
                  </a:lnSpc>
                </a:pPr>
                <a:r>
                  <a:rPr lang="en-GB" altLang="en-US" sz="1600" dirty="0">
                    <a:solidFill>
                      <a:schemeClr val="bg1"/>
                    </a:solidFill>
                  </a:rPr>
                  <a:t>Market Funding</a:t>
                </a:r>
              </a:p>
              <a:p>
                <a:pPr algn="r">
                  <a:lnSpc>
                    <a:spcPct val="85000"/>
                  </a:lnSpc>
                </a:pPr>
                <a:r>
                  <a:rPr lang="en-GB" sz="1600" dirty="0">
                    <a:solidFill>
                      <a:schemeClr val="bg1"/>
                    </a:solidFill>
                  </a:rPr>
                  <a:t>(VC, companies, …)</a:t>
                </a:r>
                <a:endParaRPr lang="it-IT" sz="1400" dirty="0">
                  <a:solidFill>
                    <a:schemeClr val="bg1"/>
                  </a:solidFill>
                </a:endParaRPr>
              </a:p>
            </p:txBody>
          </p:sp>
          <p:sp>
            <p:nvSpPr>
              <p:cNvPr id="16" name="The EIT "/>
              <p:cNvSpPr txBox="1">
                <a:spLocks/>
              </p:cNvSpPr>
              <p:nvPr/>
            </p:nvSpPr>
            <p:spPr>
              <a:xfrm>
                <a:off x="7369140" y="5251206"/>
                <a:ext cx="1974564" cy="628948"/>
              </a:xfrm>
              <a:prstGeom prst="homePlate">
                <a:avLst/>
              </a:prstGeom>
              <a:solidFill>
                <a:schemeClr val="tx1"/>
              </a:solidFill>
              <a:ln>
                <a:solidFill>
                  <a:schemeClr val="bg1"/>
                </a:solidFill>
              </a:ln>
            </p:spPr>
            <p:txBody>
              <a:bodyPr wrap="none" lIns="108000" tIns="108000" rIns="108000" bIns="108000" rtlCol="0" anchor="ctr">
                <a:noAutofit/>
              </a:bodyPr>
              <a:lstStyle/>
              <a:p>
                <a:pPr algn="ctr"/>
                <a:r>
                  <a:rPr lang="en-GB" altLang="en-US" sz="1600" dirty="0">
                    <a:solidFill>
                      <a:schemeClr val="bg1"/>
                    </a:solidFill>
                  </a:rPr>
                  <a:t>Sales</a:t>
                </a:r>
                <a:endParaRPr lang="it-IT" sz="1400" dirty="0">
                  <a:solidFill>
                    <a:schemeClr val="bg1"/>
                  </a:solidFill>
                </a:endParaRPr>
              </a:p>
            </p:txBody>
          </p:sp>
          <p:grpSp>
            <p:nvGrpSpPr>
              <p:cNvPr id="5" name="Group 4"/>
              <p:cNvGrpSpPr/>
              <p:nvPr/>
            </p:nvGrpSpPr>
            <p:grpSpPr>
              <a:xfrm>
                <a:off x="4179947" y="4206270"/>
                <a:ext cx="2896651" cy="962356"/>
                <a:chOff x="4179947" y="4206270"/>
                <a:chExt cx="2896651" cy="962356"/>
              </a:xfrm>
            </p:grpSpPr>
            <p:sp>
              <p:nvSpPr>
                <p:cNvPr id="22" name="Freeform 21"/>
                <p:cNvSpPr/>
                <p:nvPr/>
              </p:nvSpPr>
              <p:spPr>
                <a:xfrm>
                  <a:off x="4179947" y="4232522"/>
                  <a:ext cx="2896651" cy="936104"/>
                </a:xfrm>
                <a:custGeom>
                  <a:avLst/>
                  <a:gdLst>
                    <a:gd name="connsiteX0" fmla="*/ 0 w 2896651"/>
                    <a:gd name="connsiteY0" fmla="*/ 0 h 936104"/>
                    <a:gd name="connsiteX1" fmla="*/ 2896651 w 2896651"/>
                    <a:gd name="connsiteY1" fmla="*/ 0 h 936104"/>
                    <a:gd name="connsiteX2" fmla="*/ 1448325 w 2896651"/>
                    <a:gd name="connsiteY2" fmla="*/ 936104 h 936104"/>
                  </a:gdLst>
                  <a:ahLst/>
                  <a:cxnLst>
                    <a:cxn ang="0">
                      <a:pos x="connsiteX0" y="connsiteY0"/>
                    </a:cxn>
                    <a:cxn ang="0">
                      <a:pos x="connsiteX1" y="connsiteY1"/>
                    </a:cxn>
                    <a:cxn ang="0">
                      <a:pos x="connsiteX2" y="connsiteY2"/>
                    </a:cxn>
                  </a:cxnLst>
                  <a:rect l="l" t="t" r="r" b="b"/>
                  <a:pathLst>
                    <a:path w="2896651" h="936104">
                      <a:moveTo>
                        <a:pt x="0" y="0"/>
                      </a:moveTo>
                      <a:lnTo>
                        <a:pt x="2896651" y="0"/>
                      </a:lnTo>
                      <a:lnTo>
                        <a:pt x="1448325" y="936104"/>
                      </a:lnTo>
                      <a:close/>
                    </a:path>
                  </a:pathLst>
                </a:custGeom>
                <a:solidFill>
                  <a:schemeClr val="accent4">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6" name="The EIT "/>
                <p:cNvSpPr txBox="1"/>
                <p:nvPr/>
              </p:nvSpPr>
              <p:spPr>
                <a:xfrm>
                  <a:off x="4647924" y="4206270"/>
                  <a:ext cx="1960694" cy="864096"/>
                </a:xfrm>
                <a:prstGeom prst="rect">
                  <a:avLst/>
                </a:prstGeom>
                <a:noFill/>
              </p:spPr>
              <p:txBody>
                <a:bodyPr wrap="square" lIns="180000" tIns="72000" rIns="180000" bIns="144000" rtlCol="0" anchor="ctr">
                  <a:noAutofit/>
                </a:bodyPr>
                <a:lstStyle>
                  <a:defPPr>
                    <a:defRPr lang="en-US"/>
                  </a:defPPr>
                  <a:lvl1pPr>
                    <a:defRPr sz="2000">
                      <a:solidFill>
                        <a:schemeClr val="bg1"/>
                      </a:solidFill>
                    </a:defRPr>
                  </a:lvl1pPr>
                </a:lstStyle>
                <a:p>
                  <a:pPr algn="ctr">
                    <a:lnSpc>
                      <a:spcPct val="85000"/>
                    </a:lnSpc>
                  </a:pPr>
                  <a:r>
                    <a:rPr lang="it-IT" sz="1600" dirty="0"/>
                    <a:t>Exploitation</a:t>
                  </a:r>
                </a:p>
                <a:p>
                  <a:pPr algn="ctr">
                    <a:lnSpc>
                      <a:spcPct val="85000"/>
                    </a:lnSpc>
                  </a:pPr>
                  <a:r>
                    <a:rPr lang="it-IT" sz="1600" dirty="0"/>
                    <a:t>of R&amp;D</a:t>
                  </a:r>
                </a:p>
              </p:txBody>
            </p:sp>
          </p:grpSp>
          <p:grpSp>
            <p:nvGrpSpPr>
              <p:cNvPr id="4" name="Group 3"/>
              <p:cNvGrpSpPr/>
              <p:nvPr/>
            </p:nvGrpSpPr>
            <p:grpSpPr>
              <a:xfrm>
                <a:off x="3042809" y="1543327"/>
                <a:ext cx="5100526" cy="5102033"/>
                <a:chOff x="3042809" y="1543327"/>
                <a:chExt cx="5100526" cy="5102033"/>
              </a:xfrm>
            </p:grpSpPr>
            <p:sp>
              <p:nvSpPr>
                <p:cNvPr id="19" name="Circular Arrow 18"/>
                <p:cNvSpPr/>
                <p:nvPr/>
              </p:nvSpPr>
              <p:spPr>
                <a:xfrm rot="314615">
                  <a:off x="3889306" y="2390075"/>
                  <a:ext cx="3407530" cy="3408538"/>
                </a:xfrm>
                <a:prstGeom prst="circularArrow">
                  <a:avLst>
                    <a:gd name="adj1" fmla="val 2235"/>
                    <a:gd name="adj2" fmla="val 373329"/>
                    <a:gd name="adj3" fmla="val 20457680"/>
                    <a:gd name="adj4" fmla="val 11163070"/>
                    <a:gd name="adj5" fmla="val 493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sp>
              <p:nvSpPr>
                <p:cNvPr id="20" name="R&amp;T"/>
                <p:cNvSpPr/>
                <p:nvPr/>
              </p:nvSpPr>
              <p:spPr>
                <a:xfrm>
                  <a:off x="3042809" y="1543327"/>
                  <a:ext cx="5100526" cy="510203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none" lIns="0" tIns="0" rIns="0" bIns="0" numCol="1" rtlCol="0" anchor="b" anchorCtr="0">
                  <a:prstTxWarp prst="textArchUp">
                    <a:avLst/>
                  </a:prstTxWarp>
                </a:bodyPr>
                <a:lstStyle/>
                <a:p>
                  <a:pPr algn="ctr">
                    <a:lnSpc>
                      <a:spcPct val="80000"/>
                    </a:lnSpc>
                  </a:pPr>
                  <a:r>
                    <a:rPr lang="en-US" altLang="en-US" sz="1600" dirty="0">
                      <a:solidFill>
                        <a:schemeClr val="tx1"/>
                      </a:solidFill>
                    </a:rPr>
                    <a:t>KICs bridge the   ͈valley of death  ̎</a:t>
                  </a:r>
                </a:p>
              </p:txBody>
            </p:sp>
            <p:sp>
              <p:nvSpPr>
                <p:cNvPr id="25" name="Down Arrow 24"/>
                <p:cNvSpPr/>
                <p:nvPr/>
              </p:nvSpPr>
              <p:spPr>
                <a:xfrm rot="10800000">
                  <a:off x="5356073" y="3284983"/>
                  <a:ext cx="544393" cy="947537"/>
                </a:xfrm>
                <a:prstGeom prst="downArrow">
                  <a:avLst>
                    <a:gd name="adj1" fmla="val 50000"/>
                    <a:gd name="adj2" fmla="val 73062"/>
                  </a:avLst>
                </a:prstGeom>
                <a:solidFill>
                  <a:schemeClr val="accent4">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p:txBody>
            </p:sp>
          </p:grpSp>
          <p:sp>
            <p:nvSpPr>
              <p:cNvPr id="15" name="The EIT "/>
              <p:cNvSpPr txBox="1">
                <a:spLocks/>
              </p:cNvSpPr>
              <p:nvPr/>
            </p:nvSpPr>
            <p:spPr>
              <a:xfrm>
                <a:off x="6072998" y="5251206"/>
                <a:ext cx="1579099" cy="628948"/>
              </a:xfrm>
              <a:prstGeom prst="homePlate">
                <a:avLst/>
              </a:prstGeom>
              <a:solidFill>
                <a:schemeClr val="tx1"/>
              </a:solidFill>
              <a:ln>
                <a:solidFill>
                  <a:schemeClr val="bg1"/>
                </a:solidFill>
              </a:ln>
            </p:spPr>
            <p:txBody>
              <a:bodyPr wrap="none" lIns="108000" tIns="108000" rIns="108000" bIns="108000" rtlCol="0" anchor="ctr">
                <a:noAutofit/>
              </a:bodyPr>
              <a:lstStyle/>
              <a:p>
                <a:pPr algn="ctr"/>
                <a:r>
                  <a:rPr lang="en-GB" altLang="en-US" sz="1600" dirty="0">
                    <a:solidFill>
                      <a:schemeClr val="bg1"/>
                    </a:solidFill>
                  </a:rPr>
                  <a:t>Pilot</a:t>
                </a:r>
                <a:endParaRPr lang="it-IT" sz="1400" dirty="0">
                  <a:solidFill>
                    <a:schemeClr val="bg1"/>
                  </a:solidFill>
                </a:endParaRPr>
              </a:p>
            </p:txBody>
          </p:sp>
          <p:sp>
            <p:nvSpPr>
              <p:cNvPr id="14" name="The EIT "/>
              <p:cNvSpPr txBox="1">
                <a:spLocks/>
              </p:cNvSpPr>
              <p:nvPr/>
            </p:nvSpPr>
            <p:spPr>
              <a:xfrm>
                <a:off x="4632836" y="5251206"/>
                <a:ext cx="1748173" cy="628948"/>
              </a:xfrm>
              <a:prstGeom prst="homePlate">
                <a:avLst/>
              </a:prstGeom>
              <a:solidFill>
                <a:schemeClr val="tx1"/>
              </a:solidFill>
              <a:ln>
                <a:solidFill>
                  <a:schemeClr val="bg1"/>
                </a:solidFill>
              </a:ln>
            </p:spPr>
            <p:txBody>
              <a:bodyPr wrap="none" lIns="108000" tIns="108000" rIns="108000" bIns="108000" rtlCol="0" anchor="ctr">
                <a:noAutofit/>
              </a:bodyPr>
              <a:lstStyle/>
              <a:p>
                <a:pPr algn="ctr"/>
                <a:r>
                  <a:rPr lang="en-GB" altLang="en-US" sz="1600" dirty="0">
                    <a:solidFill>
                      <a:schemeClr val="bg1"/>
                    </a:solidFill>
                  </a:rPr>
                  <a:t>Mature</a:t>
                </a:r>
                <a:endParaRPr lang="it-IT" sz="1400" dirty="0">
                  <a:solidFill>
                    <a:schemeClr val="bg1"/>
                  </a:solidFill>
                </a:endParaRPr>
              </a:p>
            </p:txBody>
          </p:sp>
          <p:sp>
            <p:nvSpPr>
              <p:cNvPr id="13" name="The EIT "/>
              <p:cNvSpPr txBox="1">
                <a:spLocks/>
              </p:cNvSpPr>
              <p:nvPr/>
            </p:nvSpPr>
            <p:spPr>
              <a:xfrm>
                <a:off x="3120668" y="5251206"/>
                <a:ext cx="1851576" cy="628948"/>
              </a:xfrm>
              <a:prstGeom prst="homePlate">
                <a:avLst/>
              </a:prstGeom>
              <a:solidFill>
                <a:schemeClr val="tx1"/>
              </a:solidFill>
              <a:ln>
                <a:solidFill>
                  <a:schemeClr val="bg1"/>
                </a:solidFill>
              </a:ln>
            </p:spPr>
            <p:txBody>
              <a:bodyPr wrap="none" lIns="108000" tIns="108000" rIns="108000" bIns="108000" rtlCol="0" anchor="ctr">
                <a:noAutofit/>
              </a:bodyPr>
              <a:lstStyle/>
              <a:p>
                <a:pPr algn="ctr"/>
                <a:r>
                  <a:rPr lang="en-GB" altLang="en-US" sz="1600" dirty="0">
                    <a:solidFill>
                      <a:schemeClr val="bg1"/>
                    </a:solidFill>
                  </a:rPr>
                  <a:t>Explore</a:t>
                </a:r>
                <a:endParaRPr lang="it-IT" sz="1400" dirty="0">
                  <a:solidFill>
                    <a:schemeClr val="bg1"/>
                  </a:solidFill>
                </a:endParaRPr>
              </a:p>
            </p:txBody>
          </p:sp>
          <p:sp>
            <p:nvSpPr>
              <p:cNvPr id="7" name="The EIT "/>
              <p:cNvSpPr txBox="1">
                <a:spLocks/>
              </p:cNvSpPr>
              <p:nvPr/>
            </p:nvSpPr>
            <p:spPr>
              <a:xfrm>
                <a:off x="1824524" y="5251206"/>
                <a:ext cx="1593192" cy="628948"/>
              </a:xfrm>
              <a:prstGeom prst="homePlate">
                <a:avLst/>
              </a:prstGeom>
              <a:solidFill>
                <a:schemeClr val="tx1"/>
              </a:solidFill>
              <a:ln>
                <a:solidFill>
                  <a:schemeClr val="bg1"/>
                </a:solidFill>
              </a:ln>
            </p:spPr>
            <p:txBody>
              <a:bodyPr wrap="none" lIns="108000" tIns="108000" rIns="108000" bIns="108000" rtlCol="0" anchor="ctr">
                <a:noAutofit/>
              </a:bodyPr>
              <a:lstStyle/>
              <a:p>
                <a:pPr algn="ctr"/>
                <a:r>
                  <a:rPr lang="en-GB" altLang="en-US" sz="1600" dirty="0">
                    <a:solidFill>
                      <a:schemeClr val="bg1"/>
                    </a:solidFill>
                  </a:rPr>
                  <a:t>Idea</a:t>
                </a:r>
                <a:endParaRPr lang="it-IT" sz="1400" dirty="0">
                  <a:solidFill>
                    <a:schemeClr val="bg1"/>
                  </a:solidFill>
                </a:endParaRPr>
              </a:p>
            </p:txBody>
          </p:sp>
        </p:grpSp>
        <p:sp>
          <p:nvSpPr>
            <p:cNvPr id="21" name="TextBox 20"/>
            <p:cNvSpPr txBox="1">
              <a:spLocks noChangeAspect="1"/>
            </p:cNvSpPr>
            <p:nvPr/>
          </p:nvSpPr>
          <p:spPr>
            <a:xfrm flipH="1">
              <a:off x="623390" y="3429000"/>
              <a:ext cx="1472666" cy="864740"/>
            </a:xfrm>
            <a:custGeom>
              <a:avLst/>
              <a:gdLst>
                <a:gd name="connsiteX0" fmla="*/ 3375357 w 3375357"/>
                <a:gd name="connsiteY0" fmla="*/ 0 h 2181613"/>
                <a:gd name="connsiteX1" fmla="*/ 3375357 w 3375357"/>
                <a:gd name="connsiteY1" fmla="*/ 2181613 h 2181613"/>
                <a:gd name="connsiteX2" fmla="*/ 0 w 3375357"/>
                <a:gd name="connsiteY2" fmla="*/ 2181613 h 2181613"/>
              </a:gdLst>
              <a:ahLst/>
              <a:cxnLst>
                <a:cxn ang="0">
                  <a:pos x="connsiteX0" y="connsiteY0"/>
                </a:cxn>
                <a:cxn ang="0">
                  <a:pos x="connsiteX1" y="connsiteY1"/>
                </a:cxn>
                <a:cxn ang="0">
                  <a:pos x="connsiteX2" y="connsiteY2"/>
                </a:cxn>
              </a:cxnLst>
              <a:rect l="l" t="t" r="r" b="b"/>
              <a:pathLst>
                <a:path w="3375357" h="2181613">
                  <a:moveTo>
                    <a:pt x="3375357" y="0"/>
                  </a:moveTo>
                  <a:lnTo>
                    <a:pt x="3375357" y="2181613"/>
                  </a:lnTo>
                  <a:lnTo>
                    <a:pt x="0" y="2181613"/>
                  </a:lnTo>
                  <a:close/>
                </a:path>
              </a:pathLst>
            </a:custGeom>
            <a:solidFill>
              <a:srgbClr val="CD154F">
                <a:alpha val="77000"/>
              </a:srgbClr>
            </a:solidFill>
          </p:spPr>
          <p:txBody>
            <a:bodyPr wrap="square" lIns="180000" tIns="72000" rIns="180000" bIns="36000" rtlCol="0" anchor="b">
              <a:noAutofit/>
            </a:bodyPr>
            <a:lstStyle/>
            <a:p>
              <a:pPr algn="r">
                <a:lnSpc>
                  <a:spcPct val="85000"/>
                </a:lnSpc>
              </a:pPr>
              <a:r>
                <a:rPr lang="en-GB" altLang="en-US" sz="1600" dirty="0">
                  <a:solidFill>
                    <a:schemeClr val="bg1"/>
                  </a:solidFill>
                </a:rPr>
                <a:t>Market Funding</a:t>
              </a:r>
            </a:p>
            <a:p>
              <a:pPr>
                <a:lnSpc>
                  <a:spcPct val="85000"/>
                </a:lnSpc>
              </a:pPr>
              <a:endParaRPr lang="en-GB" sz="1600" dirty="0">
                <a:solidFill>
                  <a:schemeClr val="bg1"/>
                </a:solidFill>
              </a:endParaRPr>
            </a:p>
            <a:p>
              <a:pPr>
                <a:lnSpc>
                  <a:spcPct val="85000"/>
                </a:lnSpc>
              </a:pPr>
              <a:endParaRPr lang="en-GB" sz="1600" dirty="0">
                <a:solidFill>
                  <a:schemeClr val="bg1"/>
                </a:solidFill>
              </a:endParaRPr>
            </a:p>
            <a:p>
              <a:pPr>
                <a:lnSpc>
                  <a:spcPct val="85000"/>
                </a:lnSpc>
              </a:pPr>
              <a:endParaRPr lang="en-GB" sz="1600" dirty="0">
                <a:solidFill>
                  <a:schemeClr val="bg1"/>
                </a:solidFill>
              </a:endParaRPr>
            </a:p>
            <a:p>
              <a:pPr>
                <a:lnSpc>
                  <a:spcPct val="85000"/>
                </a:lnSpc>
              </a:pPr>
              <a:endParaRPr lang="en-GB" sz="1600" dirty="0">
                <a:solidFill>
                  <a:schemeClr val="bg1"/>
                </a:solidFill>
              </a:endParaRPr>
            </a:p>
            <a:p>
              <a:pPr>
                <a:lnSpc>
                  <a:spcPct val="85000"/>
                </a:lnSpc>
              </a:pPr>
              <a:r>
                <a:rPr lang="en-GB" sz="1600" dirty="0">
                  <a:solidFill>
                    <a:schemeClr val="bg1"/>
                  </a:solidFill>
                </a:rPr>
                <a:t>Academic</a:t>
              </a:r>
            </a:p>
            <a:p>
              <a:pPr>
                <a:lnSpc>
                  <a:spcPct val="85000"/>
                </a:lnSpc>
              </a:pPr>
              <a:r>
                <a:rPr lang="en-GB" sz="1600" dirty="0">
                  <a:solidFill>
                    <a:schemeClr val="bg1"/>
                  </a:solidFill>
                </a:rPr>
                <a:t>research</a:t>
              </a:r>
              <a:endParaRPr lang="it-IT" sz="1400" dirty="0">
                <a:solidFill>
                  <a:schemeClr val="bg1"/>
                </a:solidFill>
              </a:endParaRPr>
            </a:p>
          </p:txBody>
        </p:sp>
      </p:grpSp>
    </p:spTree>
    <p:extLst>
      <p:ext uri="{BB962C8B-B14F-4D97-AF65-F5344CB8AC3E}">
        <p14:creationId xmlns:p14="http://schemas.microsoft.com/office/powerpoint/2010/main" val="115822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623395" y="1412776"/>
            <a:ext cx="6984774" cy="2585447"/>
          </a:xfrm>
        </p:spPr>
        <p:txBody>
          <a:bodyPr>
            <a:normAutofit fontScale="92500" lnSpcReduction="10000"/>
          </a:bodyPr>
          <a:lstStyle/>
          <a:p>
            <a:pPr>
              <a:buFont typeface="Arial" charset="0"/>
              <a:buChar char="•"/>
            </a:pPr>
            <a:r>
              <a:rPr lang="en-US" sz="2200" dirty="0"/>
              <a:t>A company formed by </a:t>
            </a:r>
            <a:r>
              <a:rPr lang="en-US" sz="2200" b="1" dirty="0" smtClean="0"/>
              <a:t>∼120 </a:t>
            </a:r>
            <a:r>
              <a:rPr lang="en-US" sz="2200" b="1" dirty="0"/>
              <a:t>European </a:t>
            </a:r>
            <a:r>
              <a:rPr lang="en-US" sz="2200" b="1" dirty="0" smtClean="0"/>
              <a:t>Partners </a:t>
            </a:r>
            <a:r>
              <a:rPr lang="en-US" sz="2200" dirty="0" smtClean="0"/>
              <a:t/>
            </a:r>
            <a:br>
              <a:rPr lang="en-US" sz="2200" dirty="0" smtClean="0"/>
            </a:br>
            <a:r>
              <a:rPr lang="en-US" sz="2200" dirty="0" smtClean="0"/>
              <a:t>from metal and mineral sectors</a:t>
            </a:r>
            <a:endParaRPr lang="en-US" sz="2200" dirty="0"/>
          </a:p>
          <a:p>
            <a:pPr>
              <a:buFont typeface="Arial" charset="0"/>
              <a:buChar char="•"/>
            </a:pPr>
            <a:r>
              <a:rPr lang="en-US" sz="2200" dirty="0"/>
              <a:t>Financially supported by the European Union </a:t>
            </a:r>
            <a:r>
              <a:rPr lang="en-US" sz="2200" dirty="0" smtClean="0"/>
              <a:t/>
            </a:r>
            <a:br>
              <a:rPr lang="en-US" sz="2200" dirty="0" smtClean="0"/>
            </a:br>
            <a:r>
              <a:rPr lang="en-US" sz="2200" dirty="0" smtClean="0"/>
              <a:t>(2018 </a:t>
            </a:r>
            <a:r>
              <a:rPr lang="en-US" sz="2200" dirty="0"/>
              <a:t>ca </a:t>
            </a:r>
            <a:r>
              <a:rPr lang="en-US" sz="2200" dirty="0" smtClean="0"/>
              <a:t>EUR 55 M, </a:t>
            </a:r>
            <a:r>
              <a:rPr lang="en-US" sz="2200" b="1" dirty="0" smtClean="0"/>
              <a:t>EUR 400 M </a:t>
            </a:r>
            <a:r>
              <a:rPr lang="en-US" sz="2200" b="1" dirty="0"/>
              <a:t>over </a:t>
            </a:r>
            <a:r>
              <a:rPr lang="en-US" sz="2200" b="1" dirty="0" smtClean="0"/>
              <a:t>7 years</a:t>
            </a:r>
            <a:r>
              <a:rPr lang="en-US" sz="2200" dirty="0" smtClean="0"/>
              <a:t>)</a:t>
            </a:r>
            <a:endParaRPr lang="en-US" sz="2200" dirty="0"/>
          </a:p>
          <a:p>
            <a:pPr>
              <a:buFont typeface="Arial" charset="0"/>
              <a:buChar char="•"/>
            </a:pPr>
            <a:r>
              <a:rPr lang="en-US" sz="2200" dirty="0"/>
              <a:t>Focus is the </a:t>
            </a:r>
            <a:r>
              <a:rPr lang="en-US" sz="2200" b="1" dirty="0"/>
              <a:t>whole raw </a:t>
            </a:r>
            <a:r>
              <a:rPr lang="en-US" sz="2200" b="1" dirty="0" smtClean="0"/>
              <a:t>materials </a:t>
            </a:r>
            <a:r>
              <a:rPr lang="en-US" sz="2200" b="1" dirty="0"/>
              <a:t>value chain</a:t>
            </a:r>
            <a:r>
              <a:rPr lang="en-US" sz="2200" dirty="0"/>
              <a:t>: </a:t>
            </a:r>
            <a:r>
              <a:rPr lang="en-US" sz="2200" dirty="0" smtClean="0"/>
              <a:t/>
            </a:r>
            <a:br>
              <a:rPr lang="en-US" sz="2200" dirty="0" smtClean="0"/>
            </a:br>
            <a:r>
              <a:rPr lang="en-US" sz="2200" dirty="0" smtClean="0"/>
              <a:t>From </a:t>
            </a:r>
            <a:r>
              <a:rPr lang="en-US" sz="2200" dirty="0"/>
              <a:t>exploration to mining, and from </a:t>
            </a:r>
            <a:r>
              <a:rPr lang="en-US" sz="2200" dirty="0" smtClean="0"/>
              <a:t/>
            </a:r>
            <a:br>
              <a:rPr lang="en-US" sz="2200" dirty="0" smtClean="0"/>
            </a:br>
            <a:r>
              <a:rPr lang="en-US" sz="2200" dirty="0" smtClean="0"/>
              <a:t>processing </a:t>
            </a:r>
            <a:r>
              <a:rPr lang="en-US" sz="2200" dirty="0"/>
              <a:t>to recycling, substitution and </a:t>
            </a:r>
            <a:r>
              <a:rPr lang="en-US" sz="2200" dirty="0" smtClean="0"/>
              <a:t>eco-design</a:t>
            </a:r>
            <a:endParaRPr lang="en-US" sz="1200" dirty="0"/>
          </a:p>
          <a:p>
            <a:pPr marL="0" indent="0">
              <a:buNone/>
            </a:pPr>
            <a:r>
              <a:rPr lang="en-US" sz="1200" dirty="0"/>
              <a:t> </a:t>
            </a:r>
            <a:r>
              <a:rPr lang="en-US" sz="1200" dirty="0" smtClean="0"/>
              <a:t>          </a:t>
            </a:r>
            <a:endParaRPr lang="en-US" dirty="0"/>
          </a:p>
        </p:txBody>
      </p:sp>
      <p:sp>
        <p:nvSpPr>
          <p:cNvPr id="4" name="Title 3"/>
          <p:cNvSpPr>
            <a:spLocks noGrp="1"/>
          </p:cNvSpPr>
          <p:nvPr>
            <p:ph type="title"/>
          </p:nvPr>
        </p:nvSpPr>
        <p:spPr/>
        <p:txBody>
          <a:bodyPr>
            <a:normAutofit fontScale="90000"/>
          </a:bodyPr>
          <a:lstStyle/>
          <a:p>
            <a:r>
              <a:rPr lang="en-US" dirty="0"/>
              <a:t>What is EIT </a:t>
            </a:r>
            <a:r>
              <a:rPr lang="en-US" dirty="0" err="1"/>
              <a:t>RawMaterials</a:t>
            </a:r>
            <a:r>
              <a:rPr lang="en-US" dirty="0"/>
              <a:t>?</a:t>
            </a:r>
          </a:p>
        </p:txBody>
      </p:sp>
      <p:grpSp>
        <p:nvGrpSpPr>
          <p:cNvPr id="13" name="Group 12"/>
          <p:cNvGrpSpPr/>
          <p:nvPr/>
        </p:nvGrpSpPr>
        <p:grpSpPr>
          <a:xfrm>
            <a:off x="7455887" y="-1467544"/>
            <a:ext cx="4976817" cy="4968552"/>
            <a:chOff x="7464152" y="-1899588"/>
            <a:chExt cx="4905872" cy="4897726"/>
          </a:xfrm>
        </p:grpSpPr>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64152" y="-1899588"/>
              <a:ext cx="4905872" cy="4897726"/>
            </a:xfrm>
            <a:prstGeom prst="ellipse">
              <a:avLst/>
            </a:prstGeom>
          </p:spPr>
        </p:pic>
        <p:sp>
          <p:nvSpPr>
            <p:cNvPr id="7" name="Donut 6"/>
            <p:cNvSpPr/>
            <p:nvPr/>
          </p:nvSpPr>
          <p:spPr>
            <a:xfrm>
              <a:off x="7464152" y="-1899588"/>
              <a:ext cx="4905872" cy="4897726"/>
            </a:xfrm>
            <a:prstGeom prst="donut">
              <a:avLst>
                <a:gd name="adj" fmla="val 5370"/>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333333"/>
                </a:solidFill>
              </a:endParaRPr>
            </a:p>
          </p:txBody>
        </p:sp>
      </p:grpSp>
      <p:sp>
        <p:nvSpPr>
          <p:cNvPr id="2" name="TextBox 1"/>
          <p:cNvSpPr txBox="1"/>
          <p:nvPr/>
        </p:nvSpPr>
        <p:spPr>
          <a:xfrm>
            <a:off x="2207568" y="3998224"/>
            <a:ext cx="7632848" cy="2123658"/>
          </a:xfrm>
          <a:prstGeom prst="rect">
            <a:avLst/>
          </a:prstGeom>
          <a:noFill/>
          <a:ln>
            <a:solidFill>
              <a:schemeClr val="tx2"/>
            </a:solidFill>
          </a:ln>
        </p:spPr>
        <p:txBody>
          <a:bodyPr wrap="square" rtlCol="0">
            <a:spAutoFit/>
          </a:bodyPr>
          <a:lstStyle/>
          <a:p>
            <a:r>
              <a:rPr lang="en-US" sz="2200" b="1" dirty="0">
                <a:solidFill>
                  <a:schemeClr val="tx2"/>
                </a:solidFill>
              </a:rPr>
              <a:t>EIT </a:t>
            </a:r>
            <a:r>
              <a:rPr lang="en-US" sz="2200" b="1" dirty="0" err="1">
                <a:solidFill>
                  <a:schemeClr val="tx2"/>
                </a:solidFill>
              </a:rPr>
              <a:t>RawMaterials</a:t>
            </a:r>
            <a:r>
              <a:rPr lang="en-US" sz="2200" b="1" dirty="0">
                <a:solidFill>
                  <a:schemeClr val="tx2"/>
                </a:solidFill>
              </a:rPr>
              <a:t> </a:t>
            </a:r>
            <a:r>
              <a:rPr lang="en-US" sz="2200" dirty="0">
                <a:solidFill>
                  <a:schemeClr val="tx2"/>
                </a:solidFill>
              </a:rPr>
              <a:t>vision is to develop raw materials into a strategic strength for Europe by boosting competitiveness, growth and the attractiveness of its raw material </a:t>
            </a:r>
            <a:r>
              <a:rPr lang="en-US" sz="2200" dirty="0" smtClean="0">
                <a:solidFill>
                  <a:schemeClr val="tx2"/>
                </a:solidFill>
              </a:rPr>
              <a:t>sector </a:t>
            </a:r>
            <a:r>
              <a:rPr lang="en-US" sz="2200" dirty="0">
                <a:solidFill>
                  <a:schemeClr val="tx2"/>
                </a:solidFill>
              </a:rPr>
              <a:t>via </a:t>
            </a:r>
            <a:endParaRPr lang="en-US" sz="2200" dirty="0" smtClean="0">
              <a:solidFill>
                <a:schemeClr val="tx2"/>
              </a:solidFill>
            </a:endParaRPr>
          </a:p>
          <a:p>
            <a:pPr marL="342900" indent="-342900">
              <a:buFont typeface="Arial" charset="0"/>
              <a:buChar char="•"/>
            </a:pPr>
            <a:r>
              <a:rPr lang="en-US" sz="2200" dirty="0" smtClean="0">
                <a:solidFill>
                  <a:schemeClr val="tx2"/>
                </a:solidFill>
              </a:rPr>
              <a:t>radical innovation</a:t>
            </a:r>
          </a:p>
          <a:p>
            <a:pPr marL="342900" indent="-342900">
              <a:buFont typeface="Arial" charset="0"/>
              <a:buChar char="•"/>
            </a:pPr>
            <a:r>
              <a:rPr lang="en-US" sz="2200" dirty="0" smtClean="0">
                <a:solidFill>
                  <a:schemeClr val="tx2"/>
                </a:solidFill>
              </a:rPr>
              <a:t>new </a:t>
            </a:r>
            <a:r>
              <a:rPr lang="en-US" sz="2200" dirty="0">
                <a:solidFill>
                  <a:schemeClr val="tx2"/>
                </a:solidFill>
              </a:rPr>
              <a:t>education </a:t>
            </a:r>
            <a:r>
              <a:rPr lang="en-US" sz="2200" dirty="0" smtClean="0">
                <a:solidFill>
                  <a:schemeClr val="tx2"/>
                </a:solidFill>
              </a:rPr>
              <a:t>approaches</a:t>
            </a:r>
          </a:p>
          <a:p>
            <a:pPr marL="342900" indent="-342900">
              <a:buFont typeface="Arial" charset="0"/>
              <a:buChar char="•"/>
            </a:pPr>
            <a:r>
              <a:rPr lang="en-US" sz="2200" dirty="0" smtClean="0">
                <a:solidFill>
                  <a:schemeClr val="tx2"/>
                </a:solidFill>
              </a:rPr>
              <a:t>guided entrepreneurship</a:t>
            </a:r>
            <a:endParaRPr lang="en-US" sz="2200" dirty="0">
              <a:solidFill>
                <a:schemeClr val="tx2"/>
              </a:solidFill>
            </a:endParaRPr>
          </a:p>
        </p:txBody>
      </p:sp>
    </p:spTree>
    <p:extLst>
      <p:ext uri="{BB962C8B-B14F-4D97-AF65-F5344CB8AC3E}">
        <p14:creationId xmlns:p14="http://schemas.microsoft.com/office/powerpoint/2010/main" val="168250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20"/>
          </p:nvPr>
        </p:nvPicPr>
        <p:blipFill>
          <a:blip r:embed="rId2"/>
          <a:srcRect/>
          <a:stretch>
            <a:fillRect/>
          </a:stretch>
        </p:blipFill>
        <p:spPr>
          <a:xfrm>
            <a:off x="839416" y="9748"/>
            <a:ext cx="10848528" cy="6102297"/>
          </a:xfrm>
          <a:prstGeom prst="rect">
            <a:avLst/>
          </a:prstGeom>
        </p:spPr>
      </p:pic>
      <p:sp>
        <p:nvSpPr>
          <p:cNvPr id="4" name="TextBox 3"/>
          <p:cNvSpPr txBox="1"/>
          <p:nvPr/>
        </p:nvSpPr>
        <p:spPr>
          <a:xfrm>
            <a:off x="191344" y="332656"/>
            <a:ext cx="4968552" cy="523220"/>
          </a:xfrm>
          <a:prstGeom prst="rect">
            <a:avLst/>
          </a:prstGeom>
          <a:noFill/>
        </p:spPr>
        <p:txBody>
          <a:bodyPr wrap="square" rtlCol="0">
            <a:spAutoFit/>
          </a:bodyPr>
          <a:lstStyle/>
          <a:p>
            <a:r>
              <a:rPr lang="en-US" sz="2800" dirty="0" smtClean="0">
                <a:solidFill>
                  <a:schemeClr val="bg2"/>
                </a:solidFill>
              </a:rPr>
              <a:t>EIT </a:t>
            </a:r>
            <a:r>
              <a:rPr lang="en-US" sz="2800" dirty="0" err="1" smtClean="0">
                <a:solidFill>
                  <a:schemeClr val="bg2"/>
                </a:solidFill>
              </a:rPr>
              <a:t>RawMaterials</a:t>
            </a:r>
            <a:r>
              <a:rPr lang="en-US" sz="2800" dirty="0" smtClean="0">
                <a:solidFill>
                  <a:schemeClr val="bg2"/>
                </a:solidFill>
              </a:rPr>
              <a:t> Partners</a:t>
            </a:r>
            <a:endParaRPr lang="en-US" sz="2800" dirty="0">
              <a:solidFill>
                <a:schemeClr val="bg2"/>
              </a:solidFill>
            </a:endParaRPr>
          </a:p>
        </p:txBody>
      </p:sp>
    </p:spTree>
    <p:extLst>
      <p:ext uri="{BB962C8B-B14F-4D97-AF65-F5344CB8AC3E}">
        <p14:creationId xmlns:p14="http://schemas.microsoft.com/office/powerpoint/2010/main" val="920856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A pan-European partner network</a:t>
            </a:r>
            <a:endParaRPr lang="en-GB" dirty="0"/>
          </a:p>
        </p:txBody>
      </p:sp>
      <p:pic>
        <p:nvPicPr>
          <p:cNvPr id="1026" name="Picture 2" descr="age1image11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100" cy="38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age1image13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09550" cy="3238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ge1image15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95275" cy="2667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ge1image18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8100" cy="2667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age1image198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1430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ge1image214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age1image23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76200" cy="1238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ge1image246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42875" cy="123825"/>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age1image288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ge1image304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age1image320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age1image336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age1image35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age1image368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age1image384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age1image400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85725" cy="142875"/>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age1image416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52400"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age1image432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age1image448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76200" cy="10477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age1image464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85725" cy="1047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22"/>
          <a:stretch>
            <a:fillRect/>
          </a:stretch>
        </p:blipFill>
        <p:spPr>
          <a:xfrm>
            <a:off x="0" y="0"/>
            <a:ext cx="12192000" cy="6858000"/>
          </a:xfrm>
          <a:prstGeom prst="rect">
            <a:avLst/>
          </a:prstGeom>
        </p:spPr>
      </p:pic>
      <p:sp>
        <p:nvSpPr>
          <p:cNvPr id="27" name="Text Placeholder 2"/>
          <p:cNvSpPr>
            <a:spLocks noGrp="1"/>
          </p:cNvSpPr>
          <p:nvPr>
            <p:ph type="body" sz="quarter" idx="18"/>
          </p:nvPr>
        </p:nvSpPr>
        <p:spPr>
          <a:xfrm>
            <a:off x="622105" y="1772816"/>
            <a:ext cx="10944717" cy="4392608"/>
          </a:xfrm>
        </p:spPr>
        <p:txBody>
          <a:bodyPr>
            <a:normAutofit/>
          </a:bodyPr>
          <a:lstStyle/>
          <a:p>
            <a:r>
              <a:rPr lang="nl-BE" dirty="0"/>
              <a:t>Headquarter in Berlin, Germany</a:t>
            </a:r>
          </a:p>
          <a:p>
            <a:r>
              <a:rPr lang="nl-BE" dirty="0"/>
              <a:t>Six Co-location </a:t>
            </a:r>
            <a:r>
              <a:rPr lang="nl-BE" dirty="0" smtClean="0"/>
              <a:t>Centers / Innovation</a:t>
            </a:r>
          </a:p>
          <a:p>
            <a:pPr marL="0" indent="0">
              <a:buNone/>
            </a:pPr>
            <a:r>
              <a:rPr lang="nl-BE" dirty="0" smtClean="0"/>
              <a:t>   Hubs covering 23 countries in </a:t>
            </a:r>
            <a:r>
              <a:rPr lang="nl-BE" dirty="0"/>
              <a:t>Europe</a:t>
            </a:r>
          </a:p>
          <a:p>
            <a:r>
              <a:rPr lang="nl-BE" dirty="0" smtClean="0"/>
              <a:t>Additional Regional Centres to outreach </a:t>
            </a:r>
          </a:p>
          <a:p>
            <a:pPr marL="0" indent="0">
              <a:buNone/>
            </a:pPr>
            <a:r>
              <a:rPr lang="nl-BE" dirty="0"/>
              <a:t> </a:t>
            </a:r>
            <a:r>
              <a:rPr lang="nl-BE" dirty="0" smtClean="0"/>
              <a:t>  into local networks</a:t>
            </a:r>
          </a:p>
          <a:p>
            <a:endParaRPr lang="nl-BE" dirty="0"/>
          </a:p>
          <a:p>
            <a:endParaRPr lang="nl-BE" dirty="0"/>
          </a:p>
        </p:txBody>
      </p:sp>
      <p:sp>
        <p:nvSpPr>
          <p:cNvPr id="6" name="TextBox 5"/>
          <p:cNvSpPr txBox="1"/>
          <p:nvPr/>
        </p:nvSpPr>
        <p:spPr>
          <a:xfrm>
            <a:off x="407368" y="541719"/>
            <a:ext cx="4968552" cy="523220"/>
          </a:xfrm>
          <a:prstGeom prst="rect">
            <a:avLst/>
          </a:prstGeom>
          <a:noFill/>
        </p:spPr>
        <p:txBody>
          <a:bodyPr wrap="square" rtlCol="0">
            <a:spAutoFit/>
          </a:bodyPr>
          <a:lstStyle/>
          <a:p>
            <a:r>
              <a:rPr lang="en-US" sz="2800" dirty="0">
                <a:solidFill>
                  <a:srgbClr val="6BB745"/>
                </a:solidFill>
              </a:rPr>
              <a:t>EIT </a:t>
            </a:r>
            <a:r>
              <a:rPr lang="en-US" sz="2800" dirty="0" err="1" smtClean="0">
                <a:solidFill>
                  <a:srgbClr val="6BB745"/>
                </a:solidFill>
              </a:rPr>
              <a:t>RawMaterials</a:t>
            </a:r>
            <a:r>
              <a:rPr lang="en-US" sz="2800" dirty="0" smtClean="0">
                <a:solidFill>
                  <a:srgbClr val="6BB745"/>
                </a:solidFill>
              </a:rPr>
              <a:t> </a:t>
            </a:r>
            <a:r>
              <a:rPr lang="en-US" sz="2800" dirty="0" err="1" smtClean="0">
                <a:solidFill>
                  <a:srgbClr val="6BB745"/>
                </a:solidFill>
              </a:rPr>
              <a:t>organisation</a:t>
            </a:r>
            <a:endParaRPr lang="en-US" dirty="0"/>
          </a:p>
        </p:txBody>
      </p:sp>
    </p:spTree>
    <p:extLst>
      <p:ext uri="{BB962C8B-B14F-4D97-AF65-F5344CB8AC3E}">
        <p14:creationId xmlns:p14="http://schemas.microsoft.com/office/powerpoint/2010/main" val="125937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479376" y="541718"/>
            <a:ext cx="11593288" cy="511017"/>
          </a:xfrm>
        </p:spPr>
        <p:txBody>
          <a:bodyPr>
            <a:noAutofit/>
          </a:bodyPr>
          <a:lstStyle/>
          <a:p>
            <a:r>
              <a:rPr lang="en-US" dirty="0"/>
              <a:t>EIT RawMaterials - Innovation, Education and Entrepreneurship Activities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3512" y="1196752"/>
            <a:ext cx="8352928" cy="4698523"/>
          </a:xfrm>
          <a:prstGeom prst="rect">
            <a:avLst/>
          </a:prstGeom>
        </p:spPr>
      </p:pic>
    </p:spTree>
    <p:extLst>
      <p:ext uri="{BB962C8B-B14F-4D97-AF65-F5344CB8AC3E}">
        <p14:creationId xmlns:p14="http://schemas.microsoft.com/office/powerpoint/2010/main" val="403868766"/>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Regional Innovation Scheme</a:t>
            </a:r>
            <a:endParaRPr lang="en-US" dirty="0"/>
          </a:p>
        </p:txBody>
      </p:sp>
      <p:pic>
        <p:nvPicPr>
          <p:cNvPr id="1030" name="Picture 6" descr="https://eit.europa.eu/sites/default/files/styles/large/public/eit_ris_map_9.jpg?itok=QRTkTlv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51984" y="553442"/>
            <a:ext cx="5630416" cy="5979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9600" y="1268760"/>
            <a:ext cx="4910336" cy="5324535"/>
          </a:xfrm>
          <a:prstGeom prst="rect">
            <a:avLst/>
          </a:prstGeom>
          <a:noFill/>
        </p:spPr>
        <p:txBody>
          <a:bodyPr wrap="square" rtlCol="0">
            <a:spAutoFit/>
          </a:bodyPr>
          <a:lstStyle/>
          <a:p>
            <a:r>
              <a:rPr lang="en-GB" sz="2000" b="1" dirty="0"/>
              <a:t>The goal </a:t>
            </a:r>
            <a:r>
              <a:rPr lang="en-GB" sz="2000" dirty="0"/>
              <a:t>- to contribute to enhancing the innovation capacity of the countries and regions that are modest and moderate innovators </a:t>
            </a:r>
          </a:p>
          <a:p>
            <a:endParaRPr lang="en-US" sz="2000" dirty="0"/>
          </a:p>
          <a:p>
            <a:r>
              <a:rPr lang="en-GB" sz="2000" b="1" dirty="0"/>
              <a:t>How?</a:t>
            </a:r>
            <a:r>
              <a:rPr lang="en-GB" sz="2000" dirty="0"/>
              <a:t> </a:t>
            </a:r>
          </a:p>
          <a:p>
            <a:pPr marL="342900" indent="-342900">
              <a:buFont typeface="Arial" charset="0"/>
              <a:buChar char="•"/>
            </a:pPr>
            <a:r>
              <a:rPr lang="en-GB" sz="2000" dirty="0"/>
              <a:t>by transferring KIC good practice of the Knowledge Triangle </a:t>
            </a:r>
            <a:r>
              <a:rPr lang="en-GB" sz="2000" dirty="0" smtClean="0"/>
              <a:t>Integration</a:t>
            </a:r>
          </a:p>
          <a:p>
            <a:pPr marL="342900" indent="-342900">
              <a:buFont typeface="Arial" charset="0"/>
              <a:buChar char="•"/>
            </a:pPr>
            <a:r>
              <a:rPr lang="en-GB" sz="2000" dirty="0"/>
              <a:t>By targeted support to individuals and entities from EIT RIS eligible </a:t>
            </a:r>
            <a:r>
              <a:rPr lang="en-GB" sz="2000" dirty="0" smtClean="0"/>
              <a:t>countries</a:t>
            </a:r>
          </a:p>
          <a:p>
            <a:pPr marL="342900" indent="-342900">
              <a:buFont typeface="Arial" charset="0"/>
              <a:buChar char="•"/>
            </a:pPr>
            <a:endParaRPr lang="en-GB" sz="2000" dirty="0"/>
          </a:p>
          <a:p>
            <a:r>
              <a:rPr lang="en-GB" sz="2000" i="1" dirty="0">
                <a:solidFill>
                  <a:schemeClr val="tx2"/>
                </a:solidFill>
              </a:rPr>
              <a:t>Bringing the EIT RIS eligible regions and countries to the EIT </a:t>
            </a:r>
            <a:r>
              <a:rPr lang="en-GB" sz="2000" i="1" dirty="0" err="1">
                <a:solidFill>
                  <a:schemeClr val="tx2"/>
                </a:solidFill>
              </a:rPr>
              <a:t>RawMaterials</a:t>
            </a:r>
            <a:r>
              <a:rPr lang="en-GB" sz="2000" i="1" dirty="0">
                <a:solidFill>
                  <a:schemeClr val="tx2"/>
                </a:solidFill>
              </a:rPr>
              <a:t> and the EIT </a:t>
            </a:r>
            <a:r>
              <a:rPr lang="en-GB" sz="2000" i="1" dirty="0" err="1">
                <a:solidFill>
                  <a:schemeClr val="tx2"/>
                </a:solidFill>
              </a:rPr>
              <a:t>RawMaterials</a:t>
            </a:r>
            <a:r>
              <a:rPr lang="en-GB" sz="2000" i="1" dirty="0">
                <a:solidFill>
                  <a:schemeClr val="tx2"/>
                </a:solidFill>
              </a:rPr>
              <a:t> to the EIT RIS eligible regions and countries </a:t>
            </a:r>
          </a:p>
          <a:p>
            <a:endParaRPr lang="en-GB" sz="2000" dirty="0"/>
          </a:p>
          <a:p>
            <a:pPr marL="342900" indent="-342900">
              <a:buFont typeface="Arial" charset="0"/>
              <a:buChar char="•"/>
            </a:pPr>
            <a:endParaRPr lang="en-US" sz="2000" dirty="0"/>
          </a:p>
        </p:txBody>
      </p:sp>
    </p:spTree>
    <p:extLst>
      <p:ext uri="{BB962C8B-B14F-4D97-AF65-F5344CB8AC3E}">
        <p14:creationId xmlns:p14="http://schemas.microsoft.com/office/powerpoint/2010/main" val="2432101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xfrm>
            <a:off x="5588985" y="1180735"/>
            <a:ext cx="4565565" cy="2009534"/>
          </a:xfrm>
        </p:spPr>
        <p:txBody>
          <a:bodyPr/>
          <a:lstStyle/>
          <a:p>
            <a:r>
              <a:rPr lang="en-US" dirty="0" smtClean="0">
                <a:solidFill>
                  <a:schemeClr val="tx2"/>
                </a:solidFill>
              </a:rPr>
              <a:t>Project </a:t>
            </a:r>
            <a:r>
              <a:rPr lang="en-US" dirty="0" err="1" smtClean="0">
                <a:solidFill>
                  <a:schemeClr val="tx2"/>
                </a:solidFill>
              </a:rPr>
              <a:t>iDeepMon</a:t>
            </a:r>
            <a:r>
              <a:rPr lang="en-US" dirty="0" smtClean="0">
                <a:solidFill>
                  <a:schemeClr val="tx2"/>
                </a:solidFill>
              </a:rPr>
              <a:t> (Intelligent Deep Mine Shaft Monitoring) – automated mine shaft inspection system</a:t>
            </a:r>
          </a:p>
          <a:p>
            <a:pPr marL="0" indent="0" algn="just">
              <a:buNone/>
            </a:pPr>
            <a:r>
              <a:rPr lang="en-US" dirty="0"/>
              <a:t> </a:t>
            </a:r>
          </a:p>
          <a:p>
            <a:pPr marL="0" indent="0">
              <a:buNone/>
            </a:pPr>
            <a:endParaRPr lang="en-US" dirty="0">
              <a:solidFill>
                <a:schemeClr val="tx2"/>
              </a:solidFill>
            </a:endParaRPr>
          </a:p>
        </p:txBody>
      </p:sp>
      <p:sp>
        <p:nvSpPr>
          <p:cNvPr id="3" name="Title 2"/>
          <p:cNvSpPr>
            <a:spLocks noGrp="1"/>
          </p:cNvSpPr>
          <p:nvPr>
            <p:ph type="title"/>
          </p:nvPr>
        </p:nvSpPr>
        <p:spPr>
          <a:xfrm>
            <a:off x="5674658" y="365368"/>
            <a:ext cx="7920530" cy="432048"/>
          </a:xfrm>
        </p:spPr>
        <p:txBody>
          <a:bodyPr>
            <a:normAutofit fontScale="90000"/>
          </a:bodyPr>
          <a:lstStyle/>
          <a:p>
            <a:r>
              <a:rPr lang="en-US" dirty="0" smtClean="0"/>
              <a:t>Innovation projects</a:t>
            </a:r>
            <a:endParaRPr lang="en-US" dirty="0"/>
          </a:p>
        </p:txBody>
      </p:sp>
      <p:grpSp>
        <p:nvGrpSpPr>
          <p:cNvPr id="4" name="Gruppieren 2"/>
          <p:cNvGrpSpPr/>
          <p:nvPr/>
        </p:nvGrpSpPr>
        <p:grpSpPr>
          <a:xfrm>
            <a:off x="3264209" y="3962052"/>
            <a:ext cx="8856984" cy="2880320"/>
            <a:chOff x="3215680" y="3789040"/>
            <a:chExt cx="8856984" cy="2880320"/>
          </a:xfrm>
        </p:grpSpPr>
        <p:sp>
          <p:nvSpPr>
            <p:cNvPr id="5" name="Rektangel 1"/>
            <p:cNvSpPr/>
            <p:nvPr/>
          </p:nvSpPr>
          <p:spPr>
            <a:xfrm>
              <a:off x="3215680" y="3789040"/>
              <a:ext cx="8856984" cy="2880320"/>
            </a:xfrm>
            <a:prstGeom prst="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6403" y="3930058"/>
              <a:ext cx="2232248" cy="976608"/>
            </a:xfrm>
            <a:prstGeom prst="rect">
              <a:avLst/>
            </a:prstGeom>
          </p:spPr>
        </p:pic>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328" y="3821853"/>
              <a:ext cx="2736304" cy="1197133"/>
            </a:xfrm>
            <a:prstGeom prst="rect">
              <a:avLst/>
            </a:prstGeom>
          </p:spPr>
        </p:pic>
        <p:pic>
          <p:nvPicPr>
            <p:cNvPr id="8" name="Grafik 7"/>
            <p:cNvPicPr>
              <a:picLocks noChangeAspect="1"/>
            </p:cNvPicPr>
            <p:nvPr/>
          </p:nvPicPr>
          <p:blipFill>
            <a:blip r:embed="rId4"/>
            <a:stretch>
              <a:fillRect/>
            </a:stretch>
          </p:blipFill>
          <p:spPr>
            <a:xfrm>
              <a:off x="6096000" y="3916791"/>
              <a:ext cx="2292896" cy="1003142"/>
            </a:xfrm>
            <a:prstGeom prst="rect">
              <a:avLst/>
            </a:prstGeom>
          </p:spPr>
        </p:pic>
        <p:pic>
          <p:nvPicPr>
            <p:cNvPr id="9" name="Grafik 8"/>
            <p:cNvPicPr>
              <a:picLocks noChangeAspect="1"/>
            </p:cNvPicPr>
            <p:nvPr/>
          </p:nvPicPr>
          <p:blipFill rotWithShape="1">
            <a:blip r:embed="rId5">
              <a:extLst>
                <a:ext uri="{28A0092B-C50C-407E-A947-70E740481C1C}">
                  <a14:useLocalDpi xmlns:a14="http://schemas.microsoft.com/office/drawing/2010/main" val="0"/>
                </a:ext>
              </a:extLst>
            </a:blip>
            <a:srcRect r="13255"/>
            <a:stretch/>
          </p:blipFill>
          <p:spPr>
            <a:xfrm>
              <a:off x="10067204" y="5398233"/>
              <a:ext cx="1978703" cy="997966"/>
            </a:xfrm>
            <a:prstGeom prst="rect">
              <a:avLst/>
            </a:prstGeom>
          </p:spPr>
        </p:pic>
        <p:pic>
          <p:nvPicPr>
            <p:cNvPr id="10" name="Grafik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6403" y="5435494"/>
              <a:ext cx="2127083" cy="930599"/>
            </a:xfrm>
            <a:prstGeom prst="rect">
              <a:avLst/>
            </a:prstGeom>
          </p:spPr>
        </p:pic>
        <p:pic>
          <p:nvPicPr>
            <p:cNvPr id="11" name="Grafik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42448" y="5212403"/>
              <a:ext cx="3114497" cy="1362592"/>
            </a:xfrm>
            <a:prstGeom prst="rect">
              <a:avLst/>
            </a:prstGeom>
          </p:spPr>
        </p:pic>
        <p:pic>
          <p:nvPicPr>
            <p:cNvPr id="12" name="Grafik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3215" y="5502459"/>
              <a:ext cx="1820954" cy="796667"/>
            </a:xfrm>
            <a:prstGeom prst="rect">
              <a:avLst/>
            </a:prstGeom>
          </p:spPr>
        </p:pic>
      </p:grpSp>
      <p:sp>
        <p:nvSpPr>
          <p:cNvPr id="14" name="Rectangle 13"/>
          <p:cNvSpPr/>
          <p:nvPr/>
        </p:nvSpPr>
        <p:spPr>
          <a:xfrm>
            <a:off x="7086539" y="2567149"/>
            <a:ext cx="1974900" cy="369332"/>
          </a:xfrm>
          <a:prstGeom prst="rect">
            <a:avLst/>
          </a:prstGeom>
        </p:spPr>
        <p:txBody>
          <a:bodyPr wrap="none">
            <a:spAutoFit/>
          </a:bodyPr>
          <a:lstStyle/>
          <a:p>
            <a:r>
              <a:rPr lang="en-GB" dirty="0">
                <a:solidFill>
                  <a:schemeClr val="bg1">
                    <a:lumMod val="75000"/>
                  </a:schemeClr>
                </a:solidFill>
                <a:hlinkClick r:id="rId9"/>
              </a:rPr>
              <a:t>www.ideepmon.eu</a:t>
            </a:r>
            <a:endParaRPr lang="en-GB" dirty="0">
              <a:solidFill>
                <a:schemeClr val="bg1">
                  <a:lumMod val="75000"/>
                </a:schemeClr>
              </a:solidFill>
            </a:endParaRPr>
          </a:p>
        </p:txBody>
      </p:sp>
      <p:grpSp>
        <p:nvGrpSpPr>
          <p:cNvPr id="15" name="Gruppieren 13"/>
          <p:cNvGrpSpPr/>
          <p:nvPr/>
        </p:nvGrpSpPr>
        <p:grpSpPr>
          <a:xfrm>
            <a:off x="406416" y="263874"/>
            <a:ext cx="4519465" cy="3535929"/>
            <a:chOff x="2619979" y="1715939"/>
            <a:chExt cx="5393169" cy="3579495"/>
          </a:xfrm>
        </p:grpSpPr>
        <p:pic>
          <p:nvPicPr>
            <p:cNvPr id="16" name="Grafik 14" descr="C:\Projekte&amp;Produkte\iDeepMon\Bilder\iDM unter Korb.tif"/>
            <p:cNvPicPr/>
            <p:nvPr/>
          </p:nvPicPr>
          <p:blipFill rotWithShape="1">
            <a:blip r:embed="rId10" cstate="print">
              <a:extLst>
                <a:ext uri="{28A0092B-C50C-407E-A947-70E740481C1C}">
                  <a14:useLocalDpi xmlns:a14="http://schemas.microsoft.com/office/drawing/2010/main" val="0"/>
                </a:ext>
              </a:extLst>
            </a:blip>
            <a:srcRect t="3582" b="5908"/>
            <a:stretch/>
          </p:blipFill>
          <p:spPr bwMode="auto">
            <a:xfrm>
              <a:off x="2619979" y="1715939"/>
              <a:ext cx="5269865" cy="3579495"/>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cxnSp>
          <p:nvCxnSpPr>
            <p:cNvPr id="17" name="Gerade Verbindung mit Pfeil 15"/>
            <p:cNvCxnSpPr/>
            <p:nvPr/>
          </p:nvCxnSpPr>
          <p:spPr>
            <a:xfrm flipH="1" flipV="1">
              <a:off x="5904543" y="2271189"/>
              <a:ext cx="603250" cy="850900"/>
            </a:xfrm>
            <a:prstGeom prst="straightConnector1">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cxnSp>
        <p:sp>
          <p:nvSpPr>
            <p:cNvPr id="18" name="Textfeld 2"/>
            <p:cNvSpPr txBox="1">
              <a:spLocks noChangeArrowheads="1"/>
            </p:cNvSpPr>
            <p:nvPr/>
          </p:nvSpPr>
          <p:spPr bwMode="auto">
            <a:xfrm>
              <a:off x="6049410" y="3078274"/>
              <a:ext cx="196373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Lock- / </a:t>
              </a: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PushPull</a:t>
              </a: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-Tool</a:t>
              </a:r>
              <a:endParaRPr kumimoji="0" lang="de-DE" altLang="de-DE"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endParaRPr>
            </a:p>
          </p:txBody>
        </p:sp>
        <p:sp>
          <p:nvSpPr>
            <p:cNvPr id="19" name="Text Box 26"/>
            <p:cNvSpPr txBox="1">
              <a:spLocks noChangeArrowheads="1"/>
            </p:cNvSpPr>
            <p:nvPr/>
          </p:nvSpPr>
          <p:spPr bwMode="auto">
            <a:xfrm>
              <a:off x="2668582" y="3756337"/>
              <a:ext cx="16319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Guiding</a:t>
              </a: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 </a:t>
              </a: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Rails</a:t>
              </a: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 </a:t>
              </a: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mounted</a:t>
              </a: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 </a:t>
              </a: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to</a:t>
              </a: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 Cage</a:t>
              </a:r>
              <a:endParaRPr kumimoji="0" lang="de-DE" altLang="de-DE"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endParaRPr>
            </a:p>
          </p:txBody>
        </p:sp>
        <p:cxnSp>
          <p:nvCxnSpPr>
            <p:cNvPr id="20" name="Gerade Verbindung mit Pfeil 18"/>
            <p:cNvCxnSpPr/>
            <p:nvPr/>
          </p:nvCxnSpPr>
          <p:spPr>
            <a:xfrm flipV="1">
              <a:off x="3856033" y="3370374"/>
              <a:ext cx="444500" cy="425450"/>
            </a:xfrm>
            <a:prstGeom prst="straightConnector1">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cxnSp>
        <p:cxnSp>
          <p:nvCxnSpPr>
            <p:cNvPr id="21" name="Gerade Verbindung mit Pfeil 19"/>
            <p:cNvCxnSpPr/>
            <p:nvPr/>
          </p:nvCxnSpPr>
          <p:spPr>
            <a:xfrm flipH="1">
              <a:off x="5465758" y="2265474"/>
              <a:ext cx="152400" cy="165100"/>
            </a:xfrm>
            <a:prstGeom prst="straightConnector1">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cxnSp>
        <p:sp>
          <p:nvSpPr>
            <p:cNvPr id="22" name="Bogen 20"/>
            <p:cNvSpPr/>
            <p:nvPr/>
          </p:nvSpPr>
          <p:spPr>
            <a:xfrm>
              <a:off x="5268273" y="2499154"/>
              <a:ext cx="260350" cy="279400"/>
            </a:xfrm>
            <a:prstGeom prst="arc">
              <a:avLst>
                <a:gd name="adj1" fmla="val 20229981"/>
                <a:gd name="adj2" fmla="val 14972820"/>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Text Box 22"/>
            <p:cNvSpPr txBox="1">
              <a:spLocks noChangeArrowheads="1"/>
            </p:cNvSpPr>
            <p:nvPr/>
          </p:nvSpPr>
          <p:spPr bwMode="auto">
            <a:xfrm>
              <a:off x="3736970" y="1780505"/>
              <a:ext cx="14922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type="stealth" w="med" len="lg"/>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b="1" i="0" u="none" strike="noStrike" cap="none" normalizeH="0" baseline="0" dirty="0"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Rollers     </a:t>
              </a:r>
              <a:r>
                <a:rPr kumimoji="0" lang="de-DE" altLang="de-DE" b="1" i="0" u="none" strike="noStrike" cap="none" normalizeH="0" baseline="0" dirty="0" err="1" smtClean="0">
                  <a:ln>
                    <a:noFill/>
                  </a:ln>
                  <a:solidFill>
                    <a:schemeClr val="bg1"/>
                  </a:solidFill>
                  <a:effectLst/>
                  <a:latin typeface="Arial" panose="020B0604020202020204" pitchFamily="34" charset="0"/>
                  <a:ea typeface="Arial" panose="020B0604020202020204" pitchFamily="34" charset="0"/>
                  <a:cs typeface="Arial" panose="020B0604020202020204" pitchFamily="34" charset="0"/>
                </a:rPr>
                <a:t>Bolts</a:t>
              </a:r>
              <a:endParaRPr kumimoji="0" lang="de-DE" altLang="de-DE" b="0" i="0" u="none" strike="noStrike" cap="none" normalizeH="0" baseline="0" dirty="0" smtClean="0">
                <a:ln>
                  <a:noFill/>
                </a:ln>
                <a:solidFill>
                  <a:schemeClr val="bg1"/>
                </a:solidFill>
                <a:effectLst/>
                <a:latin typeface="Arial" panose="020B0604020202020204" pitchFamily="34" charset="0"/>
                <a:cs typeface="Arial" panose="020B0604020202020204" pitchFamily="34" charset="0"/>
              </a:endParaRPr>
            </a:p>
          </p:txBody>
        </p:sp>
        <p:cxnSp>
          <p:nvCxnSpPr>
            <p:cNvPr id="24" name="Gerade Verbindung mit Pfeil 22"/>
            <p:cNvCxnSpPr/>
            <p:nvPr/>
          </p:nvCxnSpPr>
          <p:spPr>
            <a:xfrm>
              <a:off x="4192583" y="2116249"/>
              <a:ext cx="581025" cy="461010"/>
            </a:xfrm>
            <a:prstGeom prst="straightConnector1">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cxnSp>
        <p:cxnSp>
          <p:nvCxnSpPr>
            <p:cNvPr id="25" name="Gerade Verbindung mit Pfeil 23"/>
            <p:cNvCxnSpPr/>
            <p:nvPr/>
          </p:nvCxnSpPr>
          <p:spPr>
            <a:xfrm>
              <a:off x="4835838" y="2155619"/>
              <a:ext cx="124460" cy="429260"/>
            </a:xfrm>
            <a:prstGeom prst="straightConnector1">
              <a:avLst/>
            </a:prstGeom>
            <a:ln w="19050">
              <a:solidFill>
                <a:srgbClr val="FF0000"/>
              </a:solidFill>
              <a:tailEnd type="stealth" w="med" len="lg"/>
            </a:ln>
            <a:effectLst>
              <a:glow rad="25400">
                <a:schemeClr val="bg1">
                  <a:alpha val="75000"/>
                </a:schemeClr>
              </a:glo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989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CoverTitel1"/>
</p:tagLst>
</file>

<file path=ppt/tags/tag10.xml><?xml version="1.0" encoding="utf-8"?>
<p:tagLst xmlns:a="http://schemas.openxmlformats.org/drawingml/2006/main" xmlns:r="http://schemas.openxmlformats.org/officeDocument/2006/relationships" xmlns:p="http://schemas.openxmlformats.org/presentationml/2006/main">
  <p:tag name="RNRSTYLE" val="CoverTitel1"/>
</p:tagLst>
</file>

<file path=ppt/tags/tag11.xml><?xml version="1.0" encoding="utf-8"?>
<p:tagLst xmlns:a="http://schemas.openxmlformats.org/drawingml/2006/main" xmlns:r="http://schemas.openxmlformats.org/officeDocument/2006/relationships" xmlns:p="http://schemas.openxmlformats.org/presentationml/2006/main">
  <p:tag name="RNRSTYLE" val="CoverTitel1"/>
</p:tagLst>
</file>

<file path=ppt/tags/tag12.xml><?xml version="1.0" encoding="utf-8"?>
<p:tagLst xmlns:a="http://schemas.openxmlformats.org/drawingml/2006/main" xmlns:r="http://schemas.openxmlformats.org/officeDocument/2006/relationships" xmlns:p="http://schemas.openxmlformats.org/presentationml/2006/main">
  <p:tag name="RNRSTYLE" val="TITEL GRÜN"/>
</p:tagLst>
</file>

<file path=ppt/tags/tag13.xml><?xml version="1.0" encoding="utf-8"?>
<p:tagLst xmlns:a="http://schemas.openxmlformats.org/drawingml/2006/main" xmlns:r="http://schemas.openxmlformats.org/officeDocument/2006/relationships" xmlns:p="http://schemas.openxmlformats.org/presentationml/2006/main">
  <p:tag name="RNRSTYLE" val="CoverTitel1"/>
</p:tagLst>
</file>

<file path=ppt/tags/tag14.xml><?xml version="1.0" encoding="utf-8"?>
<p:tagLst xmlns:a="http://schemas.openxmlformats.org/drawingml/2006/main" xmlns:r="http://schemas.openxmlformats.org/officeDocument/2006/relationships" xmlns:p="http://schemas.openxmlformats.org/presentationml/2006/main">
  <p:tag name="RNRSTYLE" val="CoverTitel1"/>
</p:tagLst>
</file>

<file path=ppt/tags/tag15.xml><?xml version="1.0" encoding="utf-8"?>
<p:tagLst xmlns:a="http://schemas.openxmlformats.org/drawingml/2006/main" xmlns:r="http://schemas.openxmlformats.org/officeDocument/2006/relationships" xmlns:p="http://schemas.openxmlformats.org/presentationml/2006/main">
  <p:tag name="RNRSTYLE" val="CoverTitel1"/>
</p:tagLst>
</file>

<file path=ppt/tags/tag16.xml><?xml version="1.0" encoding="utf-8"?>
<p:tagLst xmlns:a="http://schemas.openxmlformats.org/drawingml/2006/main" xmlns:r="http://schemas.openxmlformats.org/officeDocument/2006/relationships" xmlns:p="http://schemas.openxmlformats.org/presentationml/2006/main">
  <p:tag name="RNRSTYLE" val="CoverTitel1"/>
</p:tagLst>
</file>

<file path=ppt/tags/tag17.xml><?xml version="1.0" encoding="utf-8"?>
<p:tagLst xmlns:a="http://schemas.openxmlformats.org/drawingml/2006/main" xmlns:r="http://schemas.openxmlformats.org/officeDocument/2006/relationships" xmlns:p="http://schemas.openxmlformats.org/presentationml/2006/main">
  <p:tag name="RNRSTYLE" val="CoverTitel1"/>
</p:tagLst>
</file>

<file path=ppt/tags/tag18.xml><?xml version="1.0" encoding="utf-8"?>
<p:tagLst xmlns:a="http://schemas.openxmlformats.org/drawingml/2006/main" xmlns:r="http://schemas.openxmlformats.org/officeDocument/2006/relationships" xmlns:p="http://schemas.openxmlformats.org/presentationml/2006/main">
  <p:tag name="RNRSTYLE" val="CoverTitel1"/>
</p:tagLst>
</file>

<file path=ppt/tags/tag19.xml><?xml version="1.0" encoding="utf-8"?>
<p:tagLst xmlns:a="http://schemas.openxmlformats.org/drawingml/2006/main" xmlns:r="http://schemas.openxmlformats.org/officeDocument/2006/relationships" xmlns:p="http://schemas.openxmlformats.org/presentationml/2006/main">
  <p:tag name="RNRSTYLE" val="CoverTitel1"/>
</p:tagLst>
</file>

<file path=ppt/tags/tag2.xml><?xml version="1.0" encoding="utf-8"?>
<p:tagLst xmlns:a="http://schemas.openxmlformats.org/drawingml/2006/main" xmlns:r="http://schemas.openxmlformats.org/officeDocument/2006/relationships" xmlns:p="http://schemas.openxmlformats.org/presentationml/2006/main">
  <p:tag name="RNRSTYLE" val="CoverTitel1"/>
</p:tagLst>
</file>

<file path=ppt/tags/tag20.xml><?xml version="1.0" encoding="utf-8"?>
<p:tagLst xmlns:a="http://schemas.openxmlformats.org/drawingml/2006/main" xmlns:r="http://schemas.openxmlformats.org/officeDocument/2006/relationships" xmlns:p="http://schemas.openxmlformats.org/presentationml/2006/main">
  <p:tag name="RNRSTYLE" val="CoverTitel1"/>
</p:tagLst>
</file>

<file path=ppt/tags/tag21.xml><?xml version="1.0" encoding="utf-8"?>
<p:tagLst xmlns:a="http://schemas.openxmlformats.org/drawingml/2006/main" xmlns:r="http://schemas.openxmlformats.org/officeDocument/2006/relationships" xmlns:p="http://schemas.openxmlformats.org/presentationml/2006/main">
  <p:tag name="RNRSTYLE" val="TITEL GRÜN"/>
</p:tagLst>
</file>

<file path=ppt/tags/tag22.xml><?xml version="1.0" encoding="utf-8"?>
<p:tagLst xmlns:a="http://schemas.openxmlformats.org/drawingml/2006/main" xmlns:r="http://schemas.openxmlformats.org/officeDocument/2006/relationships" xmlns:p="http://schemas.openxmlformats.org/presentationml/2006/main">
  <p:tag name="RNRSTYLE" val="CoverTitel1"/>
</p:tagLst>
</file>

<file path=ppt/tags/tag23.xml><?xml version="1.0" encoding="utf-8"?>
<p:tagLst xmlns:a="http://schemas.openxmlformats.org/drawingml/2006/main" xmlns:r="http://schemas.openxmlformats.org/officeDocument/2006/relationships" xmlns:p="http://schemas.openxmlformats.org/presentationml/2006/main">
  <p:tag name="RNRSTYLE" val="CoverTitel1"/>
</p:tagLst>
</file>

<file path=ppt/tags/tag24.xml><?xml version="1.0" encoding="utf-8"?>
<p:tagLst xmlns:a="http://schemas.openxmlformats.org/drawingml/2006/main" xmlns:r="http://schemas.openxmlformats.org/officeDocument/2006/relationships" xmlns:p="http://schemas.openxmlformats.org/presentationml/2006/main">
  <p:tag name="RNRSTYLE" val="CoverTitel1"/>
</p:tagLst>
</file>

<file path=ppt/tags/tag3.xml><?xml version="1.0" encoding="utf-8"?>
<p:tagLst xmlns:a="http://schemas.openxmlformats.org/drawingml/2006/main" xmlns:r="http://schemas.openxmlformats.org/officeDocument/2006/relationships" xmlns:p="http://schemas.openxmlformats.org/presentationml/2006/main">
  <p:tag name="RNRSTYLE" val="CoverTitel1"/>
</p:tagLst>
</file>

<file path=ppt/tags/tag4.xml><?xml version="1.0" encoding="utf-8"?>
<p:tagLst xmlns:a="http://schemas.openxmlformats.org/drawingml/2006/main" xmlns:r="http://schemas.openxmlformats.org/officeDocument/2006/relationships" xmlns:p="http://schemas.openxmlformats.org/presentationml/2006/main">
  <p:tag name="RNRSTYLE" val="CoverTitel1"/>
</p:tagLst>
</file>

<file path=ppt/tags/tag5.xml><?xml version="1.0" encoding="utf-8"?>
<p:tagLst xmlns:a="http://schemas.openxmlformats.org/drawingml/2006/main" xmlns:r="http://schemas.openxmlformats.org/officeDocument/2006/relationships" xmlns:p="http://schemas.openxmlformats.org/presentationml/2006/main">
  <p:tag name="RNRSTYLE" val="CoverTitel1"/>
</p:tagLst>
</file>

<file path=ppt/tags/tag6.xml><?xml version="1.0" encoding="utf-8"?>
<p:tagLst xmlns:a="http://schemas.openxmlformats.org/drawingml/2006/main" xmlns:r="http://schemas.openxmlformats.org/officeDocument/2006/relationships" xmlns:p="http://schemas.openxmlformats.org/presentationml/2006/main">
  <p:tag name="RNRSTYLE" val="TITEL GRÜN"/>
</p:tagLst>
</file>

<file path=ppt/tags/tag7.xml><?xml version="1.0" encoding="utf-8"?>
<p:tagLst xmlns:a="http://schemas.openxmlformats.org/drawingml/2006/main" xmlns:r="http://schemas.openxmlformats.org/officeDocument/2006/relationships" xmlns:p="http://schemas.openxmlformats.org/presentationml/2006/main">
  <p:tag name="RNRSTYLE" val="CoverTitel1"/>
</p:tagLst>
</file>

<file path=ppt/tags/tag8.xml><?xml version="1.0" encoding="utf-8"?>
<p:tagLst xmlns:a="http://schemas.openxmlformats.org/drawingml/2006/main" xmlns:r="http://schemas.openxmlformats.org/officeDocument/2006/relationships" xmlns:p="http://schemas.openxmlformats.org/presentationml/2006/main">
  <p:tag name="RNRSTYLE" val="CoverTitel1"/>
</p:tagLst>
</file>

<file path=ppt/tags/tag9.xml><?xml version="1.0" encoding="utf-8"?>
<p:tagLst xmlns:a="http://schemas.openxmlformats.org/drawingml/2006/main" xmlns:r="http://schemas.openxmlformats.org/officeDocument/2006/relationships" xmlns:p="http://schemas.openxmlformats.org/presentationml/2006/main">
  <p:tag name="RNRSTYLE" val="TITEL GRÜN"/>
</p:tagLst>
</file>

<file path=ppt/theme/theme1.xml><?xml version="1.0" encoding="utf-8"?>
<a:theme xmlns:a="http://schemas.openxmlformats.org/drawingml/2006/main" name="Green Text Content Slides">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8_eitRaw_PresentationMaster.potx" id="{DC858601-12D4-402D-9F46-02DFA6F2EDE4}" vid="{DE6FA451-9BB0-4ADD-A121-1726D9483511}"/>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VER-White">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v8_eitRaw_PresentationMaster.potx" id="{DC858601-12D4-402D-9F46-02DFA6F2EDE4}" vid="{8DEEACA0-1221-42A7-AC92-909CB06BEBB3}"/>
    </a:ext>
  </a:extLst>
</a:theme>
</file>

<file path=ppt/theme/theme3.xml><?xml version="1.0" encoding="utf-8"?>
<a:theme xmlns:a="http://schemas.openxmlformats.org/drawingml/2006/main" name="2_Green Text Content Slides">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8_eitRaw_PresentationMaster.potx" id="{DC858601-12D4-402D-9F46-02DFA6F2EDE4}" vid="{DE6FA451-9BB0-4ADD-A121-1726D9483511}"/>
    </a:ext>
  </a:extLst>
</a:theme>
</file>

<file path=ppt/theme/theme4.xml><?xml version="1.0" encoding="utf-8"?>
<a:theme xmlns:a="http://schemas.openxmlformats.org/drawingml/2006/main" name="3_Green Text Content Slides">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8_eitRaw_PresentationMaster.potx" id="{DC858601-12D4-402D-9F46-02DFA6F2EDE4}" vid="{DE6FA451-9BB0-4ADD-A121-1726D9483511}"/>
    </a:ext>
  </a:extLst>
</a:theme>
</file>

<file path=ppt/theme/theme5.xml><?xml version="1.0" encoding="utf-8"?>
<a:theme xmlns:a="http://schemas.openxmlformats.org/drawingml/2006/main" name="4_Green Text Content Slides">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8_eitRaw_PresentationMaster.potx" id="{DC858601-12D4-402D-9F46-02DFA6F2EDE4}" vid="{DE6FA451-9BB0-4ADD-A121-1726D9483511}"/>
    </a:ext>
  </a:extLst>
</a:theme>
</file>

<file path=ppt/theme/theme6.xml><?xml version="1.0" encoding="utf-8"?>
<a:theme xmlns:a="http://schemas.openxmlformats.org/drawingml/2006/main" name="1_COVER-White">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v8_eitRaw_PresentationMaster.potx" id="{DC858601-12D4-402D-9F46-02DFA6F2EDE4}" vid="{8DEEACA0-1221-42A7-AC92-909CB06BEBB3}"/>
    </a:ext>
  </a:extLst>
</a:theme>
</file>

<file path=ppt/theme/theme7.xml><?xml version="1.0" encoding="utf-8"?>
<a:theme xmlns:a="http://schemas.openxmlformats.org/drawingml/2006/main" name="2_COVER-White">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v8_eitRaw_PresentationMaster.potx" id="{DC858601-12D4-402D-9F46-02DFA6F2EDE4}" vid="{8DEEACA0-1221-42A7-AC92-909CB06BEBB3}"/>
    </a:ext>
  </a:extLst>
</a:theme>
</file>

<file path=ppt/theme/theme8.xml><?xml version="1.0" encoding="utf-8"?>
<a:theme xmlns:a="http://schemas.openxmlformats.org/drawingml/2006/main" name="5_Green Text Content Slides">
  <a:themeElements>
    <a:clrScheme name="EIT Colour Palette">
      <a:dk1>
        <a:srgbClr val="333333"/>
      </a:dk1>
      <a:lt1>
        <a:srgbClr val="FFFFFF"/>
      </a:lt1>
      <a:dk2>
        <a:srgbClr val="034EA2"/>
      </a:dk2>
      <a:lt2>
        <a:srgbClr val="6BB745"/>
      </a:lt2>
      <a:accent1>
        <a:srgbClr val="73C4EE"/>
      </a:accent1>
      <a:accent2>
        <a:srgbClr val="630F7A"/>
      </a:accent2>
      <a:accent3>
        <a:srgbClr val="E74394"/>
      </a:accent3>
      <a:accent4>
        <a:srgbClr val="152D79"/>
      </a:accent4>
      <a:accent5>
        <a:srgbClr val="FDCD15"/>
      </a:accent5>
      <a:accent6>
        <a:srgbClr val="00AFAA"/>
      </a:accent6>
      <a:hlink>
        <a:srgbClr val="333333"/>
      </a:hlink>
      <a:folHlink>
        <a:srgbClr val="33333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8_eitRaw_PresentationMaster.potx" id="{DC858601-12D4-402D-9F46-02DFA6F2EDE4}" vid="{DE6FA451-9BB0-4ADD-A121-1726D9483511}"/>
    </a:ext>
  </a:extLst>
</a:theme>
</file>

<file path=ppt/theme/theme9.xml><?xml version="1.0" encoding="utf-8"?>
<a:theme xmlns:a="http://schemas.openxmlformats.org/drawingml/2006/main" name="Sandvik vit">
  <a:themeElements>
    <a:clrScheme name="Sandvik">
      <a:dk1>
        <a:sysClr val="windowText" lastClr="000000"/>
      </a:dk1>
      <a:lt1>
        <a:sysClr val="window" lastClr="FFFFFF"/>
      </a:lt1>
      <a:dk2>
        <a:srgbClr val="0099FF"/>
      </a:dk2>
      <a:lt2>
        <a:srgbClr val="7F7F7F"/>
      </a:lt2>
      <a:accent1>
        <a:srgbClr val="0099FF"/>
      </a:accent1>
      <a:accent2>
        <a:srgbClr val="FF6E00"/>
      </a:accent2>
      <a:accent3>
        <a:srgbClr val="0069A8"/>
      </a:accent3>
      <a:accent4>
        <a:srgbClr val="E22F1D"/>
      </a:accent4>
      <a:accent5>
        <a:srgbClr val="7F7F7F"/>
      </a:accent5>
      <a:accent6>
        <a:srgbClr val="7FB4D3"/>
      </a:accent6>
      <a:hlink>
        <a:srgbClr val="0000FF"/>
      </a:hlink>
      <a:folHlink>
        <a:srgbClr val="800080"/>
      </a:folHlink>
    </a:clrScheme>
    <a:fontScheme name="Sandvi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accent1"/>
          </a:solid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effectLst/>
      </a:spPr>
      <a:bodyPr/>
      <a:lstStyle/>
      <a:style>
        <a:lnRef idx="3">
          <a:schemeClr val="accent1"/>
        </a:lnRef>
        <a:fillRef idx="0">
          <a:schemeClr val="accent1"/>
        </a:fillRef>
        <a:effectRef idx="2">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6D5EA5AA5F7C44BA6DA44589B30076" ma:contentTypeVersion="2" ma:contentTypeDescription="Create a new document." ma:contentTypeScope="" ma:versionID="414dcbf5119e44f101dd8796f727ead0">
  <xsd:schema xmlns:xsd="http://www.w3.org/2001/XMLSchema" xmlns:xs="http://www.w3.org/2001/XMLSchema" xmlns:p="http://schemas.microsoft.com/office/2006/metadata/properties" xmlns:ns2="8f28978f-b0f5-4a37-8376-f841b92b913c" xmlns:ns3="496ed1e7-e3fc-4fbd-af20-a6d00d332ced" targetNamespace="http://schemas.microsoft.com/office/2006/metadata/properties" ma:root="true" ma:fieldsID="d8184046a888752822a664f6aff2dec1" ns2:_="" ns3:_="">
    <xsd:import namespace="8f28978f-b0f5-4a37-8376-f841b92b913c"/>
    <xsd:import namespace="496ed1e7-e3fc-4fbd-af20-a6d00d332ced"/>
    <xsd:element name="properties">
      <xsd:complexType>
        <xsd:sequence>
          <xsd:element name="documentManagement">
            <xsd:complexType>
              <xsd:all>
                <xsd:element ref="ns2:_dlc_DocId" minOccurs="0"/>
                <xsd:element ref="ns2:_dlc_DocIdUrl" minOccurs="0"/>
                <xsd:element ref="ns2:_dlc_DocIdPersistId"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28978f-b0f5-4a37-8376-f841b92b913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96ed1e7-e3fc-4fbd-af20-a6d00d332ced"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8f28978f-b0f5-4a37-8376-f841b92b913c">U2EH5SR6QKF7-197960991-63</_dlc_DocId>
    <_dlc_DocIdUrl xmlns="8f28978f-b0f5-4a37-8376-f841b92b913c">
      <Url>https://xex.sharepoint.com/eit/_layouts/15/DocIdRedir.aspx?ID=U2EH5SR6QKF7-197960991-63</Url>
      <Description>U2EH5SR6QKF7-197960991-63</Description>
    </_dlc_DocIdUrl>
  </documentManagement>
</p:properties>
</file>

<file path=customXml/itemProps1.xml><?xml version="1.0" encoding="utf-8"?>
<ds:datastoreItem xmlns:ds="http://schemas.openxmlformats.org/officeDocument/2006/customXml" ds:itemID="{42483521-FFE7-4305-9648-CEB1C0EBD7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28978f-b0f5-4a37-8376-f841b92b913c"/>
    <ds:schemaRef ds:uri="496ed1e7-e3fc-4fbd-af20-a6d00d332c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7137C99-0AB9-4807-9B38-CBF0A719BDF5}">
  <ds:schemaRefs>
    <ds:schemaRef ds:uri="http://schemas.microsoft.com/sharepoint/v3/contenttype/forms"/>
  </ds:schemaRefs>
</ds:datastoreItem>
</file>

<file path=customXml/itemProps3.xml><?xml version="1.0" encoding="utf-8"?>
<ds:datastoreItem xmlns:ds="http://schemas.openxmlformats.org/officeDocument/2006/customXml" ds:itemID="{E6636C5C-3247-4E8A-93D6-7089F7DBA6FD}">
  <ds:schemaRefs>
    <ds:schemaRef ds:uri="http://schemas.microsoft.com/sharepoint/events"/>
  </ds:schemaRefs>
</ds:datastoreItem>
</file>

<file path=customXml/itemProps4.xml><?xml version="1.0" encoding="utf-8"?>
<ds:datastoreItem xmlns:ds="http://schemas.openxmlformats.org/officeDocument/2006/customXml" ds:itemID="{43B023AD-9A76-4F3A-8CF7-51FC427A59BD}">
  <ds:schemaRefs>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purl.org/dc/dcmitype/"/>
    <ds:schemaRef ds:uri="http://schemas.microsoft.com/office/2006/metadata/properties"/>
    <ds:schemaRef ds:uri="496ed1e7-e3fc-4fbd-af20-a6d00d332ced"/>
    <ds:schemaRef ds:uri="8f28978f-b0f5-4a37-8376-f841b92b913c"/>
  </ds:schemaRefs>
</ds:datastoreItem>
</file>

<file path=docProps/app.xml><?xml version="1.0" encoding="utf-8"?>
<Properties xmlns="http://schemas.openxmlformats.org/officeDocument/2006/extended-properties" xmlns:vt="http://schemas.openxmlformats.org/officeDocument/2006/docPropsVTypes">
  <Template>v8_eitRaw_PresentationMaster[3]</Template>
  <TotalTime>2038</TotalTime>
  <Words>329</Words>
  <Application>Microsoft Macintosh PowerPoint</Application>
  <PresentationFormat>Widescreen</PresentationFormat>
  <Paragraphs>83</Paragraphs>
  <Slides>13</Slides>
  <Notes>2</Notes>
  <HiddenSlides>0</HiddenSlides>
  <MMClips>0</MMClips>
  <ScaleCrop>false</ScaleCrop>
  <HeadingPairs>
    <vt:vector size="8" baseType="variant">
      <vt:variant>
        <vt:lpstr>Fonts Used</vt:lpstr>
      </vt:variant>
      <vt:variant>
        <vt:i4>6</vt:i4>
      </vt:variant>
      <vt:variant>
        <vt:lpstr>Theme</vt:lpstr>
      </vt:variant>
      <vt:variant>
        <vt:i4>9</vt:i4>
      </vt:variant>
      <vt:variant>
        <vt:lpstr>Slide Titles</vt:lpstr>
      </vt:variant>
      <vt:variant>
        <vt:i4>13</vt:i4>
      </vt:variant>
      <vt:variant>
        <vt:lpstr>Custom Shows</vt:lpstr>
      </vt:variant>
      <vt:variant>
        <vt:i4>1</vt:i4>
      </vt:variant>
    </vt:vector>
  </HeadingPairs>
  <TitlesOfParts>
    <vt:vector size="29" baseType="lpstr">
      <vt:lpstr>Calibri</vt:lpstr>
      <vt:lpstr>Calibri Light</vt:lpstr>
      <vt:lpstr>Titillium</vt:lpstr>
      <vt:lpstr>Titillium-Light</vt:lpstr>
      <vt:lpstr>Wingdings</vt:lpstr>
      <vt:lpstr>Arial</vt:lpstr>
      <vt:lpstr>Green Text Content Slides</vt:lpstr>
      <vt:lpstr>COVER-White</vt:lpstr>
      <vt:lpstr>2_Green Text Content Slides</vt:lpstr>
      <vt:lpstr>3_Green Text Content Slides</vt:lpstr>
      <vt:lpstr>4_Green Text Content Slides</vt:lpstr>
      <vt:lpstr>1_COVER-White</vt:lpstr>
      <vt:lpstr>2_COVER-White</vt:lpstr>
      <vt:lpstr>5_Green Text Content Slides</vt:lpstr>
      <vt:lpstr>Sandvik vit</vt:lpstr>
      <vt:lpstr> EIT RawMaterials’ contribution to innovations  in the European mining sector </vt:lpstr>
      <vt:lpstr>PowerPoint Presentation</vt:lpstr>
      <vt:lpstr>Knowledge and Innovation Communities· What is the purpose? </vt:lpstr>
      <vt:lpstr>What is EIT RawMaterials?</vt:lpstr>
      <vt:lpstr>PowerPoint Presentation</vt:lpstr>
      <vt:lpstr>A pan-European partner network</vt:lpstr>
      <vt:lpstr>EIT RawMaterials - Innovation, Education and Entrepreneurship Activities</vt:lpstr>
      <vt:lpstr>Regional Innovation Scheme</vt:lpstr>
      <vt:lpstr>Innovation projects</vt:lpstr>
      <vt:lpstr>MX650 – Rock Vader</vt:lpstr>
      <vt:lpstr>Education – Virtual Mine</vt:lpstr>
      <vt:lpstr>Business Creation &amp; Support</vt:lpstr>
      <vt:lpstr>PowerPoint Presentation</vt:lpstr>
      <vt:lpstr>TestShow1</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 of Content</dc:title>
  <dc:subject>eit RawMaterials Presentation</dc:subject>
  <dc:creator>Katerina Thomas</dc:creator>
  <cp:keywords>16:9;eit;RawMaterials</cp:keywords>
  <cp:lastModifiedBy>Krzysztof Kubacki</cp:lastModifiedBy>
  <cp:revision>168</cp:revision>
  <dcterms:created xsi:type="dcterms:W3CDTF">2016-08-10T08:59:47Z</dcterms:created>
  <dcterms:modified xsi:type="dcterms:W3CDTF">2018-05-18T05:04:20Z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0x010100136D5EA5AA5F7C44BA6DA44589B30076</vt:lpwstr>
  </property>
  <property fmtid="{D5CDD505-2E9C-101B-9397-08002B2CF9AE}" pid="3" name="_dlc_DocIdItemGuid">
    <vt:lpwstr>0a8a2235-7c23-414d-bc11-5455752acf16</vt:lpwstr>
  </property>
</Properties>
</file>